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6" r:id="rId2"/>
  </p:sldMasterIdLst>
  <p:notesMasterIdLst>
    <p:notesMasterId r:id="rId41"/>
  </p:notesMasterIdLst>
  <p:handoutMasterIdLst>
    <p:handoutMasterId r:id="rId42"/>
  </p:handoutMasterIdLst>
  <p:sldIdLst>
    <p:sldId id="323" r:id="rId3"/>
    <p:sldId id="324" r:id="rId4"/>
    <p:sldId id="325" r:id="rId5"/>
    <p:sldId id="326" r:id="rId6"/>
    <p:sldId id="343" r:id="rId7"/>
    <p:sldId id="344" r:id="rId8"/>
    <p:sldId id="345" r:id="rId9"/>
    <p:sldId id="354" r:id="rId10"/>
    <p:sldId id="346" r:id="rId11"/>
    <p:sldId id="347" r:id="rId12"/>
    <p:sldId id="348" r:id="rId13"/>
    <p:sldId id="349" r:id="rId14"/>
    <p:sldId id="350" r:id="rId15"/>
    <p:sldId id="352" r:id="rId16"/>
    <p:sldId id="294" r:id="rId17"/>
    <p:sldId id="312" r:id="rId18"/>
    <p:sldId id="310" r:id="rId19"/>
    <p:sldId id="355" r:id="rId20"/>
    <p:sldId id="304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5" r:id="rId29"/>
    <p:sldId id="306" r:id="rId30"/>
    <p:sldId id="307" r:id="rId31"/>
    <p:sldId id="308" r:id="rId32"/>
    <p:sldId id="309" r:id="rId33"/>
    <p:sldId id="356" r:id="rId34"/>
    <p:sldId id="315" r:id="rId35"/>
    <p:sldId id="318" r:id="rId36"/>
    <p:sldId id="319" r:id="rId37"/>
    <p:sldId id="317" r:id="rId38"/>
    <p:sldId id="321" r:id="rId39"/>
    <p:sldId id="3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39" userDrawn="1">
          <p15:clr>
            <a:srgbClr val="A4A3A4"/>
          </p15:clr>
        </p15:guide>
        <p15:guide id="4" orient="horz" pos="328" userDrawn="1">
          <p15:clr>
            <a:srgbClr val="A4A3A4"/>
          </p15:clr>
        </p15:guide>
        <p15:guide id="5" orient="horz" pos="736" userDrawn="1">
          <p15:clr>
            <a:srgbClr val="A4A3A4"/>
          </p15:clr>
        </p15:guide>
        <p15:guide id="6" pos="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A1B"/>
    <a:srgbClr val="FFFFFF"/>
    <a:srgbClr val="EC1423"/>
    <a:srgbClr val="FFC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545AA7-6FFE-4DBE-8E78-6B6B23BE25EB}" v="136" dt="2024-10-21T14:41:52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2" autoAdjust="0"/>
    <p:restoredTop sz="72980" autoAdjust="0"/>
  </p:normalViewPr>
  <p:slideViewPr>
    <p:cSldViewPr snapToGrid="0" snapToObjects="1">
      <p:cViewPr varScale="1">
        <p:scale>
          <a:sx n="80" d="100"/>
          <a:sy n="80" d="100"/>
        </p:scale>
        <p:origin x="48" y="120"/>
      </p:cViewPr>
      <p:guideLst>
        <p:guide orient="horz" pos="2160"/>
        <p:guide pos="3840"/>
        <p:guide orient="horz" pos="839"/>
        <p:guide orient="horz" pos="328"/>
        <p:guide orient="horz" pos="736"/>
        <p:guide pos="8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rfom Calama" userId="6ab196ffe9424f1e" providerId="LiveId" clId="{DE545AA7-6FFE-4DBE-8E78-6B6B23BE25EB}"/>
    <pc:docChg chg="undo custSel addSld delSld modSld sldOrd">
      <pc:chgData name="Cerfom Calama" userId="6ab196ffe9424f1e" providerId="LiveId" clId="{DE545AA7-6FFE-4DBE-8E78-6B6B23BE25EB}" dt="2024-10-21T14:42:49.819" v="218" actId="47"/>
      <pc:docMkLst>
        <pc:docMk/>
      </pc:docMkLst>
      <pc:sldChg chg="modSp del mod">
        <pc:chgData name="Cerfom Calama" userId="6ab196ffe9424f1e" providerId="LiveId" clId="{DE545AA7-6FFE-4DBE-8E78-6B6B23BE25EB}" dt="2024-10-21T14:36:37.275" v="145" actId="2696"/>
        <pc:sldMkLst>
          <pc:docMk/>
          <pc:sldMk cId="0" sldId="294"/>
        </pc:sldMkLst>
        <pc:spChg chg="mod">
          <ac:chgData name="Cerfom Calama" userId="6ab196ffe9424f1e" providerId="LiveId" clId="{DE545AA7-6FFE-4DBE-8E78-6B6B23BE25EB}" dt="2024-10-21T14:36:21.354" v="144" actId="1076"/>
          <ac:spMkLst>
            <pc:docMk/>
            <pc:sldMk cId="0" sldId="294"/>
            <ac:spMk id="13" creationId="{00000000-0000-0000-0000-000000000000}"/>
          </ac:spMkLst>
        </pc:spChg>
      </pc:sldChg>
      <pc:sldChg chg="add setBg">
        <pc:chgData name="Cerfom Calama" userId="6ab196ffe9424f1e" providerId="LiveId" clId="{DE545AA7-6FFE-4DBE-8E78-6B6B23BE25EB}" dt="2024-10-21T14:36:43.761" v="146"/>
        <pc:sldMkLst>
          <pc:docMk/>
          <pc:sldMk cId="3020878905" sldId="294"/>
        </pc:sldMkLst>
      </pc:sldChg>
      <pc:sldChg chg="addSp delSp modSp mod setFolMasterObjs">
        <pc:chgData name="Cerfom Calama" userId="6ab196ffe9424f1e" providerId="LiveId" clId="{DE545AA7-6FFE-4DBE-8E78-6B6B23BE25EB}" dt="2024-10-21T14:28:29.517" v="27" actId="26606"/>
        <pc:sldMkLst>
          <pc:docMk/>
          <pc:sldMk cId="1372587810" sldId="298"/>
        </pc:sldMkLst>
        <pc:spChg chg="mod">
          <ac:chgData name="Cerfom Calama" userId="6ab196ffe9424f1e" providerId="LiveId" clId="{DE545AA7-6FFE-4DBE-8E78-6B6B23BE25EB}" dt="2024-10-21T14:28:29.517" v="27" actId="26606"/>
          <ac:spMkLst>
            <pc:docMk/>
            <pc:sldMk cId="1372587810" sldId="298"/>
            <ac:spMk id="2" creationId="{00000000-0000-0000-0000-000000000000}"/>
          </ac:spMkLst>
        </pc:spChg>
        <pc:spChg chg="add del">
          <ac:chgData name="Cerfom Calama" userId="6ab196ffe9424f1e" providerId="LiveId" clId="{DE545AA7-6FFE-4DBE-8E78-6B6B23BE25EB}" dt="2024-10-21T14:28:29.517" v="26" actId="26606"/>
          <ac:spMkLst>
            <pc:docMk/>
            <pc:sldMk cId="1372587810" sldId="298"/>
            <ac:spMk id="9" creationId="{C1DD1A8A-57D5-4A81-AD04-532B043C5611}"/>
          </ac:spMkLst>
        </pc:spChg>
        <pc:spChg chg="add del">
          <ac:chgData name="Cerfom Calama" userId="6ab196ffe9424f1e" providerId="LiveId" clId="{DE545AA7-6FFE-4DBE-8E78-6B6B23BE25EB}" dt="2024-10-21T14:28:29.517" v="26" actId="26606"/>
          <ac:spMkLst>
            <pc:docMk/>
            <pc:sldMk cId="1372587810" sldId="298"/>
            <ac:spMk id="11" creationId="{007891EC-4501-44ED-A8C8-B11B6DB767AB}"/>
          </ac:spMkLst>
        </pc:spChg>
        <pc:spChg chg="add">
          <ac:chgData name="Cerfom Calama" userId="6ab196ffe9424f1e" providerId="LiveId" clId="{DE545AA7-6FFE-4DBE-8E78-6B6B23BE25EB}" dt="2024-10-21T14:28:29.517" v="27" actId="26606"/>
          <ac:spMkLst>
            <pc:docMk/>
            <pc:sldMk cId="1372587810" sldId="298"/>
            <ac:spMk id="14" creationId="{ECC07320-C2CA-4E29-8481-9D9E143C7788}"/>
          </ac:spMkLst>
        </pc:spChg>
        <pc:picChg chg="mod ord">
          <ac:chgData name="Cerfom Calama" userId="6ab196ffe9424f1e" providerId="LiveId" clId="{DE545AA7-6FFE-4DBE-8E78-6B6B23BE25EB}" dt="2024-10-21T14:28:29.517" v="27" actId="26606"/>
          <ac:picMkLst>
            <pc:docMk/>
            <pc:sldMk cId="1372587810" sldId="298"/>
            <ac:picMk id="4" creationId="{BF7FF6F2-302B-E8ED-9E11-73B8251571E6}"/>
          </ac:picMkLst>
        </pc:picChg>
      </pc:sldChg>
      <pc:sldChg chg="setBg">
        <pc:chgData name="Cerfom Calama" userId="6ab196ffe9424f1e" providerId="LiveId" clId="{DE545AA7-6FFE-4DBE-8E78-6B6B23BE25EB}" dt="2024-10-21T14:29:15.360" v="97"/>
        <pc:sldMkLst>
          <pc:docMk/>
          <pc:sldMk cId="4068511918" sldId="299"/>
        </pc:sldMkLst>
      </pc:sldChg>
      <pc:sldChg chg="modSp">
        <pc:chgData name="Cerfom Calama" userId="6ab196ffe9424f1e" providerId="LiveId" clId="{DE545AA7-6FFE-4DBE-8E78-6B6B23BE25EB}" dt="2024-10-21T14:38:48.113" v="158" actId="207"/>
        <pc:sldMkLst>
          <pc:docMk/>
          <pc:sldMk cId="1830721260" sldId="301"/>
        </pc:sldMkLst>
        <pc:spChg chg="mod">
          <ac:chgData name="Cerfom Calama" userId="6ab196ffe9424f1e" providerId="LiveId" clId="{DE545AA7-6FFE-4DBE-8E78-6B6B23BE25EB}" dt="2024-10-21T14:38:31.906" v="155" actId="207"/>
          <ac:spMkLst>
            <pc:docMk/>
            <pc:sldMk cId="1830721260" sldId="301"/>
            <ac:spMk id="5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38:25.600" v="154" actId="207"/>
          <ac:spMkLst>
            <pc:docMk/>
            <pc:sldMk cId="1830721260" sldId="301"/>
            <ac:spMk id="6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38:48.113" v="158" actId="207"/>
          <ac:spMkLst>
            <pc:docMk/>
            <pc:sldMk cId="1830721260" sldId="301"/>
            <ac:spMk id="7" creationId="{00000000-0000-0000-0000-000000000000}"/>
          </ac:spMkLst>
        </pc:spChg>
      </pc:sldChg>
      <pc:sldChg chg="modSp">
        <pc:chgData name="Cerfom Calama" userId="6ab196ffe9424f1e" providerId="LiveId" clId="{DE545AA7-6FFE-4DBE-8E78-6B6B23BE25EB}" dt="2024-10-21T14:29:25" v="98" actId="207"/>
        <pc:sldMkLst>
          <pc:docMk/>
          <pc:sldMk cId="2261808040" sldId="302"/>
        </pc:sldMkLst>
        <pc:spChg chg="mod">
          <ac:chgData name="Cerfom Calama" userId="6ab196ffe9424f1e" providerId="LiveId" clId="{DE545AA7-6FFE-4DBE-8E78-6B6B23BE25EB}" dt="2024-10-21T14:29:25" v="98" actId="207"/>
          <ac:spMkLst>
            <pc:docMk/>
            <pc:sldMk cId="2261808040" sldId="302"/>
            <ac:spMk id="2" creationId="{00000000-0000-0000-0000-000000000000}"/>
          </ac:spMkLst>
        </pc:spChg>
      </pc:sldChg>
      <pc:sldChg chg="modSp">
        <pc:chgData name="Cerfom Calama" userId="6ab196ffe9424f1e" providerId="LiveId" clId="{DE545AA7-6FFE-4DBE-8E78-6B6B23BE25EB}" dt="2024-10-21T14:29:40.872" v="99" actId="207"/>
        <pc:sldMkLst>
          <pc:docMk/>
          <pc:sldMk cId="2614995763" sldId="303"/>
        </pc:sldMkLst>
        <pc:spChg chg="mod">
          <ac:chgData name="Cerfom Calama" userId="6ab196ffe9424f1e" providerId="LiveId" clId="{DE545AA7-6FFE-4DBE-8E78-6B6B23BE25EB}" dt="2024-10-21T14:29:40.872" v="99" actId="207"/>
          <ac:spMkLst>
            <pc:docMk/>
            <pc:sldMk cId="2614995763" sldId="303"/>
            <ac:spMk id="2" creationId="{00000000-0000-0000-0000-000000000000}"/>
          </ac:spMkLst>
        </pc:spChg>
      </pc:sldChg>
      <pc:sldChg chg="modSp mod">
        <pc:chgData name="Cerfom Calama" userId="6ab196ffe9424f1e" providerId="LiveId" clId="{DE545AA7-6FFE-4DBE-8E78-6B6B23BE25EB}" dt="2024-10-21T14:31:49.634" v="110" actId="207"/>
        <pc:sldMkLst>
          <pc:docMk/>
          <pc:sldMk cId="1256629125" sldId="304"/>
        </pc:sldMkLst>
        <pc:spChg chg="mod">
          <ac:chgData name="Cerfom Calama" userId="6ab196ffe9424f1e" providerId="LiveId" clId="{DE545AA7-6FFE-4DBE-8E78-6B6B23BE25EB}" dt="2024-10-21T14:31:49.634" v="110" actId="207"/>
          <ac:spMkLst>
            <pc:docMk/>
            <pc:sldMk cId="1256629125" sldId="304"/>
            <ac:spMk id="2" creationId="{00000000-0000-0000-0000-000000000000}"/>
          </ac:spMkLst>
        </pc:spChg>
      </pc:sldChg>
      <pc:sldChg chg="modSp mod">
        <pc:chgData name="Cerfom Calama" userId="6ab196ffe9424f1e" providerId="LiveId" clId="{DE545AA7-6FFE-4DBE-8E78-6B6B23BE25EB}" dt="2024-10-21T14:30:01.016" v="103" actId="122"/>
        <pc:sldMkLst>
          <pc:docMk/>
          <pc:sldMk cId="2270184735" sldId="307"/>
        </pc:sldMkLst>
        <pc:spChg chg="mod">
          <ac:chgData name="Cerfom Calama" userId="6ab196ffe9424f1e" providerId="LiveId" clId="{DE545AA7-6FFE-4DBE-8E78-6B6B23BE25EB}" dt="2024-10-21T14:30:01.016" v="103" actId="122"/>
          <ac:spMkLst>
            <pc:docMk/>
            <pc:sldMk cId="2270184735" sldId="307"/>
            <ac:spMk id="4" creationId="{00000000-0000-0000-0000-000000000000}"/>
          </ac:spMkLst>
        </pc:spChg>
        <pc:picChg chg="mod">
          <ac:chgData name="Cerfom Calama" userId="6ab196ffe9424f1e" providerId="LiveId" clId="{DE545AA7-6FFE-4DBE-8E78-6B6B23BE25EB}" dt="2024-10-21T14:29:56.997" v="102" actId="1076"/>
          <ac:picMkLst>
            <pc:docMk/>
            <pc:sldMk cId="2270184735" sldId="307"/>
            <ac:picMk id="3" creationId="{00000000-0000-0000-0000-000000000000}"/>
          </ac:picMkLst>
        </pc:picChg>
      </pc:sldChg>
      <pc:sldChg chg="add">
        <pc:chgData name="Cerfom Calama" userId="6ab196ffe9424f1e" providerId="LiveId" clId="{DE545AA7-6FFE-4DBE-8E78-6B6B23BE25EB}" dt="2024-10-21T14:36:43.761" v="146"/>
        <pc:sldMkLst>
          <pc:docMk/>
          <pc:sldMk cId="41866948" sldId="310"/>
        </pc:sldMkLst>
      </pc:sldChg>
      <pc:sldChg chg="del">
        <pc:chgData name="Cerfom Calama" userId="6ab196ffe9424f1e" providerId="LiveId" clId="{DE545AA7-6FFE-4DBE-8E78-6B6B23BE25EB}" dt="2024-10-21T14:36:37.275" v="145" actId="2696"/>
        <pc:sldMkLst>
          <pc:docMk/>
          <pc:sldMk cId="4281160273" sldId="310"/>
        </pc:sldMkLst>
      </pc:sldChg>
      <pc:sldChg chg="del">
        <pc:chgData name="Cerfom Calama" userId="6ab196ffe9424f1e" providerId="LiveId" clId="{DE545AA7-6FFE-4DBE-8E78-6B6B23BE25EB}" dt="2024-10-21T14:36:37.275" v="145" actId="2696"/>
        <pc:sldMkLst>
          <pc:docMk/>
          <pc:sldMk cId="0" sldId="312"/>
        </pc:sldMkLst>
      </pc:sldChg>
      <pc:sldChg chg="add setBg">
        <pc:chgData name="Cerfom Calama" userId="6ab196ffe9424f1e" providerId="LiveId" clId="{DE545AA7-6FFE-4DBE-8E78-6B6B23BE25EB}" dt="2024-10-21T14:36:43.761" v="146"/>
        <pc:sldMkLst>
          <pc:docMk/>
          <pc:sldMk cId="3670506995" sldId="312"/>
        </pc:sldMkLst>
      </pc:sldChg>
      <pc:sldChg chg="addSp modSp mod">
        <pc:chgData name="Cerfom Calama" userId="6ab196ffe9424f1e" providerId="LiveId" clId="{DE545AA7-6FFE-4DBE-8E78-6B6B23BE25EB}" dt="2024-10-21T14:26:20.734" v="0" actId="26606"/>
        <pc:sldMkLst>
          <pc:docMk/>
          <pc:sldMk cId="1718663733" sldId="315"/>
        </pc:sldMkLst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0" creationId="{E1750109-3B91-4506-B997-0CD8E35A1488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1" creationId="{E72D8D1B-59F6-4FF3-8547-9BBB6129F2FA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2" creationId="{2C444748-5A8D-4B53-89FE-42B455DFA2D1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4" creationId="{14044C96-7CFD-44DB-A579-D77B0D37C681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6" creationId="{8FC8C21F-9484-4A71-ABFA-6C10682FAC3E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18" creationId="{F4FFA271-A10A-4AC3-8F06-E3313A197A80}"/>
          </ac:spMkLst>
        </pc:spChg>
        <pc:spChg chg="add">
          <ac:chgData name="Cerfom Calama" userId="6ab196ffe9424f1e" providerId="LiveId" clId="{DE545AA7-6FFE-4DBE-8E78-6B6B23BE25EB}" dt="2024-10-21T14:26:20.734" v="0" actId="26606"/>
          <ac:spMkLst>
            <pc:docMk/>
            <pc:sldMk cId="1718663733" sldId="315"/>
            <ac:spMk id="20" creationId="{7F9FE375-3674-4B26-B67B-30AFAF78CC57}"/>
          </ac:spMkLst>
        </pc:spChg>
        <pc:picChg chg="mo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3" creationId="{3CEBC69E-F746-A8D0-DEA6-52A044F7414E}"/>
          </ac:picMkLst>
        </pc:picChg>
        <pc:picChg chg="mod or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4" creationId="{18339D70-F614-AF6C-2A64-A2622DACD995}"/>
          </ac:picMkLst>
        </pc:picChg>
        <pc:picChg chg="mo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5" creationId="{FD3BA075-76F6-EF58-4775-9661D728DFD4}"/>
          </ac:picMkLst>
        </pc:picChg>
        <pc:picChg chg="mo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6" creationId="{24C510D6-AC94-9328-FE2B-A95152A46458}"/>
          </ac:picMkLst>
        </pc:picChg>
        <pc:picChg chg="mo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7" creationId="{9BD27BBF-97C0-CAAC-D325-BDE991B5D228}"/>
          </ac:picMkLst>
        </pc:picChg>
        <pc:picChg chg="mod ord">
          <ac:chgData name="Cerfom Calama" userId="6ab196ffe9424f1e" providerId="LiveId" clId="{DE545AA7-6FFE-4DBE-8E78-6B6B23BE25EB}" dt="2024-10-21T14:26:20.734" v="0" actId="26606"/>
          <ac:picMkLst>
            <pc:docMk/>
            <pc:sldMk cId="1718663733" sldId="315"/>
            <ac:picMk id="8" creationId="{050D5AC2-16A3-2E48-D0B3-CCF0DE3704FB}"/>
          </ac:picMkLst>
        </pc:picChg>
      </pc:sldChg>
      <pc:sldChg chg="addSp delSp modSp mod setBg">
        <pc:chgData name="Cerfom Calama" userId="6ab196ffe9424f1e" providerId="LiveId" clId="{DE545AA7-6FFE-4DBE-8E78-6B6B23BE25EB}" dt="2024-10-21T14:27:29.027" v="19" actId="26606"/>
        <pc:sldMkLst>
          <pc:docMk/>
          <pc:sldMk cId="1545951868" sldId="317"/>
        </pc:sldMkLst>
        <pc:spChg chg="del">
          <ac:chgData name="Cerfom Calama" userId="6ab196ffe9424f1e" providerId="LiveId" clId="{DE545AA7-6FFE-4DBE-8E78-6B6B23BE25EB}" dt="2024-10-21T14:27:17.821" v="11" actId="478"/>
          <ac:spMkLst>
            <pc:docMk/>
            <pc:sldMk cId="1545951868" sldId="317"/>
            <ac:spMk id="2" creationId="{00000000-0000-0000-0000-000000000000}"/>
          </ac:spMkLst>
        </pc:spChg>
        <pc:spChg chg="mod ord">
          <ac:chgData name="Cerfom Calama" userId="6ab196ffe9424f1e" providerId="LiveId" clId="{DE545AA7-6FFE-4DBE-8E78-6B6B23BE25EB}" dt="2024-10-21T14:27:29.027" v="19" actId="26606"/>
          <ac:spMkLst>
            <pc:docMk/>
            <pc:sldMk cId="1545951868" sldId="317"/>
            <ac:spMk id="3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29.027" v="19" actId="26606"/>
          <ac:spMkLst>
            <pc:docMk/>
            <pc:sldMk cId="1545951868" sldId="317"/>
            <ac:spMk id="4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29.027" v="19" actId="26606"/>
          <ac:spMkLst>
            <pc:docMk/>
            <pc:sldMk cId="1545951868" sldId="317"/>
            <ac:spMk id="5" creationId="{00000000-0000-0000-0000-000000000000}"/>
          </ac:spMkLst>
        </pc:spChg>
        <pc:spChg chg="del">
          <ac:chgData name="Cerfom Calama" userId="6ab196ffe9424f1e" providerId="LiveId" clId="{DE545AA7-6FFE-4DBE-8E78-6B6B23BE25EB}" dt="2024-10-21T14:27:18.712" v="12" actId="478"/>
          <ac:spMkLst>
            <pc:docMk/>
            <pc:sldMk cId="1545951868" sldId="317"/>
            <ac:spMk id="6" creationId="{00000000-0000-0000-0000-000000000000}"/>
          </ac:spMkLst>
        </pc:spChg>
        <pc:spChg chg="add">
          <ac:chgData name="Cerfom Calama" userId="6ab196ffe9424f1e" providerId="LiveId" clId="{DE545AA7-6FFE-4DBE-8E78-6B6B23BE25EB}" dt="2024-10-21T14:27:29.027" v="19" actId="26606"/>
          <ac:spMkLst>
            <pc:docMk/>
            <pc:sldMk cId="1545951868" sldId="317"/>
            <ac:spMk id="2052" creationId="{01D0AF59-99C3-4251-AB9A-C966C6AD4400}"/>
          </ac:spMkLst>
        </pc:spChg>
        <pc:spChg chg="add">
          <ac:chgData name="Cerfom Calama" userId="6ab196ffe9424f1e" providerId="LiveId" clId="{DE545AA7-6FFE-4DBE-8E78-6B6B23BE25EB}" dt="2024-10-21T14:27:29.027" v="19" actId="26606"/>
          <ac:spMkLst>
            <pc:docMk/>
            <pc:sldMk cId="1545951868" sldId="317"/>
            <ac:spMk id="2053" creationId="{1855405F-37A2-4869-9154-F8BE3BECE6C3}"/>
          </ac:spMkLst>
        </pc:spChg>
        <pc:spChg chg="add del">
          <ac:chgData name="Cerfom Calama" userId="6ab196ffe9424f1e" providerId="LiveId" clId="{DE545AA7-6FFE-4DBE-8E78-6B6B23BE25EB}" dt="2024-10-21T14:27:24.050" v="14" actId="26606"/>
          <ac:spMkLst>
            <pc:docMk/>
            <pc:sldMk cId="1545951868" sldId="317"/>
            <ac:spMk id="2055" creationId="{32BC26D8-82FB-445E-AA49-62A77D7C1EE0}"/>
          </ac:spMkLst>
        </pc:spChg>
        <pc:spChg chg="add del">
          <ac:chgData name="Cerfom Calama" userId="6ab196ffe9424f1e" providerId="LiveId" clId="{DE545AA7-6FFE-4DBE-8E78-6B6B23BE25EB}" dt="2024-10-21T14:27:24.050" v="14" actId="26606"/>
          <ac:spMkLst>
            <pc:docMk/>
            <pc:sldMk cId="1545951868" sldId="317"/>
            <ac:spMk id="2057" creationId="{CB44330D-EA18-4254-AA95-EB49948539B8}"/>
          </ac:spMkLst>
        </pc:spChg>
        <pc:spChg chg="add del">
          <ac:chgData name="Cerfom Calama" userId="6ab196ffe9424f1e" providerId="LiveId" clId="{DE545AA7-6FFE-4DBE-8E78-6B6B23BE25EB}" dt="2024-10-21T14:27:24.647" v="16" actId="26606"/>
          <ac:spMkLst>
            <pc:docMk/>
            <pc:sldMk cId="1545951868" sldId="317"/>
            <ac:spMk id="2059" creationId="{42A4FC2C-047E-45A5-965D-8E1E3BF09BC6}"/>
          </ac:spMkLst>
        </pc:spChg>
        <pc:picChg chg="mod ord">
          <ac:chgData name="Cerfom Calama" userId="6ab196ffe9424f1e" providerId="LiveId" clId="{DE545AA7-6FFE-4DBE-8E78-6B6B23BE25EB}" dt="2024-10-21T14:27:29.027" v="19" actId="26606"/>
          <ac:picMkLst>
            <pc:docMk/>
            <pc:sldMk cId="1545951868" sldId="317"/>
            <ac:picMk id="2050" creationId="{00000000-0000-0000-0000-000000000000}"/>
          </ac:picMkLst>
        </pc:picChg>
      </pc:sldChg>
      <pc:sldChg chg="addSp delSp modSp mod setBg">
        <pc:chgData name="Cerfom Calama" userId="6ab196ffe9424f1e" providerId="LiveId" clId="{DE545AA7-6FFE-4DBE-8E78-6B6B23BE25EB}" dt="2024-10-21T14:27:10.958" v="10" actId="26606"/>
        <pc:sldMkLst>
          <pc:docMk/>
          <pc:sldMk cId="3315155221" sldId="318"/>
        </pc:sldMkLst>
        <pc:spChg chg="del">
          <ac:chgData name="Cerfom Calama" userId="6ab196ffe9424f1e" providerId="LiveId" clId="{DE545AA7-6FFE-4DBE-8E78-6B6B23BE25EB}" dt="2024-10-21T14:27:00.651" v="4" actId="478"/>
          <ac:spMkLst>
            <pc:docMk/>
            <pc:sldMk cId="3315155221" sldId="318"/>
            <ac:spMk id="2" creationId="{00000000-0000-0000-0000-000000000000}"/>
          </ac:spMkLst>
        </pc:spChg>
        <pc:spChg chg="mod or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3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5" creationId="{00000000-0000-0000-0000-000000000000}"/>
          </ac:spMkLst>
        </pc:spChg>
        <pc:spChg chg="del">
          <ac:chgData name="Cerfom Calama" userId="6ab196ffe9424f1e" providerId="LiveId" clId="{DE545AA7-6FFE-4DBE-8E78-6B6B23BE25EB}" dt="2024-10-21T14:27:01.625" v="5" actId="478"/>
          <ac:spMkLst>
            <pc:docMk/>
            <pc:sldMk cId="3315155221" sldId="318"/>
            <ac:spMk id="6" creationId="{00000000-0000-0000-0000-000000000000}"/>
          </ac:spMkLst>
        </pc:spChg>
        <pc:spChg chg="add del">
          <ac:chgData name="Cerfom Calama" userId="6ab196ffe9424f1e" providerId="LiveId" clId="{DE545AA7-6FFE-4DBE-8E78-6B6B23BE25EB}" dt="2024-10-21T14:27:08.407" v="7" actId="26606"/>
          <ac:spMkLst>
            <pc:docMk/>
            <pc:sldMk cId="3315155221" sldId="318"/>
            <ac:spMk id="4103" creationId="{42A4FC2C-047E-45A5-965D-8E1E3BF09BC6}"/>
          </ac:spMkLst>
        </pc:spChg>
        <pc:spChg chg="add del">
          <ac:chgData name="Cerfom Calama" userId="6ab196ffe9424f1e" providerId="LiveId" clId="{DE545AA7-6FFE-4DBE-8E78-6B6B23BE25EB}" dt="2024-10-21T14:27:10.942" v="9" actId="26606"/>
          <ac:spMkLst>
            <pc:docMk/>
            <pc:sldMk cId="3315155221" sldId="318"/>
            <ac:spMk id="4105" creationId="{CB44330D-EA18-4254-AA95-EB49948539B8}"/>
          </ac:spMkLst>
        </pc:spChg>
        <pc:spChg chg="add del">
          <ac:chgData name="Cerfom Calama" userId="6ab196ffe9424f1e" providerId="LiveId" clId="{DE545AA7-6FFE-4DBE-8E78-6B6B23BE25EB}" dt="2024-10-21T14:27:10.942" v="9" actId="26606"/>
          <ac:spMkLst>
            <pc:docMk/>
            <pc:sldMk cId="3315155221" sldId="318"/>
            <ac:spMk id="4106" creationId="{32BC26D8-82FB-445E-AA49-62A77D7C1EE0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07" creationId="{29FDB030-9B49-4CED-8CCD-4D99382388AC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08" creationId="{F3060C83-F051-4F0E-ABAD-AA0DFC48B218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09" creationId="{3783CA14-24A1-485C-8B30-D6A5D87987AD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10" creationId="{83C98ABE-055B-441F-B07E-44F97F083C39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11" creationId="{9A97C86A-04D6-40F7-AE84-31AB43E6A846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13" creationId="{FF9F2414-84E8-453E-B1F3-389FDE8192D9}"/>
          </ac:spMkLst>
        </pc:spChg>
        <pc:spChg chg="add">
          <ac:chgData name="Cerfom Calama" userId="6ab196ffe9424f1e" providerId="LiveId" clId="{DE545AA7-6FFE-4DBE-8E78-6B6B23BE25EB}" dt="2024-10-21T14:27:10.958" v="10" actId="26606"/>
          <ac:spMkLst>
            <pc:docMk/>
            <pc:sldMk cId="3315155221" sldId="318"/>
            <ac:spMk id="4115" creationId="{3ECA69A1-7536-43AC-85EF-C7106179F5ED}"/>
          </ac:spMkLst>
        </pc:spChg>
        <pc:picChg chg="mod ord">
          <ac:chgData name="Cerfom Calama" userId="6ab196ffe9424f1e" providerId="LiveId" clId="{DE545AA7-6FFE-4DBE-8E78-6B6B23BE25EB}" dt="2024-10-21T14:27:10.958" v="10" actId="26606"/>
          <ac:picMkLst>
            <pc:docMk/>
            <pc:sldMk cId="3315155221" sldId="318"/>
            <ac:picMk id="4098" creationId="{00000000-0000-0000-0000-000000000000}"/>
          </ac:picMkLst>
        </pc:picChg>
      </pc:sldChg>
      <pc:sldChg chg="addSp modSp mod ord setBg">
        <pc:chgData name="Cerfom Calama" userId="6ab196ffe9424f1e" providerId="LiveId" clId="{DE545AA7-6FFE-4DBE-8E78-6B6B23BE25EB}" dt="2024-10-21T14:42:10.915" v="217"/>
        <pc:sldMkLst>
          <pc:docMk/>
          <pc:sldMk cId="1269934567" sldId="319"/>
        </pc:sldMkLst>
        <pc:spChg chg="mod ord">
          <ac:chgData name="Cerfom Calama" userId="6ab196ffe9424f1e" providerId="LiveId" clId="{DE545AA7-6FFE-4DBE-8E78-6B6B23BE25EB}" dt="2024-10-21T14:26:46.374" v="2" actId="26606"/>
          <ac:spMkLst>
            <pc:docMk/>
            <pc:sldMk cId="1269934567" sldId="319"/>
            <ac:spMk id="3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6:46.374" v="2" actId="26606"/>
          <ac:spMkLst>
            <pc:docMk/>
            <pc:sldMk cId="1269934567" sldId="319"/>
            <ac:spMk id="4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6:46.374" v="2" actId="26606"/>
          <ac:spMkLst>
            <pc:docMk/>
            <pc:sldMk cId="1269934567" sldId="319"/>
            <ac:spMk id="5" creationId="{00000000-0000-0000-0000-000000000000}"/>
          </ac:spMkLst>
        </pc:spChg>
        <pc:spChg chg="add">
          <ac:chgData name="Cerfom Calama" userId="6ab196ffe9424f1e" providerId="LiveId" clId="{DE545AA7-6FFE-4DBE-8E78-6B6B23BE25EB}" dt="2024-10-21T14:26:46.374" v="2" actId="26606"/>
          <ac:spMkLst>
            <pc:docMk/>
            <pc:sldMk cId="1269934567" sldId="319"/>
            <ac:spMk id="2055" creationId="{32BC26D8-82FB-445E-AA49-62A77D7C1EE0}"/>
          </ac:spMkLst>
        </pc:spChg>
        <pc:spChg chg="add">
          <ac:chgData name="Cerfom Calama" userId="6ab196ffe9424f1e" providerId="LiveId" clId="{DE545AA7-6FFE-4DBE-8E78-6B6B23BE25EB}" dt="2024-10-21T14:26:46.374" v="2" actId="26606"/>
          <ac:spMkLst>
            <pc:docMk/>
            <pc:sldMk cId="1269934567" sldId="319"/>
            <ac:spMk id="2057" creationId="{CB44330D-EA18-4254-AA95-EB49948539B8}"/>
          </ac:spMkLst>
        </pc:spChg>
        <pc:picChg chg="mod ord">
          <ac:chgData name="Cerfom Calama" userId="6ab196ffe9424f1e" providerId="LiveId" clId="{DE545AA7-6FFE-4DBE-8E78-6B6B23BE25EB}" dt="2024-10-21T14:26:46.374" v="2" actId="26606"/>
          <ac:picMkLst>
            <pc:docMk/>
            <pc:sldMk cId="1269934567" sldId="319"/>
            <ac:picMk id="2050" creationId="{00000000-0000-0000-0000-000000000000}"/>
          </ac:picMkLst>
        </pc:picChg>
      </pc:sldChg>
      <pc:sldChg chg="addSp modSp del mod setBg">
        <pc:chgData name="Cerfom Calama" userId="6ab196ffe9424f1e" providerId="LiveId" clId="{DE545AA7-6FFE-4DBE-8E78-6B6B23BE25EB}" dt="2024-10-21T14:36:55.604" v="147" actId="47"/>
        <pc:sldMkLst>
          <pc:docMk/>
          <pc:sldMk cId="628839252" sldId="320"/>
        </pc:sldMkLst>
        <pc:spChg chg="mod ord">
          <ac:chgData name="Cerfom Calama" userId="6ab196ffe9424f1e" providerId="LiveId" clId="{DE545AA7-6FFE-4DBE-8E78-6B6B23BE25EB}" dt="2024-10-21T14:27:42.176" v="20" actId="26606"/>
          <ac:spMkLst>
            <pc:docMk/>
            <pc:sldMk cId="628839252" sldId="320"/>
            <ac:spMk id="3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42.176" v="20" actId="26606"/>
          <ac:spMkLst>
            <pc:docMk/>
            <pc:sldMk cId="628839252" sldId="320"/>
            <ac:spMk id="4" creationId="{00000000-0000-0000-0000-000000000000}"/>
          </ac:spMkLst>
        </pc:spChg>
        <pc:spChg chg="mod">
          <ac:chgData name="Cerfom Calama" userId="6ab196ffe9424f1e" providerId="LiveId" clId="{DE545AA7-6FFE-4DBE-8E78-6B6B23BE25EB}" dt="2024-10-21T14:27:42.176" v="20" actId="26606"/>
          <ac:spMkLst>
            <pc:docMk/>
            <pc:sldMk cId="628839252" sldId="320"/>
            <ac:spMk id="5" creationId="{00000000-0000-0000-0000-000000000000}"/>
          </ac:spMkLst>
        </pc:spChg>
        <pc:spChg chg="add">
          <ac:chgData name="Cerfom Calama" userId="6ab196ffe9424f1e" providerId="LiveId" clId="{DE545AA7-6FFE-4DBE-8E78-6B6B23BE25EB}" dt="2024-10-21T14:27:42.176" v="20" actId="26606"/>
          <ac:spMkLst>
            <pc:docMk/>
            <pc:sldMk cId="628839252" sldId="320"/>
            <ac:spMk id="12" creationId="{42A4FC2C-047E-45A5-965D-8E1E3BF09BC6}"/>
          </ac:spMkLst>
        </pc:spChg>
        <pc:picChg chg="mod ord">
          <ac:chgData name="Cerfom Calama" userId="6ab196ffe9424f1e" providerId="LiveId" clId="{DE545AA7-6FFE-4DBE-8E78-6B6B23BE25EB}" dt="2024-10-21T14:27:42.176" v="20" actId="26606"/>
          <ac:picMkLst>
            <pc:docMk/>
            <pc:sldMk cId="628839252" sldId="320"/>
            <ac:picMk id="7" creationId="{00000000-0000-0000-0000-000000000000}"/>
          </ac:picMkLst>
        </pc:picChg>
      </pc:sldChg>
      <pc:sldChg chg="setBg">
        <pc:chgData name="Cerfom Calama" userId="6ab196ffe9424f1e" providerId="LiveId" clId="{DE545AA7-6FFE-4DBE-8E78-6B6B23BE25EB}" dt="2024-10-21T14:28:03.793" v="24"/>
        <pc:sldMkLst>
          <pc:docMk/>
          <pc:sldMk cId="931586507" sldId="321"/>
        </pc:sldMkLst>
      </pc:sldChg>
      <pc:sldChg chg="modSp add">
        <pc:chgData name="Cerfom Calama" userId="6ab196ffe9424f1e" providerId="LiveId" clId="{DE545AA7-6FFE-4DBE-8E78-6B6B23BE25EB}" dt="2024-10-21T14:31:36.097" v="108" actId="33524"/>
        <pc:sldMkLst>
          <pc:docMk/>
          <pc:sldMk cId="378674725" sldId="343"/>
        </pc:sldMkLst>
        <pc:spChg chg="mod">
          <ac:chgData name="Cerfom Calama" userId="6ab196ffe9424f1e" providerId="LiveId" clId="{DE545AA7-6FFE-4DBE-8E78-6B6B23BE25EB}" dt="2024-10-21T14:31:36.097" v="108" actId="33524"/>
          <ac:spMkLst>
            <pc:docMk/>
            <pc:sldMk cId="378674725" sldId="343"/>
            <ac:spMk id="4" creationId="{42E875FD-6B44-4D2F-A9B3-64E7ADF8DF57}"/>
          </ac:spMkLst>
        </pc:spChg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67035039" sldId="344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1992647292" sldId="345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4287922631" sldId="346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2419900269" sldId="347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31857681" sldId="348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2463228095" sldId="349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2875420304" sldId="350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715504585" sldId="351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2302168950" sldId="352"/>
        </pc:sldMkLst>
      </pc:sldChg>
      <pc:sldChg chg="add del">
        <pc:chgData name="Cerfom Calama" userId="6ab196ffe9424f1e" providerId="LiveId" clId="{DE545AA7-6FFE-4DBE-8E78-6B6B23BE25EB}" dt="2024-10-21T14:34:12.942" v="116" actId="47"/>
        <pc:sldMkLst>
          <pc:docMk/>
          <pc:sldMk cId="3994780174" sldId="353"/>
        </pc:sldMkLst>
      </pc:sldChg>
      <pc:sldChg chg="add">
        <pc:chgData name="Cerfom Calama" userId="6ab196ffe9424f1e" providerId="LiveId" clId="{DE545AA7-6FFE-4DBE-8E78-6B6B23BE25EB}" dt="2024-10-21T14:33:25.234" v="114"/>
        <pc:sldMkLst>
          <pc:docMk/>
          <pc:sldMk cId="1728677034" sldId="354"/>
        </pc:sldMkLst>
      </pc:sldChg>
      <pc:sldChg chg="delSp modSp new mod setBg">
        <pc:chgData name="Cerfom Calama" userId="6ab196ffe9424f1e" providerId="LiveId" clId="{DE545AA7-6FFE-4DBE-8E78-6B6B23BE25EB}" dt="2024-10-21T14:37:34.003" v="148" actId="207"/>
        <pc:sldMkLst>
          <pc:docMk/>
          <pc:sldMk cId="519414306" sldId="355"/>
        </pc:sldMkLst>
        <pc:spChg chg="mod">
          <ac:chgData name="Cerfom Calama" userId="6ab196ffe9424f1e" providerId="LiveId" clId="{DE545AA7-6FFE-4DBE-8E78-6B6B23BE25EB}" dt="2024-10-21T14:37:34.003" v="148" actId="207"/>
          <ac:spMkLst>
            <pc:docMk/>
            <pc:sldMk cId="519414306" sldId="355"/>
            <ac:spMk id="2" creationId="{B78F1B49-C29C-185E-15F6-FD3B7A820DEF}"/>
          </ac:spMkLst>
        </pc:spChg>
        <pc:spChg chg="del">
          <ac:chgData name="Cerfom Calama" userId="6ab196ffe9424f1e" providerId="LiveId" clId="{DE545AA7-6FFE-4DBE-8E78-6B6B23BE25EB}" dt="2024-10-21T14:34:51.397" v="122" actId="478"/>
          <ac:spMkLst>
            <pc:docMk/>
            <pc:sldMk cId="519414306" sldId="355"/>
            <ac:spMk id="3" creationId="{EF1DEFEF-4597-D1F6-6A6E-8CA3F80990B1}"/>
          </ac:spMkLst>
        </pc:spChg>
        <pc:spChg chg="del">
          <ac:chgData name="Cerfom Calama" userId="6ab196ffe9424f1e" providerId="LiveId" clId="{DE545AA7-6FFE-4DBE-8E78-6B6B23BE25EB}" dt="2024-10-21T14:35:59.220" v="138" actId="478"/>
          <ac:spMkLst>
            <pc:docMk/>
            <pc:sldMk cId="519414306" sldId="355"/>
            <ac:spMk id="5" creationId="{74B1DE2E-4AAF-9625-8B69-24D40162CE1A}"/>
          </ac:spMkLst>
        </pc:spChg>
      </pc:sldChg>
      <pc:sldChg chg="new del">
        <pc:chgData name="Cerfom Calama" userId="6ab196ffe9424f1e" providerId="LiveId" clId="{DE545AA7-6FFE-4DBE-8E78-6B6B23BE25EB}" dt="2024-10-21T14:34:45.996" v="120" actId="680"/>
        <pc:sldMkLst>
          <pc:docMk/>
          <pc:sldMk cId="3822096806" sldId="355"/>
        </pc:sldMkLst>
      </pc:sldChg>
      <pc:sldChg chg="new del">
        <pc:chgData name="Cerfom Calama" userId="6ab196ffe9424f1e" providerId="LiveId" clId="{DE545AA7-6FFE-4DBE-8E78-6B6B23BE25EB}" dt="2024-10-21T14:34:41.875" v="118" actId="680"/>
        <pc:sldMkLst>
          <pc:docMk/>
          <pc:sldMk cId="4013934829" sldId="355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3007213574" sldId="356"/>
        </pc:sldMkLst>
      </pc:sldChg>
      <pc:sldChg chg="addSp delSp modSp new mod setBg setFolMasterObjs modAnim">
        <pc:chgData name="Cerfom Calama" userId="6ab196ffe9424f1e" providerId="LiveId" clId="{DE545AA7-6FFE-4DBE-8E78-6B6B23BE25EB}" dt="2024-10-21T14:41:35.965" v="209" actId="1076"/>
        <pc:sldMkLst>
          <pc:docMk/>
          <pc:sldMk cId="3666197927" sldId="356"/>
        </pc:sldMkLst>
        <pc:spChg chg="del mod">
          <ac:chgData name="Cerfom Calama" userId="6ab196ffe9424f1e" providerId="LiveId" clId="{DE545AA7-6FFE-4DBE-8E78-6B6B23BE25EB}" dt="2024-10-21T14:39:44.093" v="180" actId="478"/>
          <ac:spMkLst>
            <pc:docMk/>
            <pc:sldMk cId="3666197927" sldId="356"/>
            <ac:spMk id="2" creationId="{1A6FBF95-C325-8BC5-24B9-D6A0CF4EC923}"/>
          </ac:spMkLst>
        </pc:spChg>
        <pc:spChg chg="add del mod">
          <ac:chgData name="Cerfom Calama" userId="6ab196ffe9424f1e" providerId="LiveId" clId="{DE545AA7-6FFE-4DBE-8E78-6B6B23BE25EB}" dt="2024-10-21T14:39:47.646" v="181" actId="478"/>
          <ac:spMkLst>
            <pc:docMk/>
            <pc:sldMk cId="3666197927" sldId="356"/>
            <ac:spMk id="4" creationId="{D76D0F42-9424-898F-58FC-09C923DF3349}"/>
          </ac:spMkLst>
        </pc:spChg>
        <pc:spChg chg="add mod">
          <ac:chgData name="Cerfom Calama" userId="6ab196ffe9424f1e" providerId="LiveId" clId="{DE545AA7-6FFE-4DBE-8E78-6B6B23BE25EB}" dt="2024-10-21T14:41:35.965" v="209" actId="1076"/>
          <ac:spMkLst>
            <pc:docMk/>
            <pc:sldMk cId="3666197927" sldId="356"/>
            <ac:spMk id="5" creationId="{2A37E19C-3057-291A-611C-20D691DBCA95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31" creationId="{F3060C83-F051-4F0E-ABAD-AA0DFC48B218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33" creationId="{83C98ABE-055B-441F-B07E-44F97F083C39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35" creationId="{29FDB030-9B49-4CED-8CCD-4D99382388AC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37" creationId="{3783CA14-24A1-485C-8B30-D6A5D87987AD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39" creationId="{9A97C86A-04D6-40F7-AE84-31AB43E6A846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41" creationId="{FF9F2414-84E8-453E-B1F3-389FDE8192D9}"/>
          </ac:spMkLst>
        </pc:spChg>
        <pc:spChg chg="add">
          <ac:chgData name="Cerfom Calama" userId="6ab196ffe9424f1e" providerId="LiveId" clId="{DE545AA7-6FFE-4DBE-8E78-6B6B23BE25EB}" dt="2024-10-21T14:40:37.435" v="185" actId="26606"/>
          <ac:spMkLst>
            <pc:docMk/>
            <pc:sldMk cId="3666197927" sldId="356"/>
            <ac:spMk id="1043" creationId="{3ECA69A1-7536-43AC-85EF-C7106179F5ED}"/>
          </ac:spMkLst>
        </pc:spChg>
        <pc:picChg chg="add mod">
          <ac:chgData name="Cerfom Calama" userId="6ab196ffe9424f1e" providerId="LiveId" clId="{DE545AA7-6FFE-4DBE-8E78-6B6B23BE25EB}" dt="2024-10-21T14:40:56.430" v="188" actId="1076"/>
          <ac:picMkLst>
            <pc:docMk/>
            <pc:sldMk cId="3666197927" sldId="356"/>
            <ac:picMk id="1026" creationId="{8B6DC3AE-FE16-6272-EB72-EAEFF5C77D7B}"/>
          </ac:picMkLst>
        </pc:picChg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1488855840" sldId="357"/>
        </pc:sldMkLst>
      </pc:sldChg>
      <pc:sldChg chg="delSp new del mod">
        <pc:chgData name="Cerfom Calama" userId="6ab196ffe9424f1e" providerId="LiveId" clId="{DE545AA7-6FFE-4DBE-8E78-6B6B23BE25EB}" dt="2024-10-21T14:42:49.819" v="218" actId="47"/>
        <pc:sldMkLst>
          <pc:docMk/>
          <pc:sldMk cId="3477143980" sldId="357"/>
        </pc:sldMkLst>
        <pc:spChg chg="del">
          <ac:chgData name="Cerfom Calama" userId="6ab196ffe9424f1e" providerId="LiveId" clId="{DE545AA7-6FFE-4DBE-8E78-6B6B23BE25EB}" dt="2024-10-21T14:41:56.343" v="211" actId="478"/>
          <ac:spMkLst>
            <pc:docMk/>
            <pc:sldMk cId="3477143980" sldId="357"/>
            <ac:spMk id="2" creationId="{BE141B68-C1A1-15DB-938C-BD69745AB8F2}"/>
          </ac:spMkLst>
        </pc:spChg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2280918835" sldId="358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1948263585" sldId="359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3043268851" sldId="360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2532776836" sldId="361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2171920819" sldId="362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909925420" sldId="363"/>
        </pc:sldMkLst>
      </pc:sldChg>
      <pc:sldChg chg="add del">
        <pc:chgData name="Cerfom Calama" userId="6ab196ffe9424f1e" providerId="LiveId" clId="{DE545AA7-6FFE-4DBE-8E78-6B6B23BE25EB}" dt="2024-10-21T14:35:09.568" v="126"/>
        <pc:sldMkLst>
          <pc:docMk/>
          <pc:sldMk cId="570830177" sldId="36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A3680-E7F9-410B-BC1C-43786A4FE89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9DAE233-D51B-41E0-AB36-D5421CECAB8C}">
      <dgm:prSet phldrT="[Texto]"/>
      <dgm:spPr/>
      <dgm:t>
        <a:bodyPr/>
        <a:lstStyle/>
        <a:p>
          <a:pPr algn="ctr"/>
          <a:r>
            <a:rPr lang="es-ES">
              <a:solidFill>
                <a:schemeClr val="tx1"/>
              </a:solidFill>
            </a:rPr>
            <a:t>Evaluación y control de los riesgos y peligros  de la ejecución de la tarea . (ART).</a:t>
          </a:r>
          <a:endParaRPr lang="es-ES" dirty="0">
            <a:solidFill>
              <a:schemeClr val="tx1"/>
            </a:solidFill>
          </a:endParaRPr>
        </a:p>
      </dgm:t>
    </dgm:pt>
    <dgm:pt modelId="{5AF211F0-7DAB-4913-8589-6049E01AE552}" type="parTrans" cxnId="{DD9BE13C-3239-460A-BEEF-5A605D221EFB}">
      <dgm:prSet/>
      <dgm:spPr/>
      <dgm:t>
        <a:bodyPr/>
        <a:lstStyle/>
        <a:p>
          <a:endParaRPr lang="es-ES"/>
        </a:p>
      </dgm:t>
    </dgm:pt>
    <dgm:pt modelId="{B65F6B63-47E9-4C2D-AF82-6CE5080DA1C2}" type="sibTrans" cxnId="{DD9BE13C-3239-460A-BEEF-5A605D221EFB}">
      <dgm:prSet/>
      <dgm:spPr/>
      <dgm:t>
        <a:bodyPr/>
        <a:lstStyle/>
        <a:p>
          <a:endParaRPr lang="es-ES"/>
        </a:p>
      </dgm:t>
    </dgm:pt>
    <dgm:pt modelId="{82AE08E4-99EF-45B1-ABF5-1CF75B1DDF8E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Inicio</a:t>
          </a:r>
          <a:r>
            <a:rPr lang="es-ES" baseline="0">
              <a:solidFill>
                <a:schemeClr val="tx1"/>
              </a:solidFill>
            </a:rPr>
            <a:t> de la ejecución de tareas ( conductas )</a:t>
          </a:r>
          <a:endParaRPr lang="es-ES" dirty="0">
            <a:solidFill>
              <a:schemeClr val="tx1"/>
            </a:solidFill>
          </a:endParaRPr>
        </a:p>
      </dgm:t>
    </dgm:pt>
    <dgm:pt modelId="{ECC2C0EF-E8DA-4436-8AB7-06C474C6E288}" type="parTrans" cxnId="{AF83E9C9-7870-429D-81A5-6EA70CEC4C4C}">
      <dgm:prSet/>
      <dgm:spPr/>
      <dgm:t>
        <a:bodyPr/>
        <a:lstStyle/>
        <a:p>
          <a:endParaRPr lang="es-ES"/>
        </a:p>
      </dgm:t>
    </dgm:pt>
    <dgm:pt modelId="{9CA0565F-D450-4C47-A7EE-1AC04A87CF71}" type="sibTrans" cxnId="{AF83E9C9-7870-429D-81A5-6EA70CEC4C4C}">
      <dgm:prSet/>
      <dgm:spPr/>
      <dgm:t>
        <a:bodyPr/>
        <a:lstStyle/>
        <a:p>
          <a:endParaRPr lang="es-ES"/>
        </a:p>
      </dgm:t>
    </dgm:pt>
    <dgm:pt modelId="{5F263DA5-4167-469F-98C3-4D63C5A75169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Avance en el desarrollo de las maniobras .</a:t>
          </a:r>
          <a:endParaRPr lang="es-ES" dirty="0">
            <a:solidFill>
              <a:schemeClr val="tx1"/>
            </a:solidFill>
          </a:endParaRPr>
        </a:p>
      </dgm:t>
    </dgm:pt>
    <dgm:pt modelId="{E68BCDA7-D067-4455-9CEE-BF7D9C7E2C98}" type="parTrans" cxnId="{45D9BE45-BF86-492B-A5ED-F4DEB0EA1398}">
      <dgm:prSet/>
      <dgm:spPr/>
      <dgm:t>
        <a:bodyPr/>
        <a:lstStyle/>
        <a:p>
          <a:endParaRPr lang="es-ES"/>
        </a:p>
      </dgm:t>
    </dgm:pt>
    <dgm:pt modelId="{CCA847DC-1CA4-4F2E-9499-085F7B9BE2DB}" type="sibTrans" cxnId="{45D9BE45-BF86-492B-A5ED-F4DEB0EA1398}">
      <dgm:prSet/>
      <dgm:spPr/>
      <dgm:t>
        <a:bodyPr/>
        <a:lstStyle/>
        <a:p>
          <a:endParaRPr lang="es-ES"/>
        </a:p>
      </dgm:t>
    </dgm:pt>
    <dgm:pt modelId="{1E0E7168-4784-47F0-81A7-D92F1246EA06}">
      <dgm:prSet phldrT="[Texto]"/>
      <dgm:spPr>
        <a:solidFill>
          <a:srgbClr val="FF0000"/>
        </a:solidFill>
      </dgm:spPr>
      <dgm:t>
        <a:bodyPr/>
        <a:lstStyle/>
        <a:p>
          <a:r>
            <a:rPr lang="es-ES">
              <a:solidFill>
                <a:schemeClr val="tx1"/>
              </a:solidFill>
            </a:rPr>
            <a:t>Fenómeno natural de  metamorfosis del escenario laboral.</a:t>
          </a:r>
          <a:endParaRPr lang="es-ES" dirty="0">
            <a:solidFill>
              <a:schemeClr val="tx1"/>
            </a:solidFill>
          </a:endParaRPr>
        </a:p>
      </dgm:t>
    </dgm:pt>
    <dgm:pt modelId="{61854896-5915-4E73-8808-49604865E055}" type="parTrans" cxnId="{2F00FFCE-7851-431C-AF6C-DF933886EF15}">
      <dgm:prSet/>
      <dgm:spPr/>
      <dgm:t>
        <a:bodyPr/>
        <a:lstStyle/>
        <a:p>
          <a:endParaRPr lang="es-ES"/>
        </a:p>
      </dgm:t>
    </dgm:pt>
    <dgm:pt modelId="{BC268B5E-A7EB-4EF6-AFB4-EE0E59982DD2}" type="sibTrans" cxnId="{2F00FFCE-7851-431C-AF6C-DF933886EF15}">
      <dgm:prSet/>
      <dgm:spPr/>
      <dgm:t>
        <a:bodyPr/>
        <a:lstStyle/>
        <a:p>
          <a:endParaRPr lang="es-ES"/>
        </a:p>
      </dgm:t>
    </dgm:pt>
    <dgm:pt modelId="{05381E8D-A224-4A95-8F14-5252A4C1E99C}">
      <dgm:prSet phldrT="[Texto]"/>
      <dgm:spPr>
        <a:solidFill>
          <a:srgbClr val="FF0000"/>
        </a:solidFill>
      </dgm:spPr>
      <dgm:t>
        <a:bodyPr/>
        <a:lstStyle/>
        <a:p>
          <a:r>
            <a:rPr lang="es-ES">
              <a:solidFill>
                <a:schemeClr val="tx1"/>
              </a:solidFill>
            </a:rPr>
            <a:t>Reevaluación estratégica de los riesgos y peligros asociados.</a:t>
          </a:r>
          <a:endParaRPr lang="es-ES" dirty="0">
            <a:solidFill>
              <a:schemeClr val="tx1"/>
            </a:solidFill>
          </a:endParaRPr>
        </a:p>
      </dgm:t>
    </dgm:pt>
    <dgm:pt modelId="{44537F09-1DA7-4A01-B404-E112E0310BF0}" type="parTrans" cxnId="{ADAC87B7-580A-4791-97EF-1A30AA7B493E}">
      <dgm:prSet/>
      <dgm:spPr/>
      <dgm:t>
        <a:bodyPr/>
        <a:lstStyle/>
        <a:p>
          <a:endParaRPr lang="es-ES"/>
        </a:p>
      </dgm:t>
    </dgm:pt>
    <dgm:pt modelId="{7476C582-FDDE-41EB-A855-B34DACF0B6E8}" type="sibTrans" cxnId="{ADAC87B7-580A-4791-97EF-1A30AA7B493E}">
      <dgm:prSet/>
      <dgm:spPr/>
      <dgm:t>
        <a:bodyPr/>
        <a:lstStyle/>
        <a:p>
          <a:endParaRPr lang="es-ES"/>
        </a:p>
      </dgm:t>
    </dgm:pt>
    <dgm:pt modelId="{E5102C25-7594-42B7-B6F2-AD5F8EDCAB79}">
      <dgm:prSet phldrT="[Texto]"/>
      <dgm:spPr>
        <a:solidFill>
          <a:srgbClr val="FF0000"/>
        </a:solidFill>
      </dgm:spPr>
      <dgm:t>
        <a:bodyPr/>
        <a:lstStyle/>
        <a:p>
          <a:r>
            <a:rPr lang="es-ES">
              <a:solidFill>
                <a:schemeClr val="tx1"/>
              </a:solidFill>
            </a:rPr>
            <a:t>Comunicación  permanente y pertinente a la tarea.</a:t>
          </a:r>
          <a:endParaRPr lang="es-ES" dirty="0">
            <a:solidFill>
              <a:schemeClr val="tx1"/>
            </a:solidFill>
          </a:endParaRPr>
        </a:p>
      </dgm:t>
    </dgm:pt>
    <dgm:pt modelId="{FCE4766F-D2BD-4AF9-B08A-E6FD658EB992}" type="parTrans" cxnId="{7B53C850-6190-4561-8669-943F835FD13E}">
      <dgm:prSet/>
      <dgm:spPr/>
      <dgm:t>
        <a:bodyPr/>
        <a:lstStyle/>
        <a:p>
          <a:endParaRPr lang="es-ES"/>
        </a:p>
      </dgm:t>
    </dgm:pt>
    <dgm:pt modelId="{C318F1F3-06FC-4CB7-9D2E-E2F9D6AB9FA4}" type="sibTrans" cxnId="{7B53C850-6190-4561-8669-943F835FD13E}">
      <dgm:prSet/>
      <dgm:spPr/>
      <dgm:t>
        <a:bodyPr/>
        <a:lstStyle/>
        <a:p>
          <a:endParaRPr lang="es-ES"/>
        </a:p>
      </dgm:t>
    </dgm:pt>
    <dgm:pt modelId="{1B02A03E-D84C-4F6D-A7F8-DE1F34069D36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Control</a:t>
          </a:r>
          <a:r>
            <a:rPr lang="es-ES" baseline="0">
              <a:solidFill>
                <a:schemeClr val="tx1"/>
              </a:solidFill>
            </a:rPr>
            <a:t> de los riesgos y peligros asociados.</a:t>
          </a:r>
          <a:endParaRPr lang="es-ES" dirty="0">
            <a:solidFill>
              <a:schemeClr val="tx1"/>
            </a:solidFill>
          </a:endParaRPr>
        </a:p>
      </dgm:t>
    </dgm:pt>
    <dgm:pt modelId="{FAB977FB-5BC6-402E-8F8F-FC99FDE371F6}" type="parTrans" cxnId="{7C346AEA-C8A3-40AD-8B24-2D304C6608EC}">
      <dgm:prSet/>
      <dgm:spPr/>
      <dgm:t>
        <a:bodyPr/>
        <a:lstStyle/>
        <a:p>
          <a:endParaRPr lang="es-ES"/>
        </a:p>
      </dgm:t>
    </dgm:pt>
    <dgm:pt modelId="{69053789-D4AF-4381-B81A-F970948AF224}" type="sibTrans" cxnId="{7C346AEA-C8A3-40AD-8B24-2D304C6608EC}">
      <dgm:prSet/>
      <dgm:spPr/>
      <dgm:t>
        <a:bodyPr/>
        <a:lstStyle/>
        <a:p>
          <a:endParaRPr lang="es-ES"/>
        </a:p>
      </dgm:t>
    </dgm:pt>
    <dgm:pt modelId="{DF9B0712-AE01-498E-B945-369648693EA5}" type="pres">
      <dgm:prSet presAssocID="{48CA3680-E7F9-410B-BC1C-43786A4FE893}" presName="cycle" presStyleCnt="0">
        <dgm:presLayoutVars>
          <dgm:dir/>
          <dgm:resizeHandles val="exact"/>
        </dgm:presLayoutVars>
      </dgm:prSet>
      <dgm:spPr/>
    </dgm:pt>
    <dgm:pt modelId="{294D29AD-4878-416C-B90F-F184C2E61DB1}" type="pres">
      <dgm:prSet presAssocID="{C9DAE233-D51B-41E0-AB36-D5421CECAB8C}" presName="node" presStyleLbl="node1" presStyleIdx="0" presStyleCnt="7">
        <dgm:presLayoutVars>
          <dgm:bulletEnabled val="1"/>
        </dgm:presLayoutVars>
      </dgm:prSet>
      <dgm:spPr/>
    </dgm:pt>
    <dgm:pt modelId="{545ACF4D-9420-462E-AB3B-41A4BCD58C37}" type="pres">
      <dgm:prSet presAssocID="{C9DAE233-D51B-41E0-AB36-D5421CECAB8C}" presName="spNode" presStyleCnt="0"/>
      <dgm:spPr/>
    </dgm:pt>
    <dgm:pt modelId="{6FAAC47B-9BFB-4853-90C4-1C0371CF87D6}" type="pres">
      <dgm:prSet presAssocID="{B65F6B63-47E9-4C2D-AF82-6CE5080DA1C2}" presName="sibTrans" presStyleLbl="sibTrans1D1" presStyleIdx="0" presStyleCnt="7"/>
      <dgm:spPr/>
    </dgm:pt>
    <dgm:pt modelId="{52D0887A-21A2-4421-8724-0EFDE4362EC4}" type="pres">
      <dgm:prSet presAssocID="{82AE08E4-99EF-45B1-ABF5-1CF75B1DDF8E}" presName="node" presStyleLbl="node1" presStyleIdx="1" presStyleCnt="7" custRadScaleRad="99509" custRadScaleInc="8239">
        <dgm:presLayoutVars>
          <dgm:bulletEnabled val="1"/>
        </dgm:presLayoutVars>
      </dgm:prSet>
      <dgm:spPr/>
    </dgm:pt>
    <dgm:pt modelId="{B5639653-4E04-4F9F-80EC-3F94A75897C6}" type="pres">
      <dgm:prSet presAssocID="{82AE08E4-99EF-45B1-ABF5-1CF75B1DDF8E}" presName="spNode" presStyleCnt="0"/>
      <dgm:spPr/>
    </dgm:pt>
    <dgm:pt modelId="{3F224956-4F62-4036-B840-1BCD94258025}" type="pres">
      <dgm:prSet presAssocID="{9CA0565F-D450-4C47-A7EE-1AC04A87CF71}" presName="sibTrans" presStyleLbl="sibTrans1D1" presStyleIdx="1" presStyleCnt="7"/>
      <dgm:spPr/>
    </dgm:pt>
    <dgm:pt modelId="{F3B43D81-9844-40C6-B7A5-E23EB861ACAC}" type="pres">
      <dgm:prSet presAssocID="{5F263DA5-4167-469F-98C3-4D63C5A75169}" presName="node" presStyleLbl="node1" presStyleIdx="2" presStyleCnt="7">
        <dgm:presLayoutVars>
          <dgm:bulletEnabled val="1"/>
        </dgm:presLayoutVars>
      </dgm:prSet>
      <dgm:spPr/>
    </dgm:pt>
    <dgm:pt modelId="{0C854101-4291-4889-89EE-8954C8689A23}" type="pres">
      <dgm:prSet presAssocID="{5F263DA5-4167-469F-98C3-4D63C5A75169}" presName="spNode" presStyleCnt="0"/>
      <dgm:spPr/>
    </dgm:pt>
    <dgm:pt modelId="{0B8F1456-23F4-44AF-8D46-C8224B465C9A}" type="pres">
      <dgm:prSet presAssocID="{CCA847DC-1CA4-4F2E-9499-085F7B9BE2DB}" presName="sibTrans" presStyleLbl="sibTrans1D1" presStyleIdx="2" presStyleCnt="7"/>
      <dgm:spPr/>
    </dgm:pt>
    <dgm:pt modelId="{680E6087-B997-4372-937D-C6767EC3FC9B}" type="pres">
      <dgm:prSet presAssocID="{1E0E7168-4784-47F0-81A7-D92F1246EA06}" presName="node" presStyleLbl="node1" presStyleIdx="3" presStyleCnt="7">
        <dgm:presLayoutVars>
          <dgm:bulletEnabled val="1"/>
        </dgm:presLayoutVars>
      </dgm:prSet>
      <dgm:spPr/>
    </dgm:pt>
    <dgm:pt modelId="{A5E0AB11-B960-4A9A-AE0C-5D1D8A432A8A}" type="pres">
      <dgm:prSet presAssocID="{1E0E7168-4784-47F0-81A7-D92F1246EA06}" presName="spNode" presStyleCnt="0"/>
      <dgm:spPr/>
    </dgm:pt>
    <dgm:pt modelId="{D451BD85-0C27-4FAE-B0DA-D157F5029F54}" type="pres">
      <dgm:prSet presAssocID="{BC268B5E-A7EB-4EF6-AFB4-EE0E59982DD2}" presName="sibTrans" presStyleLbl="sibTrans1D1" presStyleIdx="3" presStyleCnt="7"/>
      <dgm:spPr/>
    </dgm:pt>
    <dgm:pt modelId="{CAC8DCE7-B807-445E-8AD8-76016889842E}" type="pres">
      <dgm:prSet presAssocID="{05381E8D-A224-4A95-8F14-5252A4C1E99C}" presName="node" presStyleLbl="node1" presStyleIdx="4" presStyleCnt="7">
        <dgm:presLayoutVars>
          <dgm:bulletEnabled val="1"/>
        </dgm:presLayoutVars>
      </dgm:prSet>
      <dgm:spPr/>
    </dgm:pt>
    <dgm:pt modelId="{D0488063-2BE7-4DF2-A249-64A09C378236}" type="pres">
      <dgm:prSet presAssocID="{05381E8D-A224-4A95-8F14-5252A4C1E99C}" presName="spNode" presStyleCnt="0"/>
      <dgm:spPr/>
    </dgm:pt>
    <dgm:pt modelId="{B1C7A508-D8D2-4709-9E8D-EB7683CB71C1}" type="pres">
      <dgm:prSet presAssocID="{7476C582-FDDE-41EB-A855-B34DACF0B6E8}" presName="sibTrans" presStyleLbl="sibTrans1D1" presStyleIdx="4" presStyleCnt="7"/>
      <dgm:spPr/>
    </dgm:pt>
    <dgm:pt modelId="{3BCC7454-AEC5-4079-99FA-03D0BBBB301B}" type="pres">
      <dgm:prSet presAssocID="{E5102C25-7594-42B7-B6F2-AD5F8EDCAB79}" presName="node" presStyleLbl="node1" presStyleIdx="5" presStyleCnt="7">
        <dgm:presLayoutVars>
          <dgm:bulletEnabled val="1"/>
        </dgm:presLayoutVars>
      </dgm:prSet>
      <dgm:spPr/>
    </dgm:pt>
    <dgm:pt modelId="{4E5C80D9-7363-46CC-8FA9-3349C4650058}" type="pres">
      <dgm:prSet presAssocID="{E5102C25-7594-42B7-B6F2-AD5F8EDCAB79}" presName="spNode" presStyleCnt="0"/>
      <dgm:spPr/>
    </dgm:pt>
    <dgm:pt modelId="{50C06460-0F09-4CA4-8B2B-E2F3B5F9EA0C}" type="pres">
      <dgm:prSet presAssocID="{C318F1F3-06FC-4CB7-9D2E-E2F9D6AB9FA4}" presName="sibTrans" presStyleLbl="sibTrans1D1" presStyleIdx="5" presStyleCnt="7"/>
      <dgm:spPr/>
    </dgm:pt>
    <dgm:pt modelId="{16432C9C-7FC0-4967-9C1A-7516A15327B1}" type="pres">
      <dgm:prSet presAssocID="{1B02A03E-D84C-4F6D-A7F8-DE1F34069D36}" presName="node" presStyleLbl="node1" presStyleIdx="6" presStyleCnt="7">
        <dgm:presLayoutVars>
          <dgm:bulletEnabled val="1"/>
        </dgm:presLayoutVars>
      </dgm:prSet>
      <dgm:spPr/>
    </dgm:pt>
    <dgm:pt modelId="{DD13EA5E-99F5-45C8-86EA-820DBC02CEB3}" type="pres">
      <dgm:prSet presAssocID="{1B02A03E-D84C-4F6D-A7F8-DE1F34069D36}" presName="spNode" presStyleCnt="0"/>
      <dgm:spPr/>
    </dgm:pt>
    <dgm:pt modelId="{9E9BF2C4-B3E7-4C71-B260-A0BF915583C6}" type="pres">
      <dgm:prSet presAssocID="{69053789-D4AF-4381-B81A-F970948AF224}" presName="sibTrans" presStyleLbl="sibTrans1D1" presStyleIdx="6" presStyleCnt="7"/>
      <dgm:spPr/>
    </dgm:pt>
  </dgm:ptLst>
  <dgm:cxnLst>
    <dgm:cxn modelId="{C2B5340E-BCCE-4639-8FDC-CF48AF41A237}" type="presOf" srcId="{CCA847DC-1CA4-4F2E-9499-085F7B9BE2DB}" destId="{0B8F1456-23F4-44AF-8D46-C8224B465C9A}" srcOrd="0" destOrd="0" presId="urn:microsoft.com/office/officeart/2005/8/layout/cycle5"/>
    <dgm:cxn modelId="{CED08B15-0432-4C9E-8240-1662C8673D3E}" type="presOf" srcId="{BC268B5E-A7EB-4EF6-AFB4-EE0E59982DD2}" destId="{D451BD85-0C27-4FAE-B0DA-D157F5029F54}" srcOrd="0" destOrd="0" presId="urn:microsoft.com/office/officeart/2005/8/layout/cycle5"/>
    <dgm:cxn modelId="{2867AA25-03FC-49B0-A5E5-D81E34C53912}" type="presOf" srcId="{C318F1F3-06FC-4CB7-9D2E-E2F9D6AB9FA4}" destId="{50C06460-0F09-4CA4-8B2B-E2F3B5F9EA0C}" srcOrd="0" destOrd="0" presId="urn:microsoft.com/office/officeart/2005/8/layout/cycle5"/>
    <dgm:cxn modelId="{DD9BE13C-3239-460A-BEEF-5A605D221EFB}" srcId="{48CA3680-E7F9-410B-BC1C-43786A4FE893}" destId="{C9DAE233-D51B-41E0-AB36-D5421CECAB8C}" srcOrd="0" destOrd="0" parTransId="{5AF211F0-7DAB-4913-8589-6049E01AE552}" sibTransId="{B65F6B63-47E9-4C2D-AF82-6CE5080DA1C2}"/>
    <dgm:cxn modelId="{45D9BE45-BF86-492B-A5ED-F4DEB0EA1398}" srcId="{48CA3680-E7F9-410B-BC1C-43786A4FE893}" destId="{5F263DA5-4167-469F-98C3-4D63C5A75169}" srcOrd="2" destOrd="0" parTransId="{E68BCDA7-D067-4455-9CEE-BF7D9C7E2C98}" sibTransId="{CCA847DC-1CA4-4F2E-9499-085F7B9BE2DB}"/>
    <dgm:cxn modelId="{4FE57E46-812B-4E9F-891A-E003F15B7D36}" type="presOf" srcId="{48CA3680-E7F9-410B-BC1C-43786A4FE893}" destId="{DF9B0712-AE01-498E-B945-369648693EA5}" srcOrd="0" destOrd="0" presId="urn:microsoft.com/office/officeart/2005/8/layout/cycle5"/>
    <dgm:cxn modelId="{7B53C850-6190-4561-8669-943F835FD13E}" srcId="{48CA3680-E7F9-410B-BC1C-43786A4FE893}" destId="{E5102C25-7594-42B7-B6F2-AD5F8EDCAB79}" srcOrd="5" destOrd="0" parTransId="{FCE4766F-D2BD-4AF9-B08A-E6FD658EB992}" sibTransId="{C318F1F3-06FC-4CB7-9D2E-E2F9D6AB9FA4}"/>
    <dgm:cxn modelId="{DC0C5576-2A64-42FC-9069-BC3E957FC99C}" type="presOf" srcId="{5F263DA5-4167-469F-98C3-4D63C5A75169}" destId="{F3B43D81-9844-40C6-B7A5-E23EB861ACAC}" srcOrd="0" destOrd="0" presId="urn:microsoft.com/office/officeart/2005/8/layout/cycle5"/>
    <dgm:cxn modelId="{201E9F8A-5604-458A-9ADF-A3CD200FE7C6}" type="presOf" srcId="{E5102C25-7594-42B7-B6F2-AD5F8EDCAB79}" destId="{3BCC7454-AEC5-4079-99FA-03D0BBBB301B}" srcOrd="0" destOrd="0" presId="urn:microsoft.com/office/officeart/2005/8/layout/cycle5"/>
    <dgm:cxn modelId="{51BB4299-4F14-4FAA-B553-AFC9C4F9E1E2}" type="presOf" srcId="{B65F6B63-47E9-4C2D-AF82-6CE5080DA1C2}" destId="{6FAAC47B-9BFB-4853-90C4-1C0371CF87D6}" srcOrd="0" destOrd="0" presId="urn:microsoft.com/office/officeart/2005/8/layout/cycle5"/>
    <dgm:cxn modelId="{9467CD99-A16B-4B15-85C7-AB0683B0F509}" type="presOf" srcId="{1B02A03E-D84C-4F6D-A7F8-DE1F34069D36}" destId="{16432C9C-7FC0-4967-9C1A-7516A15327B1}" srcOrd="0" destOrd="0" presId="urn:microsoft.com/office/officeart/2005/8/layout/cycle5"/>
    <dgm:cxn modelId="{CAD42AA3-A872-4DBF-896A-9AABD05C43EE}" type="presOf" srcId="{05381E8D-A224-4A95-8F14-5252A4C1E99C}" destId="{CAC8DCE7-B807-445E-8AD8-76016889842E}" srcOrd="0" destOrd="0" presId="urn:microsoft.com/office/officeart/2005/8/layout/cycle5"/>
    <dgm:cxn modelId="{ADAC87B7-580A-4791-97EF-1A30AA7B493E}" srcId="{48CA3680-E7F9-410B-BC1C-43786A4FE893}" destId="{05381E8D-A224-4A95-8F14-5252A4C1E99C}" srcOrd="4" destOrd="0" parTransId="{44537F09-1DA7-4A01-B404-E112E0310BF0}" sibTransId="{7476C582-FDDE-41EB-A855-B34DACF0B6E8}"/>
    <dgm:cxn modelId="{E9313FC5-0B4B-449D-A7BF-619B487A0217}" type="presOf" srcId="{9CA0565F-D450-4C47-A7EE-1AC04A87CF71}" destId="{3F224956-4F62-4036-B840-1BCD94258025}" srcOrd="0" destOrd="0" presId="urn:microsoft.com/office/officeart/2005/8/layout/cycle5"/>
    <dgm:cxn modelId="{FC67CCC6-50C8-4511-ADFA-B16DC8CC5246}" type="presOf" srcId="{1E0E7168-4784-47F0-81A7-D92F1246EA06}" destId="{680E6087-B997-4372-937D-C6767EC3FC9B}" srcOrd="0" destOrd="0" presId="urn:microsoft.com/office/officeart/2005/8/layout/cycle5"/>
    <dgm:cxn modelId="{AF83E9C9-7870-429D-81A5-6EA70CEC4C4C}" srcId="{48CA3680-E7F9-410B-BC1C-43786A4FE893}" destId="{82AE08E4-99EF-45B1-ABF5-1CF75B1DDF8E}" srcOrd="1" destOrd="0" parTransId="{ECC2C0EF-E8DA-4436-8AB7-06C474C6E288}" sibTransId="{9CA0565F-D450-4C47-A7EE-1AC04A87CF71}"/>
    <dgm:cxn modelId="{2F00FFCE-7851-431C-AF6C-DF933886EF15}" srcId="{48CA3680-E7F9-410B-BC1C-43786A4FE893}" destId="{1E0E7168-4784-47F0-81A7-D92F1246EA06}" srcOrd="3" destOrd="0" parTransId="{61854896-5915-4E73-8808-49604865E055}" sibTransId="{BC268B5E-A7EB-4EF6-AFB4-EE0E59982DD2}"/>
    <dgm:cxn modelId="{852535DA-53B6-4D60-B84B-BD63F1AF3608}" type="presOf" srcId="{82AE08E4-99EF-45B1-ABF5-1CF75B1DDF8E}" destId="{52D0887A-21A2-4421-8724-0EFDE4362EC4}" srcOrd="0" destOrd="0" presId="urn:microsoft.com/office/officeart/2005/8/layout/cycle5"/>
    <dgm:cxn modelId="{B12A77DC-34A7-4AE1-B4EE-EC5345EADF42}" type="presOf" srcId="{69053789-D4AF-4381-B81A-F970948AF224}" destId="{9E9BF2C4-B3E7-4C71-B260-A0BF915583C6}" srcOrd="0" destOrd="0" presId="urn:microsoft.com/office/officeart/2005/8/layout/cycle5"/>
    <dgm:cxn modelId="{5D9BFBE7-8DCF-45BE-B9BF-C75796CC5EC2}" type="presOf" srcId="{7476C582-FDDE-41EB-A855-B34DACF0B6E8}" destId="{B1C7A508-D8D2-4709-9E8D-EB7683CB71C1}" srcOrd="0" destOrd="0" presId="urn:microsoft.com/office/officeart/2005/8/layout/cycle5"/>
    <dgm:cxn modelId="{39E71BE9-4F5C-48E6-A326-56DD6761AF7E}" type="presOf" srcId="{C9DAE233-D51B-41E0-AB36-D5421CECAB8C}" destId="{294D29AD-4878-416C-B90F-F184C2E61DB1}" srcOrd="0" destOrd="0" presId="urn:microsoft.com/office/officeart/2005/8/layout/cycle5"/>
    <dgm:cxn modelId="{7C346AEA-C8A3-40AD-8B24-2D304C6608EC}" srcId="{48CA3680-E7F9-410B-BC1C-43786A4FE893}" destId="{1B02A03E-D84C-4F6D-A7F8-DE1F34069D36}" srcOrd="6" destOrd="0" parTransId="{FAB977FB-5BC6-402E-8F8F-FC99FDE371F6}" sibTransId="{69053789-D4AF-4381-B81A-F970948AF224}"/>
    <dgm:cxn modelId="{2B46C765-1E3F-42A7-A960-3F73AEE011CB}" type="presParOf" srcId="{DF9B0712-AE01-498E-B945-369648693EA5}" destId="{294D29AD-4878-416C-B90F-F184C2E61DB1}" srcOrd="0" destOrd="0" presId="urn:microsoft.com/office/officeart/2005/8/layout/cycle5"/>
    <dgm:cxn modelId="{80615D94-061F-425E-A3B3-E4B41A5F28A6}" type="presParOf" srcId="{DF9B0712-AE01-498E-B945-369648693EA5}" destId="{545ACF4D-9420-462E-AB3B-41A4BCD58C37}" srcOrd="1" destOrd="0" presId="urn:microsoft.com/office/officeart/2005/8/layout/cycle5"/>
    <dgm:cxn modelId="{242B0A79-FDD6-498A-AB9B-49ECF1AF5308}" type="presParOf" srcId="{DF9B0712-AE01-498E-B945-369648693EA5}" destId="{6FAAC47B-9BFB-4853-90C4-1C0371CF87D6}" srcOrd="2" destOrd="0" presId="urn:microsoft.com/office/officeart/2005/8/layout/cycle5"/>
    <dgm:cxn modelId="{C8488EF6-C390-477D-822E-0807DD1DF26B}" type="presParOf" srcId="{DF9B0712-AE01-498E-B945-369648693EA5}" destId="{52D0887A-21A2-4421-8724-0EFDE4362EC4}" srcOrd="3" destOrd="0" presId="urn:microsoft.com/office/officeart/2005/8/layout/cycle5"/>
    <dgm:cxn modelId="{3C1DDB0B-E532-4BDC-AA7C-E1E0585A8716}" type="presParOf" srcId="{DF9B0712-AE01-498E-B945-369648693EA5}" destId="{B5639653-4E04-4F9F-80EC-3F94A75897C6}" srcOrd="4" destOrd="0" presId="urn:microsoft.com/office/officeart/2005/8/layout/cycle5"/>
    <dgm:cxn modelId="{446830E4-A3E1-42E0-B88A-EF478F4ED9B3}" type="presParOf" srcId="{DF9B0712-AE01-498E-B945-369648693EA5}" destId="{3F224956-4F62-4036-B840-1BCD94258025}" srcOrd="5" destOrd="0" presId="urn:microsoft.com/office/officeart/2005/8/layout/cycle5"/>
    <dgm:cxn modelId="{B5F25E44-5A3A-4069-B66C-F88E0344D57B}" type="presParOf" srcId="{DF9B0712-AE01-498E-B945-369648693EA5}" destId="{F3B43D81-9844-40C6-B7A5-E23EB861ACAC}" srcOrd="6" destOrd="0" presId="urn:microsoft.com/office/officeart/2005/8/layout/cycle5"/>
    <dgm:cxn modelId="{9FD802AD-09AE-499E-83E1-4B8CE33A40F6}" type="presParOf" srcId="{DF9B0712-AE01-498E-B945-369648693EA5}" destId="{0C854101-4291-4889-89EE-8954C8689A23}" srcOrd="7" destOrd="0" presId="urn:microsoft.com/office/officeart/2005/8/layout/cycle5"/>
    <dgm:cxn modelId="{21FD853C-6AF0-4904-8B67-550AF60F256E}" type="presParOf" srcId="{DF9B0712-AE01-498E-B945-369648693EA5}" destId="{0B8F1456-23F4-44AF-8D46-C8224B465C9A}" srcOrd="8" destOrd="0" presId="urn:microsoft.com/office/officeart/2005/8/layout/cycle5"/>
    <dgm:cxn modelId="{8E30D532-063B-4925-B0BE-0EA0F83F8DD5}" type="presParOf" srcId="{DF9B0712-AE01-498E-B945-369648693EA5}" destId="{680E6087-B997-4372-937D-C6767EC3FC9B}" srcOrd="9" destOrd="0" presId="urn:microsoft.com/office/officeart/2005/8/layout/cycle5"/>
    <dgm:cxn modelId="{02B4ADD1-D4AB-4E07-8963-ABC0EA5BF5F7}" type="presParOf" srcId="{DF9B0712-AE01-498E-B945-369648693EA5}" destId="{A5E0AB11-B960-4A9A-AE0C-5D1D8A432A8A}" srcOrd="10" destOrd="0" presId="urn:microsoft.com/office/officeart/2005/8/layout/cycle5"/>
    <dgm:cxn modelId="{8A47688C-D457-4300-BC99-0A1C8BA45D57}" type="presParOf" srcId="{DF9B0712-AE01-498E-B945-369648693EA5}" destId="{D451BD85-0C27-4FAE-B0DA-D157F5029F54}" srcOrd="11" destOrd="0" presId="urn:microsoft.com/office/officeart/2005/8/layout/cycle5"/>
    <dgm:cxn modelId="{D44543B9-F24C-48D9-B262-FCB16865386A}" type="presParOf" srcId="{DF9B0712-AE01-498E-B945-369648693EA5}" destId="{CAC8DCE7-B807-445E-8AD8-76016889842E}" srcOrd="12" destOrd="0" presId="urn:microsoft.com/office/officeart/2005/8/layout/cycle5"/>
    <dgm:cxn modelId="{03287029-3D06-4AFF-AD1D-4141F39BB960}" type="presParOf" srcId="{DF9B0712-AE01-498E-B945-369648693EA5}" destId="{D0488063-2BE7-4DF2-A249-64A09C378236}" srcOrd="13" destOrd="0" presId="urn:microsoft.com/office/officeart/2005/8/layout/cycle5"/>
    <dgm:cxn modelId="{DDB9493A-5E66-41BA-9EF6-F3C1C17A1E68}" type="presParOf" srcId="{DF9B0712-AE01-498E-B945-369648693EA5}" destId="{B1C7A508-D8D2-4709-9E8D-EB7683CB71C1}" srcOrd="14" destOrd="0" presId="urn:microsoft.com/office/officeart/2005/8/layout/cycle5"/>
    <dgm:cxn modelId="{A49B2DCB-93ED-46DA-932B-2DD3A56034DB}" type="presParOf" srcId="{DF9B0712-AE01-498E-B945-369648693EA5}" destId="{3BCC7454-AEC5-4079-99FA-03D0BBBB301B}" srcOrd="15" destOrd="0" presId="urn:microsoft.com/office/officeart/2005/8/layout/cycle5"/>
    <dgm:cxn modelId="{D9D9A805-D96F-474C-9244-BDC7D3165F0A}" type="presParOf" srcId="{DF9B0712-AE01-498E-B945-369648693EA5}" destId="{4E5C80D9-7363-46CC-8FA9-3349C4650058}" srcOrd="16" destOrd="0" presId="urn:microsoft.com/office/officeart/2005/8/layout/cycle5"/>
    <dgm:cxn modelId="{E6DEFD5E-77E5-402A-AEB8-98E634EDBFED}" type="presParOf" srcId="{DF9B0712-AE01-498E-B945-369648693EA5}" destId="{50C06460-0F09-4CA4-8B2B-E2F3B5F9EA0C}" srcOrd="17" destOrd="0" presId="urn:microsoft.com/office/officeart/2005/8/layout/cycle5"/>
    <dgm:cxn modelId="{0B2AA5D7-BAE2-4BAA-AC79-CD00222AAA0D}" type="presParOf" srcId="{DF9B0712-AE01-498E-B945-369648693EA5}" destId="{16432C9C-7FC0-4967-9C1A-7516A15327B1}" srcOrd="18" destOrd="0" presId="urn:microsoft.com/office/officeart/2005/8/layout/cycle5"/>
    <dgm:cxn modelId="{B2C72DD0-0851-4EBC-A254-D4CC5566DF4A}" type="presParOf" srcId="{DF9B0712-AE01-498E-B945-369648693EA5}" destId="{DD13EA5E-99F5-45C8-86EA-820DBC02CEB3}" srcOrd="19" destOrd="0" presId="urn:microsoft.com/office/officeart/2005/8/layout/cycle5"/>
    <dgm:cxn modelId="{4460E6F0-2FBF-4989-B702-B60276272C12}" type="presParOf" srcId="{DF9B0712-AE01-498E-B945-369648693EA5}" destId="{9E9BF2C4-B3E7-4C71-B260-A0BF915583C6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3305F-C8A4-4A56-B330-07E98113D2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900492-CE6D-468D-B15E-1FBC50B3EB97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Presión</a:t>
          </a:r>
        </a:p>
      </dgm:t>
    </dgm:pt>
    <dgm:pt modelId="{94956B42-D74A-4F0D-AD2E-C9A96AC87507}" type="parTrans" cxnId="{3D99DB19-2279-456B-8E1A-5B3735DAA77E}">
      <dgm:prSet/>
      <dgm:spPr/>
      <dgm:t>
        <a:bodyPr/>
        <a:lstStyle/>
        <a:p>
          <a:endParaRPr lang="es-ES"/>
        </a:p>
      </dgm:t>
    </dgm:pt>
    <dgm:pt modelId="{169F4717-5D44-4025-9A83-0B23D81AB364}" type="sibTrans" cxnId="{3D99DB19-2279-456B-8E1A-5B3735DAA77E}">
      <dgm:prSet/>
      <dgm:spPr/>
      <dgm:t>
        <a:bodyPr/>
        <a:lstStyle/>
        <a:p>
          <a:endParaRPr lang="es-ES"/>
        </a:p>
      </dgm:t>
    </dgm:pt>
    <dgm:pt modelId="{9C9669CB-7889-4520-86E2-A48AF474B90F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Imprevistos</a:t>
          </a:r>
        </a:p>
      </dgm:t>
    </dgm:pt>
    <dgm:pt modelId="{55CE926E-4CAB-4B0A-9650-012DB8EDCE01}" type="parTrans" cxnId="{00182C86-4EFB-410E-84B1-A857CD958987}">
      <dgm:prSet/>
      <dgm:spPr/>
      <dgm:t>
        <a:bodyPr/>
        <a:lstStyle/>
        <a:p>
          <a:endParaRPr lang="es-ES"/>
        </a:p>
      </dgm:t>
    </dgm:pt>
    <dgm:pt modelId="{898FBE3C-254C-48C6-B894-F0B1B5D370D9}" type="sibTrans" cxnId="{00182C86-4EFB-410E-84B1-A857CD958987}">
      <dgm:prSet/>
      <dgm:spPr/>
      <dgm:t>
        <a:bodyPr/>
        <a:lstStyle/>
        <a:p>
          <a:endParaRPr lang="es-ES"/>
        </a:p>
      </dgm:t>
    </dgm:pt>
    <dgm:pt modelId="{61DD508F-BCC9-432D-B3E6-21E11B4DF783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Motivación personal.</a:t>
          </a:r>
        </a:p>
      </dgm:t>
    </dgm:pt>
    <dgm:pt modelId="{0253F5DB-6753-4A76-A52B-A474C1FC1D02}" type="parTrans" cxnId="{7ACA3875-1057-4096-88A1-B1AE68E01712}">
      <dgm:prSet/>
      <dgm:spPr/>
      <dgm:t>
        <a:bodyPr/>
        <a:lstStyle/>
        <a:p>
          <a:endParaRPr lang="es-ES"/>
        </a:p>
      </dgm:t>
    </dgm:pt>
    <dgm:pt modelId="{0CC12A16-915D-4292-A4B5-FBC75B64048C}" type="sibTrans" cxnId="{7ACA3875-1057-4096-88A1-B1AE68E01712}">
      <dgm:prSet/>
      <dgm:spPr/>
      <dgm:t>
        <a:bodyPr/>
        <a:lstStyle/>
        <a:p>
          <a:endParaRPr lang="es-ES"/>
        </a:p>
      </dgm:t>
    </dgm:pt>
    <dgm:pt modelId="{71D77DF4-DCB4-4E9F-AA18-F35EF4ACD3DA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Instrucciones.</a:t>
          </a:r>
        </a:p>
      </dgm:t>
    </dgm:pt>
    <dgm:pt modelId="{B07B3FE4-20F2-43FB-BAF0-0D0C7CF53406}" type="parTrans" cxnId="{12D6147E-2BF1-4D4E-AE90-91C6161FB694}">
      <dgm:prSet/>
      <dgm:spPr/>
      <dgm:t>
        <a:bodyPr/>
        <a:lstStyle/>
        <a:p>
          <a:endParaRPr lang="es-ES"/>
        </a:p>
      </dgm:t>
    </dgm:pt>
    <dgm:pt modelId="{A50FBF91-D9E5-45BD-8ED3-C0E3EEA4FAF5}" type="sibTrans" cxnId="{12D6147E-2BF1-4D4E-AE90-91C6161FB694}">
      <dgm:prSet/>
      <dgm:spPr/>
      <dgm:t>
        <a:bodyPr/>
        <a:lstStyle/>
        <a:p>
          <a:endParaRPr lang="es-ES"/>
        </a:p>
      </dgm:t>
    </dgm:pt>
    <dgm:pt modelId="{9F4651B8-AEE5-4E1C-92FB-B6D3639A706A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Estilos de trabajo </a:t>
          </a:r>
        </a:p>
      </dgm:t>
    </dgm:pt>
    <dgm:pt modelId="{33874813-36F1-421D-9F27-EDFD27EF58BF}" type="parTrans" cxnId="{E2E6BBF5-4B4B-4F17-970E-4933F4F10DE4}">
      <dgm:prSet/>
      <dgm:spPr/>
      <dgm:t>
        <a:bodyPr/>
        <a:lstStyle/>
        <a:p>
          <a:endParaRPr lang="es-ES"/>
        </a:p>
      </dgm:t>
    </dgm:pt>
    <dgm:pt modelId="{439FB491-624A-403E-BAEA-5667D065710B}" type="sibTrans" cxnId="{E2E6BBF5-4B4B-4F17-970E-4933F4F10DE4}">
      <dgm:prSet/>
      <dgm:spPr/>
      <dgm:t>
        <a:bodyPr/>
        <a:lstStyle/>
        <a:p>
          <a:endParaRPr lang="es-ES"/>
        </a:p>
      </dgm:t>
    </dgm:pt>
    <dgm:pt modelId="{40EB365C-9712-4E49-A28D-618E381453E8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Comunicación.</a:t>
          </a:r>
        </a:p>
      </dgm:t>
    </dgm:pt>
    <dgm:pt modelId="{E5A4F3DD-171F-407E-A8F3-8B85711B4864}" type="parTrans" cxnId="{1519984A-0320-4D77-A1B2-F731FDD6E67C}">
      <dgm:prSet/>
      <dgm:spPr/>
      <dgm:t>
        <a:bodyPr/>
        <a:lstStyle/>
        <a:p>
          <a:endParaRPr lang="es-ES"/>
        </a:p>
      </dgm:t>
    </dgm:pt>
    <dgm:pt modelId="{5B19DD66-8E0B-4D72-B777-0DCC7291C608}" type="sibTrans" cxnId="{1519984A-0320-4D77-A1B2-F731FDD6E67C}">
      <dgm:prSet/>
      <dgm:spPr/>
      <dgm:t>
        <a:bodyPr/>
        <a:lstStyle/>
        <a:p>
          <a:endParaRPr lang="es-ES"/>
        </a:p>
      </dgm:t>
    </dgm:pt>
    <dgm:pt modelId="{9CFC7F1E-7866-43BA-A043-8D54304476CA}" type="pres">
      <dgm:prSet presAssocID="{9F93305F-C8A4-4A56-B330-07E98113D244}" presName="linear" presStyleCnt="0">
        <dgm:presLayoutVars>
          <dgm:dir/>
          <dgm:animLvl val="lvl"/>
          <dgm:resizeHandles val="exact"/>
        </dgm:presLayoutVars>
      </dgm:prSet>
      <dgm:spPr/>
    </dgm:pt>
    <dgm:pt modelId="{BA8F4570-1184-42D7-B31C-C41F6A40552B}" type="pres">
      <dgm:prSet presAssocID="{1A900492-CE6D-468D-B15E-1FBC50B3EB97}" presName="parentLin" presStyleCnt="0"/>
      <dgm:spPr/>
    </dgm:pt>
    <dgm:pt modelId="{0BE77B0A-5CA9-4214-8376-56F90B51BD9A}" type="pres">
      <dgm:prSet presAssocID="{1A900492-CE6D-468D-B15E-1FBC50B3EB97}" presName="parentLeftMargin" presStyleLbl="node1" presStyleIdx="0" presStyleCnt="6"/>
      <dgm:spPr/>
    </dgm:pt>
    <dgm:pt modelId="{2CF137D6-E4CD-48AB-BA57-196DC17886C3}" type="pres">
      <dgm:prSet presAssocID="{1A900492-CE6D-468D-B15E-1FBC50B3EB9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2EE2701-EB23-4501-A0EB-9F6AB533C2E8}" type="pres">
      <dgm:prSet presAssocID="{1A900492-CE6D-468D-B15E-1FBC50B3EB97}" presName="negativeSpace" presStyleCnt="0"/>
      <dgm:spPr/>
    </dgm:pt>
    <dgm:pt modelId="{E0344B21-9A8D-429A-99EC-81F92B0DA9DC}" type="pres">
      <dgm:prSet presAssocID="{1A900492-CE6D-468D-B15E-1FBC50B3EB97}" presName="childText" presStyleLbl="conFgAcc1" presStyleIdx="0" presStyleCnt="6">
        <dgm:presLayoutVars>
          <dgm:bulletEnabled val="1"/>
        </dgm:presLayoutVars>
      </dgm:prSet>
      <dgm:spPr/>
    </dgm:pt>
    <dgm:pt modelId="{33CA7FB5-0E3C-4B96-9F89-CE78B7DEA34A}" type="pres">
      <dgm:prSet presAssocID="{169F4717-5D44-4025-9A83-0B23D81AB364}" presName="spaceBetweenRectangles" presStyleCnt="0"/>
      <dgm:spPr/>
    </dgm:pt>
    <dgm:pt modelId="{B23DEB14-C9E9-47B8-A997-41005E91495F}" type="pres">
      <dgm:prSet presAssocID="{9C9669CB-7889-4520-86E2-A48AF474B90F}" presName="parentLin" presStyleCnt="0"/>
      <dgm:spPr/>
    </dgm:pt>
    <dgm:pt modelId="{EF813620-585D-4311-9C79-2C0D397939E6}" type="pres">
      <dgm:prSet presAssocID="{9C9669CB-7889-4520-86E2-A48AF474B90F}" presName="parentLeftMargin" presStyleLbl="node1" presStyleIdx="0" presStyleCnt="6"/>
      <dgm:spPr/>
    </dgm:pt>
    <dgm:pt modelId="{25D0F883-19B4-4B73-B574-23EB1C3ED3BD}" type="pres">
      <dgm:prSet presAssocID="{9C9669CB-7889-4520-86E2-A48AF474B90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F6AF831-244C-4564-BDC7-CD6B3A2A7377}" type="pres">
      <dgm:prSet presAssocID="{9C9669CB-7889-4520-86E2-A48AF474B90F}" presName="negativeSpace" presStyleCnt="0"/>
      <dgm:spPr/>
    </dgm:pt>
    <dgm:pt modelId="{D5A24262-0E21-44EA-9461-C4F5C850FA5B}" type="pres">
      <dgm:prSet presAssocID="{9C9669CB-7889-4520-86E2-A48AF474B90F}" presName="childText" presStyleLbl="conFgAcc1" presStyleIdx="1" presStyleCnt="6">
        <dgm:presLayoutVars>
          <dgm:bulletEnabled val="1"/>
        </dgm:presLayoutVars>
      </dgm:prSet>
      <dgm:spPr/>
    </dgm:pt>
    <dgm:pt modelId="{E8431B57-E6AA-487C-B52F-36DF9454458A}" type="pres">
      <dgm:prSet presAssocID="{898FBE3C-254C-48C6-B894-F0B1B5D370D9}" presName="spaceBetweenRectangles" presStyleCnt="0"/>
      <dgm:spPr/>
    </dgm:pt>
    <dgm:pt modelId="{E903ADAA-BB72-4070-A471-D8E358308131}" type="pres">
      <dgm:prSet presAssocID="{61DD508F-BCC9-432D-B3E6-21E11B4DF783}" presName="parentLin" presStyleCnt="0"/>
      <dgm:spPr/>
    </dgm:pt>
    <dgm:pt modelId="{001CD626-EA83-4740-96F1-49637C145487}" type="pres">
      <dgm:prSet presAssocID="{61DD508F-BCC9-432D-B3E6-21E11B4DF783}" presName="parentLeftMargin" presStyleLbl="node1" presStyleIdx="1" presStyleCnt="6"/>
      <dgm:spPr/>
    </dgm:pt>
    <dgm:pt modelId="{52049C5E-1975-44B3-9C26-6110C82A0B1C}" type="pres">
      <dgm:prSet presAssocID="{61DD508F-BCC9-432D-B3E6-21E11B4DF78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E1EF6EA-8B92-4493-B6B4-69AF480DBA5D}" type="pres">
      <dgm:prSet presAssocID="{61DD508F-BCC9-432D-B3E6-21E11B4DF783}" presName="negativeSpace" presStyleCnt="0"/>
      <dgm:spPr/>
    </dgm:pt>
    <dgm:pt modelId="{FA11D9CD-31DC-457E-8F03-66B91FDFBF3B}" type="pres">
      <dgm:prSet presAssocID="{61DD508F-BCC9-432D-B3E6-21E11B4DF783}" presName="childText" presStyleLbl="conFgAcc1" presStyleIdx="2" presStyleCnt="6">
        <dgm:presLayoutVars>
          <dgm:bulletEnabled val="1"/>
        </dgm:presLayoutVars>
      </dgm:prSet>
      <dgm:spPr/>
    </dgm:pt>
    <dgm:pt modelId="{8D2692EF-01F4-4D04-B10C-500DB78ABD8D}" type="pres">
      <dgm:prSet presAssocID="{0CC12A16-915D-4292-A4B5-FBC75B64048C}" presName="spaceBetweenRectangles" presStyleCnt="0"/>
      <dgm:spPr/>
    </dgm:pt>
    <dgm:pt modelId="{DD858D0D-FE8B-42CA-B01D-B39877C94A6C}" type="pres">
      <dgm:prSet presAssocID="{71D77DF4-DCB4-4E9F-AA18-F35EF4ACD3DA}" presName="parentLin" presStyleCnt="0"/>
      <dgm:spPr/>
    </dgm:pt>
    <dgm:pt modelId="{9153A651-1C19-4DE9-A2D6-3387E66EFE3D}" type="pres">
      <dgm:prSet presAssocID="{71D77DF4-DCB4-4E9F-AA18-F35EF4ACD3DA}" presName="parentLeftMargin" presStyleLbl="node1" presStyleIdx="2" presStyleCnt="6"/>
      <dgm:spPr/>
    </dgm:pt>
    <dgm:pt modelId="{30CFA759-ACC9-4C6E-8EDE-AA6D784767E2}" type="pres">
      <dgm:prSet presAssocID="{71D77DF4-DCB4-4E9F-AA18-F35EF4ACD3D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09CCFD0-A65C-4B1E-A7E0-3398E9874D53}" type="pres">
      <dgm:prSet presAssocID="{71D77DF4-DCB4-4E9F-AA18-F35EF4ACD3DA}" presName="negativeSpace" presStyleCnt="0"/>
      <dgm:spPr/>
    </dgm:pt>
    <dgm:pt modelId="{D805350B-DFE0-4F1D-831F-0058A483A5B5}" type="pres">
      <dgm:prSet presAssocID="{71D77DF4-DCB4-4E9F-AA18-F35EF4ACD3DA}" presName="childText" presStyleLbl="conFgAcc1" presStyleIdx="3" presStyleCnt="6">
        <dgm:presLayoutVars>
          <dgm:bulletEnabled val="1"/>
        </dgm:presLayoutVars>
      </dgm:prSet>
      <dgm:spPr/>
    </dgm:pt>
    <dgm:pt modelId="{BE402D3F-9221-4076-BF72-D8D3C81BAAA6}" type="pres">
      <dgm:prSet presAssocID="{A50FBF91-D9E5-45BD-8ED3-C0E3EEA4FAF5}" presName="spaceBetweenRectangles" presStyleCnt="0"/>
      <dgm:spPr/>
    </dgm:pt>
    <dgm:pt modelId="{7DB3E63B-657D-403D-9600-088E5B9E2BAB}" type="pres">
      <dgm:prSet presAssocID="{9F4651B8-AEE5-4E1C-92FB-B6D3639A706A}" presName="parentLin" presStyleCnt="0"/>
      <dgm:spPr/>
    </dgm:pt>
    <dgm:pt modelId="{27F133E8-1DCF-4EBD-ADF7-FC90968C69BF}" type="pres">
      <dgm:prSet presAssocID="{9F4651B8-AEE5-4E1C-92FB-B6D3639A706A}" presName="parentLeftMargin" presStyleLbl="node1" presStyleIdx="3" presStyleCnt="6"/>
      <dgm:spPr/>
    </dgm:pt>
    <dgm:pt modelId="{1F2A544D-53DC-4E12-8D7C-CCBEDF23F1F5}" type="pres">
      <dgm:prSet presAssocID="{9F4651B8-AEE5-4E1C-92FB-B6D3639A706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581345A-FA51-44EC-BC5D-F9E87CE84E93}" type="pres">
      <dgm:prSet presAssocID="{9F4651B8-AEE5-4E1C-92FB-B6D3639A706A}" presName="negativeSpace" presStyleCnt="0"/>
      <dgm:spPr/>
    </dgm:pt>
    <dgm:pt modelId="{3A000F8B-6440-413A-A20D-AA85926A5B54}" type="pres">
      <dgm:prSet presAssocID="{9F4651B8-AEE5-4E1C-92FB-B6D3639A706A}" presName="childText" presStyleLbl="conFgAcc1" presStyleIdx="4" presStyleCnt="6">
        <dgm:presLayoutVars>
          <dgm:bulletEnabled val="1"/>
        </dgm:presLayoutVars>
      </dgm:prSet>
      <dgm:spPr/>
    </dgm:pt>
    <dgm:pt modelId="{90044DB8-ED5B-4DCC-B417-E8F5F36C2F19}" type="pres">
      <dgm:prSet presAssocID="{439FB491-624A-403E-BAEA-5667D065710B}" presName="spaceBetweenRectangles" presStyleCnt="0"/>
      <dgm:spPr/>
    </dgm:pt>
    <dgm:pt modelId="{18E5B32F-B5DB-47CF-B6A0-A4192B7DD6A5}" type="pres">
      <dgm:prSet presAssocID="{40EB365C-9712-4E49-A28D-618E381453E8}" presName="parentLin" presStyleCnt="0"/>
      <dgm:spPr/>
    </dgm:pt>
    <dgm:pt modelId="{2662D862-F85E-48B2-AD1F-CF7451BE8F3F}" type="pres">
      <dgm:prSet presAssocID="{40EB365C-9712-4E49-A28D-618E381453E8}" presName="parentLeftMargin" presStyleLbl="node1" presStyleIdx="4" presStyleCnt="6"/>
      <dgm:spPr/>
    </dgm:pt>
    <dgm:pt modelId="{230BB54F-7651-4982-9441-D83217F62869}" type="pres">
      <dgm:prSet presAssocID="{40EB365C-9712-4E49-A28D-618E381453E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512CF05-F7AE-4ECD-B278-D891239EB2AF}" type="pres">
      <dgm:prSet presAssocID="{40EB365C-9712-4E49-A28D-618E381453E8}" presName="negativeSpace" presStyleCnt="0"/>
      <dgm:spPr/>
    </dgm:pt>
    <dgm:pt modelId="{3C51BC68-3744-409A-95BB-6DDFA876A051}" type="pres">
      <dgm:prSet presAssocID="{40EB365C-9712-4E49-A28D-618E381453E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4E8F502-F3C0-45EA-BAAA-FCC6F65DE2ED}" type="presOf" srcId="{9F93305F-C8A4-4A56-B330-07E98113D244}" destId="{9CFC7F1E-7866-43BA-A043-8D54304476CA}" srcOrd="0" destOrd="0" presId="urn:microsoft.com/office/officeart/2005/8/layout/list1"/>
    <dgm:cxn modelId="{3D99DB19-2279-456B-8E1A-5B3735DAA77E}" srcId="{9F93305F-C8A4-4A56-B330-07E98113D244}" destId="{1A900492-CE6D-468D-B15E-1FBC50B3EB97}" srcOrd="0" destOrd="0" parTransId="{94956B42-D74A-4F0D-AD2E-C9A96AC87507}" sibTransId="{169F4717-5D44-4025-9A83-0B23D81AB364}"/>
    <dgm:cxn modelId="{A9908025-0F08-4431-8DFD-4C27B03271FD}" type="presOf" srcId="{9F4651B8-AEE5-4E1C-92FB-B6D3639A706A}" destId="{27F133E8-1DCF-4EBD-ADF7-FC90968C69BF}" srcOrd="0" destOrd="0" presId="urn:microsoft.com/office/officeart/2005/8/layout/list1"/>
    <dgm:cxn modelId="{D3E1D134-D540-4032-BB0E-DCDC6377A885}" type="presOf" srcId="{1A900492-CE6D-468D-B15E-1FBC50B3EB97}" destId="{2CF137D6-E4CD-48AB-BA57-196DC17886C3}" srcOrd="1" destOrd="0" presId="urn:microsoft.com/office/officeart/2005/8/layout/list1"/>
    <dgm:cxn modelId="{7D5C9440-60B2-41D6-98C6-893B67C63D3A}" type="presOf" srcId="{40EB365C-9712-4E49-A28D-618E381453E8}" destId="{2662D862-F85E-48B2-AD1F-CF7451BE8F3F}" srcOrd="0" destOrd="0" presId="urn:microsoft.com/office/officeart/2005/8/layout/list1"/>
    <dgm:cxn modelId="{39181845-4D2D-4602-8B6A-A0E0C2785A33}" type="presOf" srcId="{9C9669CB-7889-4520-86E2-A48AF474B90F}" destId="{25D0F883-19B4-4B73-B574-23EB1C3ED3BD}" srcOrd="1" destOrd="0" presId="urn:microsoft.com/office/officeart/2005/8/layout/list1"/>
    <dgm:cxn modelId="{F7886A48-4554-45F6-85D0-BFC5CE6B628E}" type="presOf" srcId="{71D77DF4-DCB4-4E9F-AA18-F35EF4ACD3DA}" destId="{9153A651-1C19-4DE9-A2D6-3387E66EFE3D}" srcOrd="0" destOrd="0" presId="urn:microsoft.com/office/officeart/2005/8/layout/list1"/>
    <dgm:cxn modelId="{1519984A-0320-4D77-A1B2-F731FDD6E67C}" srcId="{9F93305F-C8A4-4A56-B330-07E98113D244}" destId="{40EB365C-9712-4E49-A28D-618E381453E8}" srcOrd="5" destOrd="0" parTransId="{E5A4F3DD-171F-407E-A8F3-8B85711B4864}" sibTransId="{5B19DD66-8E0B-4D72-B777-0DCC7291C608}"/>
    <dgm:cxn modelId="{8DF47E71-5A3B-4726-9816-7A013B152F58}" type="presOf" srcId="{61DD508F-BCC9-432D-B3E6-21E11B4DF783}" destId="{52049C5E-1975-44B3-9C26-6110C82A0B1C}" srcOrd="1" destOrd="0" presId="urn:microsoft.com/office/officeart/2005/8/layout/list1"/>
    <dgm:cxn modelId="{7ACA3875-1057-4096-88A1-B1AE68E01712}" srcId="{9F93305F-C8A4-4A56-B330-07E98113D244}" destId="{61DD508F-BCC9-432D-B3E6-21E11B4DF783}" srcOrd="2" destOrd="0" parTransId="{0253F5DB-6753-4A76-A52B-A474C1FC1D02}" sibTransId="{0CC12A16-915D-4292-A4B5-FBC75B64048C}"/>
    <dgm:cxn modelId="{12D6147E-2BF1-4D4E-AE90-91C6161FB694}" srcId="{9F93305F-C8A4-4A56-B330-07E98113D244}" destId="{71D77DF4-DCB4-4E9F-AA18-F35EF4ACD3DA}" srcOrd="3" destOrd="0" parTransId="{B07B3FE4-20F2-43FB-BAF0-0D0C7CF53406}" sibTransId="{A50FBF91-D9E5-45BD-8ED3-C0E3EEA4FAF5}"/>
    <dgm:cxn modelId="{00182C86-4EFB-410E-84B1-A857CD958987}" srcId="{9F93305F-C8A4-4A56-B330-07E98113D244}" destId="{9C9669CB-7889-4520-86E2-A48AF474B90F}" srcOrd="1" destOrd="0" parTransId="{55CE926E-4CAB-4B0A-9650-012DB8EDCE01}" sibTransId="{898FBE3C-254C-48C6-B894-F0B1B5D370D9}"/>
    <dgm:cxn modelId="{9C78228B-5E76-4BCF-AEA3-45A5D68E626A}" type="presOf" srcId="{61DD508F-BCC9-432D-B3E6-21E11B4DF783}" destId="{001CD626-EA83-4740-96F1-49637C145487}" srcOrd="0" destOrd="0" presId="urn:microsoft.com/office/officeart/2005/8/layout/list1"/>
    <dgm:cxn modelId="{0F07CDAF-9B17-4629-846F-7AB8345B6B17}" type="presOf" srcId="{71D77DF4-DCB4-4E9F-AA18-F35EF4ACD3DA}" destId="{30CFA759-ACC9-4C6E-8EDE-AA6D784767E2}" srcOrd="1" destOrd="0" presId="urn:microsoft.com/office/officeart/2005/8/layout/list1"/>
    <dgm:cxn modelId="{43BD21C0-FEC2-44C1-8B8B-5262B0970EEB}" type="presOf" srcId="{40EB365C-9712-4E49-A28D-618E381453E8}" destId="{230BB54F-7651-4982-9441-D83217F62869}" srcOrd="1" destOrd="0" presId="urn:microsoft.com/office/officeart/2005/8/layout/list1"/>
    <dgm:cxn modelId="{1F60A3CB-217B-443E-A93B-048564A19ABA}" type="presOf" srcId="{1A900492-CE6D-468D-B15E-1FBC50B3EB97}" destId="{0BE77B0A-5CA9-4214-8376-56F90B51BD9A}" srcOrd="0" destOrd="0" presId="urn:microsoft.com/office/officeart/2005/8/layout/list1"/>
    <dgm:cxn modelId="{E9CB7FCC-F055-48DA-9F05-38C1C46C24BB}" type="presOf" srcId="{9C9669CB-7889-4520-86E2-A48AF474B90F}" destId="{EF813620-585D-4311-9C79-2C0D397939E6}" srcOrd="0" destOrd="0" presId="urn:microsoft.com/office/officeart/2005/8/layout/list1"/>
    <dgm:cxn modelId="{638280E0-986C-4AB2-849E-8BA7928B83E4}" type="presOf" srcId="{9F4651B8-AEE5-4E1C-92FB-B6D3639A706A}" destId="{1F2A544D-53DC-4E12-8D7C-CCBEDF23F1F5}" srcOrd="1" destOrd="0" presId="urn:microsoft.com/office/officeart/2005/8/layout/list1"/>
    <dgm:cxn modelId="{E2E6BBF5-4B4B-4F17-970E-4933F4F10DE4}" srcId="{9F93305F-C8A4-4A56-B330-07E98113D244}" destId="{9F4651B8-AEE5-4E1C-92FB-B6D3639A706A}" srcOrd="4" destOrd="0" parTransId="{33874813-36F1-421D-9F27-EDFD27EF58BF}" sibTransId="{439FB491-624A-403E-BAEA-5667D065710B}"/>
    <dgm:cxn modelId="{03BD1C1B-CC6A-45C1-8C39-E063808F2B0D}" type="presParOf" srcId="{9CFC7F1E-7866-43BA-A043-8D54304476CA}" destId="{BA8F4570-1184-42D7-B31C-C41F6A40552B}" srcOrd="0" destOrd="0" presId="urn:microsoft.com/office/officeart/2005/8/layout/list1"/>
    <dgm:cxn modelId="{F50799BA-885D-4FD9-8DD5-633C0C13F152}" type="presParOf" srcId="{BA8F4570-1184-42D7-B31C-C41F6A40552B}" destId="{0BE77B0A-5CA9-4214-8376-56F90B51BD9A}" srcOrd="0" destOrd="0" presId="urn:microsoft.com/office/officeart/2005/8/layout/list1"/>
    <dgm:cxn modelId="{817DFB71-C846-4F47-9E17-5DA607FF2690}" type="presParOf" srcId="{BA8F4570-1184-42D7-B31C-C41F6A40552B}" destId="{2CF137D6-E4CD-48AB-BA57-196DC17886C3}" srcOrd="1" destOrd="0" presId="urn:microsoft.com/office/officeart/2005/8/layout/list1"/>
    <dgm:cxn modelId="{BFBC640D-5DEC-461C-A5B8-B042C0CF6800}" type="presParOf" srcId="{9CFC7F1E-7866-43BA-A043-8D54304476CA}" destId="{A2EE2701-EB23-4501-A0EB-9F6AB533C2E8}" srcOrd="1" destOrd="0" presId="urn:microsoft.com/office/officeart/2005/8/layout/list1"/>
    <dgm:cxn modelId="{D297CD1F-1BA1-4651-A7AA-83A1C1B18AE3}" type="presParOf" srcId="{9CFC7F1E-7866-43BA-A043-8D54304476CA}" destId="{E0344B21-9A8D-429A-99EC-81F92B0DA9DC}" srcOrd="2" destOrd="0" presId="urn:microsoft.com/office/officeart/2005/8/layout/list1"/>
    <dgm:cxn modelId="{BAD0B4A8-F6E5-400A-AF27-E00200BA4E76}" type="presParOf" srcId="{9CFC7F1E-7866-43BA-A043-8D54304476CA}" destId="{33CA7FB5-0E3C-4B96-9F89-CE78B7DEA34A}" srcOrd="3" destOrd="0" presId="urn:microsoft.com/office/officeart/2005/8/layout/list1"/>
    <dgm:cxn modelId="{6B93B9BA-431C-40A2-B6C8-6DD18B651FEA}" type="presParOf" srcId="{9CFC7F1E-7866-43BA-A043-8D54304476CA}" destId="{B23DEB14-C9E9-47B8-A997-41005E91495F}" srcOrd="4" destOrd="0" presId="urn:microsoft.com/office/officeart/2005/8/layout/list1"/>
    <dgm:cxn modelId="{F2AFA020-2520-41D2-9135-757B1AD312A7}" type="presParOf" srcId="{B23DEB14-C9E9-47B8-A997-41005E91495F}" destId="{EF813620-585D-4311-9C79-2C0D397939E6}" srcOrd="0" destOrd="0" presId="urn:microsoft.com/office/officeart/2005/8/layout/list1"/>
    <dgm:cxn modelId="{F9E1FED8-B02C-442E-B330-5E3DA337777A}" type="presParOf" srcId="{B23DEB14-C9E9-47B8-A997-41005E91495F}" destId="{25D0F883-19B4-4B73-B574-23EB1C3ED3BD}" srcOrd="1" destOrd="0" presId="urn:microsoft.com/office/officeart/2005/8/layout/list1"/>
    <dgm:cxn modelId="{156D0BCE-81AE-4C63-9E61-9154BB297678}" type="presParOf" srcId="{9CFC7F1E-7866-43BA-A043-8D54304476CA}" destId="{CF6AF831-244C-4564-BDC7-CD6B3A2A7377}" srcOrd="5" destOrd="0" presId="urn:microsoft.com/office/officeart/2005/8/layout/list1"/>
    <dgm:cxn modelId="{0D6F2D37-635E-4CA9-99CE-76D78AF148B0}" type="presParOf" srcId="{9CFC7F1E-7866-43BA-A043-8D54304476CA}" destId="{D5A24262-0E21-44EA-9461-C4F5C850FA5B}" srcOrd="6" destOrd="0" presId="urn:microsoft.com/office/officeart/2005/8/layout/list1"/>
    <dgm:cxn modelId="{284A6F57-18C0-4E92-8C2A-95771FC369F3}" type="presParOf" srcId="{9CFC7F1E-7866-43BA-A043-8D54304476CA}" destId="{E8431B57-E6AA-487C-B52F-36DF9454458A}" srcOrd="7" destOrd="0" presId="urn:microsoft.com/office/officeart/2005/8/layout/list1"/>
    <dgm:cxn modelId="{239289A5-917B-4418-8862-7DF885423859}" type="presParOf" srcId="{9CFC7F1E-7866-43BA-A043-8D54304476CA}" destId="{E903ADAA-BB72-4070-A471-D8E358308131}" srcOrd="8" destOrd="0" presId="urn:microsoft.com/office/officeart/2005/8/layout/list1"/>
    <dgm:cxn modelId="{B39A6651-35A2-4D18-8CE8-77B002D4D8B9}" type="presParOf" srcId="{E903ADAA-BB72-4070-A471-D8E358308131}" destId="{001CD626-EA83-4740-96F1-49637C145487}" srcOrd="0" destOrd="0" presId="urn:microsoft.com/office/officeart/2005/8/layout/list1"/>
    <dgm:cxn modelId="{3FC1DF3B-4DCD-4515-8A7A-EBE75EE686CA}" type="presParOf" srcId="{E903ADAA-BB72-4070-A471-D8E358308131}" destId="{52049C5E-1975-44B3-9C26-6110C82A0B1C}" srcOrd="1" destOrd="0" presId="urn:microsoft.com/office/officeart/2005/8/layout/list1"/>
    <dgm:cxn modelId="{499941D2-C39E-453F-BE5C-A45423C71180}" type="presParOf" srcId="{9CFC7F1E-7866-43BA-A043-8D54304476CA}" destId="{BE1EF6EA-8B92-4493-B6B4-69AF480DBA5D}" srcOrd="9" destOrd="0" presId="urn:microsoft.com/office/officeart/2005/8/layout/list1"/>
    <dgm:cxn modelId="{735FDBBC-CE7E-4850-A2F7-55BE312B45B4}" type="presParOf" srcId="{9CFC7F1E-7866-43BA-A043-8D54304476CA}" destId="{FA11D9CD-31DC-457E-8F03-66B91FDFBF3B}" srcOrd="10" destOrd="0" presId="urn:microsoft.com/office/officeart/2005/8/layout/list1"/>
    <dgm:cxn modelId="{5FA6ECD2-43FC-4B5B-BC91-EC99FA6AE7C5}" type="presParOf" srcId="{9CFC7F1E-7866-43BA-A043-8D54304476CA}" destId="{8D2692EF-01F4-4D04-B10C-500DB78ABD8D}" srcOrd="11" destOrd="0" presId="urn:microsoft.com/office/officeart/2005/8/layout/list1"/>
    <dgm:cxn modelId="{A5CBDEFE-8C28-4F41-AA86-830E82E54490}" type="presParOf" srcId="{9CFC7F1E-7866-43BA-A043-8D54304476CA}" destId="{DD858D0D-FE8B-42CA-B01D-B39877C94A6C}" srcOrd="12" destOrd="0" presId="urn:microsoft.com/office/officeart/2005/8/layout/list1"/>
    <dgm:cxn modelId="{01338007-4EFE-4861-984F-422AB38A2924}" type="presParOf" srcId="{DD858D0D-FE8B-42CA-B01D-B39877C94A6C}" destId="{9153A651-1C19-4DE9-A2D6-3387E66EFE3D}" srcOrd="0" destOrd="0" presId="urn:microsoft.com/office/officeart/2005/8/layout/list1"/>
    <dgm:cxn modelId="{35DD8E16-BC8F-4E0F-91BD-07C01B1BA2CF}" type="presParOf" srcId="{DD858D0D-FE8B-42CA-B01D-B39877C94A6C}" destId="{30CFA759-ACC9-4C6E-8EDE-AA6D784767E2}" srcOrd="1" destOrd="0" presId="urn:microsoft.com/office/officeart/2005/8/layout/list1"/>
    <dgm:cxn modelId="{D8400B53-1333-45D7-AA80-4F50B9E35E36}" type="presParOf" srcId="{9CFC7F1E-7866-43BA-A043-8D54304476CA}" destId="{709CCFD0-A65C-4B1E-A7E0-3398E9874D53}" srcOrd="13" destOrd="0" presId="urn:microsoft.com/office/officeart/2005/8/layout/list1"/>
    <dgm:cxn modelId="{C64CDAB4-D400-4D6A-B917-BE8112BBFFB4}" type="presParOf" srcId="{9CFC7F1E-7866-43BA-A043-8D54304476CA}" destId="{D805350B-DFE0-4F1D-831F-0058A483A5B5}" srcOrd="14" destOrd="0" presId="urn:microsoft.com/office/officeart/2005/8/layout/list1"/>
    <dgm:cxn modelId="{EB6B9C2A-8BE9-4601-AE08-15846C09E5F1}" type="presParOf" srcId="{9CFC7F1E-7866-43BA-A043-8D54304476CA}" destId="{BE402D3F-9221-4076-BF72-D8D3C81BAAA6}" srcOrd="15" destOrd="0" presId="urn:microsoft.com/office/officeart/2005/8/layout/list1"/>
    <dgm:cxn modelId="{295885FC-312F-4EB6-89EA-563D5AF9526E}" type="presParOf" srcId="{9CFC7F1E-7866-43BA-A043-8D54304476CA}" destId="{7DB3E63B-657D-403D-9600-088E5B9E2BAB}" srcOrd="16" destOrd="0" presId="urn:microsoft.com/office/officeart/2005/8/layout/list1"/>
    <dgm:cxn modelId="{4D466535-36B9-41BF-8BEF-4F434612BB46}" type="presParOf" srcId="{7DB3E63B-657D-403D-9600-088E5B9E2BAB}" destId="{27F133E8-1DCF-4EBD-ADF7-FC90968C69BF}" srcOrd="0" destOrd="0" presId="urn:microsoft.com/office/officeart/2005/8/layout/list1"/>
    <dgm:cxn modelId="{8020E460-B575-423A-AC39-F83E15A9F146}" type="presParOf" srcId="{7DB3E63B-657D-403D-9600-088E5B9E2BAB}" destId="{1F2A544D-53DC-4E12-8D7C-CCBEDF23F1F5}" srcOrd="1" destOrd="0" presId="urn:microsoft.com/office/officeart/2005/8/layout/list1"/>
    <dgm:cxn modelId="{7EA16D65-0F28-45DB-8350-3E750019E4B6}" type="presParOf" srcId="{9CFC7F1E-7866-43BA-A043-8D54304476CA}" destId="{4581345A-FA51-44EC-BC5D-F9E87CE84E93}" srcOrd="17" destOrd="0" presId="urn:microsoft.com/office/officeart/2005/8/layout/list1"/>
    <dgm:cxn modelId="{5EFA24A4-FDD0-4239-B9DD-EB53E68C3045}" type="presParOf" srcId="{9CFC7F1E-7866-43BA-A043-8D54304476CA}" destId="{3A000F8B-6440-413A-A20D-AA85926A5B54}" srcOrd="18" destOrd="0" presId="urn:microsoft.com/office/officeart/2005/8/layout/list1"/>
    <dgm:cxn modelId="{0BE10799-4D36-45FC-A2B8-273DFFFA8595}" type="presParOf" srcId="{9CFC7F1E-7866-43BA-A043-8D54304476CA}" destId="{90044DB8-ED5B-4DCC-B417-E8F5F36C2F19}" srcOrd="19" destOrd="0" presId="urn:microsoft.com/office/officeart/2005/8/layout/list1"/>
    <dgm:cxn modelId="{98F8E665-1C8B-4478-B83E-F57E948936D4}" type="presParOf" srcId="{9CFC7F1E-7866-43BA-A043-8D54304476CA}" destId="{18E5B32F-B5DB-47CF-B6A0-A4192B7DD6A5}" srcOrd="20" destOrd="0" presId="urn:microsoft.com/office/officeart/2005/8/layout/list1"/>
    <dgm:cxn modelId="{82085491-56D4-45F7-9F90-37829148F67C}" type="presParOf" srcId="{18E5B32F-B5DB-47CF-B6A0-A4192B7DD6A5}" destId="{2662D862-F85E-48B2-AD1F-CF7451BE8F3F}" srcOrd="0" destOrd="0" presId="urn:microsoft.com/office/officeart/2005/8/layout/list1"/>
    <dgm:cxn modelId="{05C7C9C0-4C4B-405A-A50D-CA327166571F}" type="presParOf" srcId="{18E5B32F-B5DB-47CF-B6A0-A4192B7DD6A5}" destId="{230BB54F-7651-4982-9441-D83217F62869}" srcOrd="1" destOrd="0" presId="urn:microsoft.com/office/officeart/2005/8/layout/list1"/>
    <dgm:cxn modelId="{F651C935-A447-449A-BCB1-D409FE809D6D}" type="presParOf" srcId="{9CFC7F1E-7866-43BA-A043-8D54304476CA}" destId="{3512CF05-F7AE-4ECD-B278-D891239EB2AF}" srcOrd="21" destOrd="0" presId="urn:microsoft.com/office/officeart/2005/8/layout/list1"/>
    <dgm:cxn modelId="{3AC12ADF-A18E-4870-9BB9-A2FC949C73DA}" type="presParOf" srcId="{9CFC7F1E-7866-43BA-A043-8D54304476CA}" destId="{3C51BC68-3744-409A-95BB-6DDFA876A05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E95BF1-29E5-4347-A2F6-BA5FE44CA3A4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66A42CB-F93A-4C79-A9A5-633DCAB5C561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/>
            <a:t>Tareas asociadas al trabajo</a:t>
          </a:r>
        </a:p>
      </dgm:t>
    </dgm:pt>
    <dgm:pt modelId="{FCA75C18-187D-4455-8E32-1E86CEBF7DB5}" type="parTrans" cxnId="{AEA2EACB-083F-4C4D-86E9-4AA441AE4A70}">
      <dgm:prSet/>
      <dgm:spPr/>
      <dgm:t>
        <a:bodyPr/>
        <a:lstStyle/>
        <a:p>
          <a:endParaRPr lang="es-ES"/>
        </a:p>
      </dgm:t>
    </dgm:pt>
    <dgm:pt modelId="{CB85690C-2B01-44B1-9D24-9B6777E0A1D2}" type="sibTrans" cxnId="{AEA2EACB-083F-4C4D-86E9-4AA441AE4A70}">
      <dgm:prSet/>
      <dgm:spPr/>
      <dgm:t>
        <a:bodyPr/>
        <a:lstStyle/>
        <a:p>
          <a:endParaRPr lang="es-ES"/>
        </a:p>
      </dgm:t>
    </dgm:pt>
    <dgm:pt modelId="{74204E05-0869-4732-97D1-67CEA5CFFDEA}">
      <dgm:prSet phldrT="[Texto]"/>
      <dgm:spPr>
        <a:solidFill>
          <a:srgbClr val="7030A0"/>
        </a:solidFill>
      </dgm:spPr>
      <dgm:t>
        <a:bodyPr/>
        <a:lstStyle/>
        <a:p>
          <a:r>
            <a:rPr lang="es-ES"/>
            <a:t>Análisis de la ejecución</a:t>
          </a:r>
          <a:endParaRPr lang="es-ES" dirty="0"/>
        </a:p>
      </dgm:t>
    </dgm:pt>
    <dgm:pt modelId="{0E01D080-0569-407F-A757-739C90DC57DE}" type="parTrans" cxnId="{A0A75E54-1518-4081-9BA7-ECD026815EE4}">
      <dgm:prSet/>
      <dgm:spPr/>
      <dgm:t>
        <a:bodyPr/>
        <a:lstStyle/>
        <a:p>
          <a:endParaRPr lang="es-ES"/>
        </a:p>
      </dgm:t>
    </dgm:pt>
    <dgm:pt modelId="{F9405E95-B465-4FA3-A713-1D82F2EC04B1}" type="sibTrans" cxnId="{A0A75E54-1518-4081-9BA7-ECD026815EE4}">
      <dgm:prSet/>
      <dgm:spPr/>
      <dgm:t>
        <a:bodyPr/>
        <a:lstStyle/>
        <a:p>
          <a:endParaRPr lang="es-ES"/>
        </a:p>
      </dgm:t>
    </dgm:pt>
    <dgm:pt modelId="{20EE9070-E213-4048-94D4-7C8D702EAD72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Seres sociales (activos).</a:t>
          </a:r>
        </a:p>
      </dgm:t>
    </dgm:pt>
    <dgm:pt modelId="{A7B6ABB2-D648-47A5-B5A3-BA755E02081B}" type="parTrans" cxnId="{3FB9FE56-8265-4DB2-9255-8E61E8FF0727}">
      <dgm:prSet/>
      <dgm:spPr/>
      <dgm:t>
        <a:bodyPr/>
        <a:lstStyle/>
        <a:p>
          <a:endParaRPr lang="es-ES"/>
        </a:p>
      </dgm:t>
    </dgm:pt>
    <dgm:pt modelId="{61BC0517-D06B-4480-821C-5C59E2B05A5C}" type="sibTrans" cxnId="{3FB9FE56-8265-4DB2-9255-8E61E8FF0727}">
      <dgm:prSet/>
      <dgm:spPr/>
      <dgm:t>
        <a:bodyPr/>
        <a:lstStyle/>
        <a:p>
          <a:endParaRPr lang="es-ES"/>
        </a:p>
      </dgm:t>
    </dgm:pt>
    <dgm:pt modelId="{F46ACFF2-E85E-419D-841D-23DA6D491AE6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/>
            <a:t>Alineamientos conductuales.</a:t>
          </a:r>
        </a:p>
      </dgm:t>
    </dgm:pt>
    <dgm:pt modelId="{27351C34-08A9-489C-AFDA-050B5440E5C7}" type="sibTrans" cxnId="{992AA091-51E5-4DE9-AD7A-C5901A271AE4}">
      <dgm:prSet/>
      <dgm:spPr/>
      <dgm:t>
        <a:bodyPr/>
        <a:lstStyle/>
        <a:p>
          <a:endParaRPr lang="es-ES"/>
        </a:p>
      </dgm:t>
    </dgm:pt>
    <dgm:pt modelId="{0CC720B0-3912-464B-83CE-9820D30EB549}" type="parTrans" cxnId="{992AA091-51E5-4DE9-AD7A-C5901A271AE4}">
      <dgm:prSet/>
      <dgm:spPr/>
      <dgm:t>
        <a:bodyPr/>
        <a:lstStyle/>
        <a:p>
          <a:endParaRPr lang="es-ES"/>
        </a:p>
      </dgm:t>
    </dgm:pt>
    <dgm:pt modelId="{495700CA-10F3-43A9-AED0-96B40337DE06}" type="pres">
      <dgm:prSet presAssocID="{95E95BF1-29E5-4347-A2F6-BA5FE44CA3A4}" presName="Name0" presStyleCnt="0">
        <dgm:presLayoutVars>
          <dgm:chMax val="7"/>
          <dgm:resizeHandles val="exact"/>
        </dgm:presLayoutVars>
      </dgm:prSet>
      <dgm:spPr/>
    </dgm:pt>
    <dgm:pt modelId="{B6240E5E-7CD9-45B5-968E-E2D715405D5C}" type="pres">
      <dgm:prSet presAssocID="{95E95BF1-29E5-4347-A2F6-BA5FE44CA3A4}" presName="comp1" presStyleCnt="0"/>
      <dgm:spPr/>
    </dgm:pt>
    <dgm:pt modelId="{3EC5D3A6-477F-4F77-AC93-5113D5C32465}" type="pres">
      <dgm:prSet presAssocID="{95E95BF1-29E5-4347-A2F6-BA5FE44CA3A4}" presName="circle1" presStyleLbl="node1" presStyleIdx="0" presStyleCnt="4"/>
      <dgm:spPr/>
    </dgm:pt>
    <dgm:pt modelId="{F92C6FBB-CC82-4044-AACB-87A17B3F25B4}" type="pres">
      <dgm:prSet presAssocID="{95E95BF1-29E5-4347-A2F6-BA5FE44CA3A4}" presName="c1text" presStyleLbl="node1" presStyleIdx="0" presStyleCnt="4">
        <dgm:presLayoutVars>
          <dgm:bulletEnabled val="1"/>
        </dgm:presLayoutVars>
      </dgm:prSet>
      <dgm:spPr/>
    </dgm:pt>
    <dgm:pt modelId="{AB129352-F4AF-453E-ABAC-25F9C7DCB549}" type="pres">
      <dgm:prSet presAssocID="{95E95BF1-29E5-4347-A2F6-BA5FE44CA3A4}" presName="comp2" presStyleCnt="0"/>
      <dgm:spPr/>
    </dgm:pt>
    <dgm:pt modelId="{41412D50-8A48-4E1F-87A7-24429FBD6C19}" type="pres">
      <dgm:prSet presAssocID="{95E95BF1-29E5-4347-A2F6-BA5FE44CA3A4}" presName="circle2" presStyleLbl="node1" presStyleIdx="1" presStyleCnt="4"/>
      <dgm:spPr/>
    </dgm:pt>
    <dgm:pt modelId="{E8C9E381-3D30-4C5E-AB83-AB2876DF69E7}" type="pres">
      <dgm:prSet presAssocID="{95E95BF1-29E5-4347-A2F6-BA5FE44CA3A4}" presName="c2text" presStyleLbl="node1" presStyleIdx="1" presStyleCnt="4">
        <dgm:presLayoutVars>
          <dgm:bulletEnabled val="1"/>
        </dgm:presLayoutVars>
      </dgm:prSet>
      <dgm:spPr/>
    </dgm:pt>
    <dgm:pt modelId="{CA1468EA-7481-46DB-A9BC-6AD5C016EC50}" type="pres">
      <dgm:prSet presAssocID="{95E95BF1-29E5-4347-A2F6-BA5FE44CA3A4}" presName="comp3" presStyleCnt="0"/>
      <dgm:spPr/>
    </dgm:pt>
    <dgm:pt modelId="{E81126B4-91BB-400F-A504-EDCB6BE7D537}" type="pres">
      <dgm:prSet presAssocID="{95E95BF1-29E5-4347-A2F6-BA5FE44CA3A4}" presName="circle3" presStyleLbl="node1" presStyleIdx="2" presStyleCnt="4" custLinFactNeighborX="391"/>
      <dgm:spPr/>
    </dgm:pt>
    <dgm:pt modelId="{0DF593C9-BE40-466D-8D36-2AB2391A66B2}" type="pres">
      <dgm:prSet presAssocID="{95E95BF1-29E5-4347-A2F6-BA5FE44CA3A4}" presName="c3text" presStyleLbl="node1" presStyleIdx="2" presStyleCnt="4">
        <dgm:presLayoutVars>
          <dgm:bulletEnabled val="1"/>
        </dgm:presLayoutVars>
      </dgm:prSet>
      <dgm:spPr/>
    </dgm:pt>
    <dgm:pt modelId="{7F01F18E-C1C6-40CB-AD12-BD017CA5F4AA}" type="pres">
      <dgm:prSet presAssocID="{95E95BF1-29E5-4347-A2F6-BA5FE44CA3A4}" presName="comp4" presStyleCnt="0"/>
      <dgm:spPr/>
    </dgm:pt>
    <dgm:pt modelId="{46BDD385-D851-47F4-960F-48E67E5247B6}" type="pres">
      <dgm:prSet presAssocID="{95E95BF1-29E5-4347-A2F6-BA5FE44CA3A4}" presName="circle4" presStyleLbl="node1" presStyleIdx="3" presStyleCnt="4"/>
      <dgm:spPr/>
    </dgm:pt>
    <dgm:pt modelId="{F21FAC8F-870D-401C-95B4-6FC288940F14}" type="pres">
      <dgm:prSet presAssocID="{95E95BF1-29E5-4347-A2F6-BA5FE44CA3A4}" presName="c4text" presStyleLbl="node1" presStyleIdx="3" presStyleCnt="4">
        <dgm:presLayoutVars>
          <dgm:bulletEnabled val="1"/>
        </dgm:presLayoutVars>
      </dgm:prSet>
      <dgm:spPr/>
    </dgm:pt>
  </dgm:ptLst>
  <dgm:cxnLst>
    <dgm:cxn modelId="{7803E912-D7B2-4DD1-8414-B249A44CA62D}" type="presOf" srcId="{F46ACFF2-E85E-419D-841D-23DA6D491AE6}" destId="{3EC5D3A6-477F-4F77-AC93-5113D5C32465}" srcOrd="0" destOrd="0" presId="urn:microsoft.com/office/officeart/2005/8/layout/venn2"/>
    <dgm:cxn modelId="{66C9BE15-7F91-4DA6-9230-B7A37D976553}" type="presOf" srcId="{066A42CB-F93A-4C79-A9A5-633DCAB5C561}" destId="{E8C9E381-3D30-4C5E-AB83-AB2876DF69E7}" srcOrd="1" destOrd="0" presId="urn:microsoft.com/office/officeart/2005/8/layout/venn2"/>
    <dgm:cxn modelId="{A3D34533-984F-485F-9838-4F09E976DF4F}" type="presOf" srcId="{20EE9070-E213-4048-94D4-7C8D702EAD72}" destId="{46BDD385-D851-47F4-960F-48E67E5247B6}" srcOrd="0" destOrd="0" presId="urn:microsoft.com/office/officeart/2005/8/layout/venn2"/>
    <dgm:cxn modelId="{20EDB86C-4A7D-43D5-A70A-537450F810EC}" type="presOf" srcId="{066A42CB-F93A-4C79-A9A5-633DCAB5C561}" destId="{41412D50-8A48-4E1F-87A7-24429FBD6C19}" srcOrd="0" destOrd="0" presId="urn:microsoft.com/office/officeart/2005/8/layout/venn2"/>
    <dgm:cxn modelId="{A0A75E54-1518-4081-9BA7-ECD026815EE4}" srcId="{95E95BF1-29E5-4347-A2F6-BA5FE44CA3A4}" destId="{74204E05-0869-4732-97D1-67CEA5CFFDEA}" srcOrd="2" destOrd="0" parTransId="{0E01D080-0569-407F-A757-739C90DC57DE}" sibTransId="{F9405E95-B465-4FA3-A713-1D82F2EC04B1}"/>
    <dgm:cxn modelId="{3FB9FE56-8265-4DB2-9255-8E61E8FF0727}" srcId="{95E95BF1-29E5-4347-A2F6-BA5FE44CA3A4}" destId="{20EE9070-E213-4048-94D4-7C8D702EAD72}" srcOrd="3" destOrd="0" parTransId="{A7B6ABB2-D648-47A5-B5A3-BA755E02081B}" sibTransId="{61BC0517-D06B-4480-821C-5C59E2B05A5C}"/>
    <dgm:cxn modelId="{7835AE81-1F47-4E19-A200-6B0234198155}" type="presOf" srcId="{20EE9070-E213-4048-94D4-7C8D702EAD72}" destId="{F21FAC8F-870D-401C-95B4-6FC288940F14}" srcOrd="1" destOrd="0" presId="urn:microsoft.com/office/officeart/2005/8/layout/venn2"/>
    <dgm:cxn modelId="{7CBDBC82-9C02-4CF6-94F8-678D0DD5666E}" type="presOf" srcId="{74204E05-0869-4732-97D1-67CEA5CFFDEA}" destId="{E81126B4-91BB-400F-A504-EDCB6BE7D537}" srcOrd="0" destOrd="0" presId="urn:microsoft.com/office/officeart/2005/8/layout/venn2"/>
    <dgm:cxn modelId="{992AA091-51E5-4DE9-AD7A-C5901A271AE4}" srcId="{95E95BF1-29E5-4347-A2F6-BA5FE44CA3A4}" destId="{F46ACFF2-E85E-419D-841D-23DA6D491AE6}" srcOrd="0" destOrd="0" parTransId="{0CC720B0-3912-464B-83CE-9820D30EB549}" sibTransId="{27351C34-08A9-489C-AFDA-050B5440E5C7}"/>
    <dgm:cxn modelId="{D79087BB-008D-42D1-ABAF-85A8F606EF05}" type="presOf" srcId="{74204E05-0869-4732-97D1-67CEA5CFFDEA}" destId="{0DF593C9-BE40-466D-8D36-2AB2391A66B2}" srcOrd="1" destOrd="0" presId="urn:microsoft.com/office/officeart/2005/8/layout/venn2"/>
    <dgm:cxn modelId="{0DDFB3CA-6F3A-43ED-924B-18D1DD2EC91A}" type="presOf" srcId="{95E95BF1-29E5-4347-A2F6-BA5FE44CA3A4}" destId="{495700CA-10F3-43A9-AED0-96B40337DE06}" srcOrd="0" destOrd="0" presId="urn:microsoft.com/office/officeart/2005/8/layout/venn2"/>
    <dgm:cxn modelId="{AEA2EACB-083F-4C4D-86E9-4AA441AE4A70}" srcId="{95E95BF1-29E5-4347-A2F6-BA5FE44CA3A4}" destId="{066A42CB-F93A-4C79-A9A5-633DCAB5C561}" srcOrd="1" destOrd="0" parTransId="{FCA75C18-187D-4455-8E32-1E86CEBF7DB5}" sibTransId="{CB85690C-2B01-44B1-9D24-9B6777E0A1D2}"/>
    <dgm:cxn modelId="{347898E7-748A-4B16-BBA6-0376BB549E30}" type="presOf" srcId="{F46ACFF2-E85E-419D-841D-23DA6D491AE6}" destId="{F92C6FBB-CC82-4044-AACB-87A17B3F25B4}" srcOrd="1" destOrd="0" presId="urn:microsoft.com/office/officeart/2005/8/layout/venn2"/>
    <dgm:cxn modelId="{F12E707A-55FD-4564-95FB-5EECEBB64ECF}" type="presParOf" srcId="{495700CA-10F3-43A9-AED0-96B40337DE06}" destId="{B6240E5E-7CD9-45B5-968E-E2D715405D5C}" srcOrd="0" destOrd="0" presId="urn:microsoft.com/office/officeart/2005/8/layout/venn2"/>
    <dgm:cxn modelId="{5EAA598F-2B13-43C1-B589-EE6A324D2AFC}" type="presParOf" srcId="{B6240E5E-7CD9-45B5-968E-E2D715405D5C}" destId="{3EC5D3A6-477F-4F77-AC93-5113D5C32465}" srcOrd="0" destOrd="0" presId="urn:microsoft.com/office/officeart/2005/8/layout/venn2"/>
    <dgm:cxn modelId="{0B73D597-7282-4AA0-9065-B09D5D64718A}" type="presParOf" srcId="{B6240E5E-7CD9-45B5-968E-E2D715405D5C}" destId="{F92C6FBB-CC82-4044-AACB-87A17B3F25B4}" srcOrd="1" destOrd="0" presId="urn:microsoft.com/office/officeart/2005/8/layout/venn2"/>
    <dgm:cxn modelId="{B8991C4B-4CAB-4753-87EC-83734CDFBAF1}" type="presParOf" srcId="{495700CA-10F3-43A9-AED0-96B40337DE06}" destId="{AB129352-F4AF-453E-ABAC-25F9C7DCB549}" srcOrd="1" destOrd="0" presId="urn:microsoft.com/office/officeart/2005/8/layout/venn2"/>
    <dgm:cxn modelId="{B1E4DA2C-4BAE-4200-A0CC-B759F9D39ABB}" type="presParOf" srcId="{AB129352-F4AF-453E-ABAC-25F9C7DCB549}" destId="{41412D50-8A48-4E1F-87A7-24429FBD6C19}" srcOrd="0" destOrd="0" presId="urn:microsoft.com/office/officeart/2005/8/layout/venn2"/>
    <dgm:cxn modelId="{C37210E0-6A72-4CA7-90DA-D73FEC689E0A}" type="presParOf" srcId="{AB129352-F4AF-453E-ABAC-25F9C7DCB549}" destId="{E8C9E381-3D30-4C5E-AB83-AB2876DF69E7}" srcOrd="1" destOrd="0" presId="urn:microsoft.com/office/officeart/2005/8/layout/venn2"/>
    <dgm:cxn modelId="{ECF3AB92-FDAC-4971-B308-0E5D608C4B91}" type="presParOf" srcId="{495700CA-10F3-43A9-AED0-96B40337DE06}" destId="{CA1468EA-7481-46DB-A9BC-6AD5C016EC50}" srcOrd="2" destOrd="0" presId="urn:microsoft.com/office/officeart/2005/8/layout/venn2"/>
    <dgm:cxn modelId="{E0A08A51-26DC-48E6-A26A-7E5E84B441B7}" type="presParOf" srcId="{CA1468EA-7481-46DB-A9BC-6AD5C016EC50}" destId="{E81126B4-91BB-400F-A504-EDCB6BE7D537}" srcOrd="0" destOrd="0" presId="urn:microsoft.com/office/officeart/2005/8/layout/venn2"/>
    <dgm:cxn modelId="{2C6944D4-FAEB-4C6A-8D04-6781E96DA39C}" type="presParOf" srcId="{CA1468EA-7481-46DB-A9BC-6AD5C016EC50}" destId="{0DF593C9-BE40-466D-8D36-2AB2391A66B2}" srcOrd="1" destOrd="0" presId="urn:microsoft.com/office/officeart/2005/8/layout/venn2"/>
    <dgm:cxn modelId="{9E4078DD-D777-445F-BA7D-7A581C8FEF61}" type="presParOf" srcId="{495700CA-10F3-43A9-AED0-96B40337DE06}" destId="{7F01F18E-C1C6-40CB-AD12-BD017CA5F4AA}" srcOrd="3" destOrd="0" presId="urn:microsoft.com/office/officeart/2005/8/layout/venn2"/>
    <dgm:cxn modelId="{78D65DC3-F26D-43DC-964F-E64B510554DB}" type="presParOf" srcId="{7F01F18E-C1C6-40CB-AD12-BD017CA5F4AA}" destId="{46BDD385-D851-47F4-960F-48E67E5247B6}" srcOrd="0" destOrd="0" presId="urn:microsoft.com/office/officeart/2005/8/layout/venn2"/>
    <dgm:cxn modelId="{2E939664-D901-4C86-ABF6-0C5F1BFE3510}" type="presParOf" srcId="{7F01F18E-C1C6-40CB-AD12-BD017CA5F4AA}" destId="{F21FAC8F-870D-401C-95B4-6FC288940F1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D29AD-4878-416C-B90F-F184C2E61DB1}">
      <dsp:nvSpPr>
        <dsp:cNvPr id="0" name=""/>
        <dsp:cNvSpPr/>
      </dsp:nvSpPr>
      <dsp:spPr>
        <a:xfrm>
          <a:off x="2766456" y="1188"/>
          <a:ext cx="916378" cy="595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Evaluación y control de los riesgos y peligros  de la ejecución de la tarea . (ART).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2795533" y="30265"/>
        <a:ext cx="858224" cy="537492"/>
      </dsp:txXfrm>
    </dsp:sp>
    <dsp:sp modelId="{6FAAC47B-9BFB-4853-90C4-1C0371CF87D6}">
      <dsp:nvSpPr>
        <dsp:cNvPr id="0" name=""/>
        <dsp:cNvSpPr/>
      </dsp:nvSpPr>
      <dsp:spPr>
        <a:xfrm>
          <a:off x="1505466" y="293135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2305769" y="112180"/>
              </a:moveTo>
              <a:arcTo wR="1698697" hR="1698697" stAng="17456346" swAng="83226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0887A-21A2-4421-8724-0EFDE4362EC4}">
      <dsp:nvSpPr>
        <dsp:cNvPr id="0" name=""/>
        <dsp:cNvSpPr/>
      </dsp:nvSpPr>
      <dsp:spPr>
        <a:xfrm>
          <a:off x="4113606" y="678860"/>
          <a:ext cx="916378" cy="595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Inicio</a:t>
          </a:r>
          <a:r>
            <a:rPr lang="es-ES" sz="600" kern="1200" baseline="0">
              <a:solidFill>
                <a:schemeClr val="tx1"/>
              </a:solidFill>
            </a:rPr>
            <a:t> de la ejecución de tareas ( conductas )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4142683" y="707937"/>
        <a:ext cx="858224" cy="537492"/>
      </dsp:txXfrm>
    </dsp:sp>
    <dsp:sp modelId="{3F224956-4F62-4036-B840-1BCD94258025}">
      <dsp:nvSpPr>
        <dsp:cNvPr id="0" name=""/>
        <dsp:cNvSpPr/>
      </dsp:nvSpPr>
      <dsp:spPr>
        <a:xfrm>
          <a:off x="1525202" y="31676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3291650" y="1108721"/>
              </a:moveTo>
              <a:arcTo wR="1698697" hR="1698697" stAng="20380626" swAng="101345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43D81-9844-40C6-B7A5-E23EB861ACAC}">
      <dsp:nvSpPr>
        <dsp:cNvPr id="0" name=""/>
        <dsp:cNvSpPr/>
      </dsp:nvSpPr>
      <dsp:spPr>
        <a:xfrm>
          <a:off x="4422563" y="2077881"/>
          <a:ext cx="916378" cy="595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Avance en el desarrollo de las maniobras 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4451640" y="2106958"/>
        <a:ext cx="858224" cy="537492"/>
      </dsp:txXfrm>
    </dsp:sp>
    <dsp:sp modelId="{0B8F1456-23F4-44AF-8D46-C8224B465C9A}">
      <dsp:nvSpPr>
        <dsp:cNvPr id="0" name=""/>
        <dsp:cNvSpPr/>
      </dsp:nvSpPr>
      <dsp:spPr>
        <a:xfrm>
          <a:off x="1525948" y="29901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3198165" y="2496925"/>
              </a:moveTo>
              <a:arcTo wR="1698697" hR="1698697" stAng="1681692" swAng="8345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E6087-B997-4372-937D-C6767EC3FC9B}">
      <dsp:nvSpPr>
        <dsp:cNvPr id="0" name=""/>
        <dsp:cNvSpPr/>
      </dsp:nvSpPr>
      <dsp:spPr>
        <a:xfrm>
          <a:off x="3503493" y="3230359"/>
          <a:ext cx="916378" cy="5956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Fenómeno natural de  metamorfosis del escenario laboral.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3532570" y="3259436"/>
        <a:ext cx="858224" cy="537492"/>
      </dsp:txXfrm>
    </dsp:sp>
    <dsp:sp modelId="{D451BD85-0C27-4FAE-B0DA-D157F5029F54}">
      <dsp:nvSpPr>
        <dsp:cNvPr id="0" name=""/>
        <dsp:cNvSpPr/>
      </dsp:nvSpPr>
      <dsp:spPr>
        <a:xfrm>
          <a:off x="1525948" y="29901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1866996" y="3389036"/>
              </a:moveTo>
              <a:arcTo wR="1698697" hR="1698697" stAng="5058843" swAng="6823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8DCE7-B807-445E-8AD8-76016889842E}">
      <dsp:nvSpPr>
        <dsp:cNvPr id="0" name=""/>
        <dsp:cNvSpPr/>
      </dsp:nvSpPr>
      <dsp:spPr>
        <a:xfrm>
          <a:off x="2029419" y="3230359"/>
          <a:ext cx="916378" cy="5956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Reevaluación estratégica de los riesgos y peligros asociados.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2058496" y="3259436"/>
        <a:ext cx="858224" cy="537492"/>
      </dsp:txXfrm>
    </dsp:sp>
    <dsp:sp modelId="{B1C7A508-D8D2-4709-9E8D-EB7683CB71C1}">
      <dsp:nvSpPr>
        <dsp:cNvPr id="0" name=""/>
        <dsp:cNvSpPr/>
      </dsp:nvSpPr>
      <dsp:spPr>
        <a:xfrm>
          <a:off x="1525948" y="29901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435086" y="2833977"/>
              </a:moveTo>
              <a:arcTo wR="1698697" hR="1698697" stAng="8283730" swAng="8345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C7454-AEC5-4079-99FA-03D0BBBB301B}">
      <dsp:nvSpPr>
        <dsp:cNvPr id="0" name=""/>
        <dsp:cNvSpPr/>
      </dsp:nvSpPr>
      <dsp:spPr>
        <a:xfrm>
          <a:off x="1110348" y="2077881"/>
          <a:ext cx="916378" cy="59564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Comunicación  permanente y pertinente a la tarea.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1139425" y="2106958"/>
        <a:ext cx="858224" cy="537492"/>
      </dsp:txXfrm>
    </dsp:sp>
    <dsp:sp modelId="{50C06460-0F09-4CA4-8B2B-E2F3B5F9EA0C}">
      <dsp:nvSpPr>
        <dsp:cNvPr id="0" name=""/>
        <dsp:cNvSpPr/>
      </dsp:nvSpPr>
      <dsp:spPr>
        <a:xfrm>
          <a:off x="1525948" y="29901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2481" y="1606915"/>
              </a:moveTo>
              <a:arcTo wR="1698697" hR="1698697" stAng="10985834" swAng="106358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32C9C-7FC0-4967-9C1A-7516A15327B1}">
      <dsp:nvSpPr>
        <dsp:cNvPr id="0" name=""/>
        <dsp:cNvSpPr/>
      </dsp:nvSpPr>
      <dsp:spPr>
        <a:xfrm>
          <a:off x="1438361" y="640765"/>
          <a:ext cx="916378" cy="5956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" kern="1200">
              <a:solidFill>
                <a:schemeClr val="tx1"/>
              </a:solidFill>
            </a:rPr>
            <a:t>Control</a:t>
          </a:r>
          <a:r>
            <a:rPr lang="es-ES" sz="600" kern="1200" baseline="0">
              <a:solidFill>
                <a:schemeClr val="tx1"/>
              </a:solidFill>
            </a:rPr>
            <a:t> de los riesgos y peligros asociados.</a:t>
          </a:r>
          <a:endParaRPr lang="es-ES" sz="600" kern="1200" dirty="0">
            <a:solidFill>
              <a:schemeClr val="tx1"/>
            </a:solidFill>
          </a:endParaRPr>
        </a:p>
      </dsp:txBody>
      <dsp:txXfrm>
        <a:off x="1467438" y="669842"/>
        <a:ext cx="858224" cy="537492"/>
      </dsp:txXfrm>
    </dsp:sp>
    <dsp:sp modelId="{9E9BF2C4-B3E7-4C71-B260-A0BF915583C6}">
      <dsp:nvSpPr>
        <dsp:cNvPr id="0" name=""/>
        <dsp:cNvSpPr/>
      </dsp:nvSpPr>
      <dsp:spPr>
        <a:xfrm>
          <a:off x="1525948" y="299011"/>
          <a:ext cx="3397394" cy="3397394"/>
        </a:xfrm>
        <a:custGeom>
          <a:avLst/>
          <a:gdLst/>
          <a:ahLst/>
          <a:cxnLst/>
          <a:rect l="0" t="0" r="0" b="0"/>
          <a:pathLst>
            <a:path>
              <a:moveTo>
                <a:pt x="779978" y="269876"/>
              </a:moveTo>
              <a:arcTo wR="1698697" hR="1698697" stAng="14235562" swAng="77100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44B21-9A8D-429A-99EC-81F92B0DA9DC}">
      <dsp:nvSpPr>
        <dsp:cNvPr id="0" name=""/>
        <dsp:cNvSpPr/>
      </dsp:nvSpPr>
      <dsp:spPr>
        <a:xfrm>
          <a:off x="0" y="153649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137D6-E4CD-48AB-BA57-196DC17886C3}">
      <dsp:nvSpPr>
        <dsp:cNvPr id="0" name=""/>
        <dsp:cNvSpPr/>
      </dsp:nvSpPr>
      <dsp:spPr>
        <a:xfrm>
          <a:off x="149542" y="6049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Presión</a:t>
          </a:r>
        </a:p>
      </dsp:txBody>
      <dsp:txXfrm>
        <a:off x="163952" y="20459"/>
        <a:ext cx="2064775" cy="266380"/>
      </dsp:txXfrm>
    </dsp:sp>
    <dsp:sp modelId="{D5A24262-0E21-44EA-9461-C4F5C850FA5B}">
      <dsp:nvSpPr>
        <dsp:cNvPr id="0" name=""/>
        <dsp:cNvSpPr/>
      </dsp:nvSpPr>
      <dsp:spPr>
        <a:xfrm>
          <a:off x="0" y="607250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F883-19B4-4B73-B574-23EB1C3ED3BD}">
      <dsp:nvSpPr>
        <dsp:cNvPr id="0" name=""/>
        <dsp:cNvSpPr/>
      </dsp:nvSpPr>
      <dsp:spPr>
        <a:xfrm>
          <a:off x="149542" y="459650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Imprevistos</a:t>
          </a:r>
        </a:p>
      </dsp:txBody>
      <dsp:txXfrm>
        <a:off x="163952" y="474060"/>
        <a:ext cx="2064775" cy="266380"/>
      </dsp:txXfrm>
    </dsp:sp>
    <dsp:sp modelId="{FA11D9CD-31DC-457E-8F03-66B91FDFBF3B}">
      <dsp:nvSpPr>
        <dsp:cNvPr id="0" name=""/>
        <dsp:cNvSpPr/>
      </dsp:nvSpPr>
      <dsp:spPr>
        <a:xfrm>
          <a:off x="0" y="1060850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49C5E-1975-44B3-9C26-6110C82A0B1C}">
      <dsp:nvSpPr>
        <dsp:cNvPr id="0" name=""/>
        <dsp:cNvSpPr/>
      </dsp:nvSpPr>
      <dsp:spPr>
        <a:xfrm>
          <a:off x="149542" y="913250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Motivación personal.</a:t>
          </a:r>
        </a:p>
      </dsp:txBody>
      <dsp:txXfrm>
        <a:off x="163952" y="927660"/>
        <a:ext cx="2064775" cy="266380"/>
      </dsp:txXfrm>
    </dsp:sp>
    <dsp:sp modelId="{D805350B-DFE0-4F1D-831F-0058A483A5B5}">
      <dsp:nvSpPr>
        <dsp:cNvPr id="0" name=""/>
        <dsp:cNvSpPr/>
      </dsp:nvSpPr>
      <dsp:spPr>
        <a:xfrm>
          <a:off x="0" y="1514450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FA759-ACC9-4C6E-8EDE-AA6D784767E2}">
      <dsp:nvSpPr>
        <dsp:cNvPr id="0" name=""/>
        <dsp:cNvSpPr/>
      </dsp:nvSpPr>
      <dsp:spPr>
        <a:xfrm>
          <a:off x="149542" y="1366850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Instrucciones.</a:t>
          </a:r>
        </a:p>
      </dsp:txBody>
      <dsp:txXfrm>
        <a:off x="163952" y="1381260"/>
        <a:ext cx="2064775" cy="266380"/>
      </dsp:txXfrm>
    </dsp:sp>
    <dsp:sp modelId="{3A000F8B-6440-413A-A20D-AA85926A5B54}">
      <dsp:nvSpPr>
        <dsp:cNvPr id="0" name=""/>
        <dsp:cNvSpPr/>
      </dsp:nvSpPr>
      <dsp:spPr>
        <a:xfrm>
          <a:off x="0" y="1968050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A544D-53DC-4E12-8D7C-CCBEDF23F1F5}">
      <dsp:nvSpPr>
        <dsp:cNvPr id="0" name=""/>
        <dsp:cNvSpPr/>
      </dsp:nvSpPr>
      <dsp:spPr>
        <a:xfrm>
          <a:off x="149542" y="1820450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Estilos de trabajo </a:t>
          </a:r>
        </a:p>
      </dsp:txBody>
      <dsp:txXfrm>
        <a:off x="163952" y="1834860"/>
        <a:ext cx="2064775" cy="266380"/>
      </dsp:txXfrm>
    </dsp:sp>
    <dsp:sp modelId="{3C51BC68-3744-409A-95BB-6DDFA876A051}">
      <dsp:nvSpPr>
        <dsp:cNvPr id="0" name=""/>
        <dsp:cNvSpPr/>
      </dsp:nvSpPr>
      <dsp:spPr>
        <a:xfrm>
          <a:off x="0" y="2421650"/>
          <a:ext cx="299085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BB54F-7651-4982-9441-D83217F62869}">
      <dsp:nvSpPr>
        <dsp:cNvPr id="0" name=""/>
        <dsp:cNvSpPr/>
      </dsp:nvSpPr>
      <dsp:spPr>
        <a:xfrm>
          <a:off x="149542" y="2274050"/>
          <a:ext cx="2093595" cy="29520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3" tIns="0" rIns="79133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Comunicación.</a:t>
          </a:r>
        </a:p>
      </dsp:txBody>
      <dsp:txXfrm>
        <a:off x="163952" y="2288460"/>
        <a:ext cx="2064775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5D3A6-477F-4F77-AC93-5113D5C32465}">
      <dsp:nvSpPr>
        <dsp:cNvPr id="0" name=""/>
        <dsp:cNvSpPr/>
      </dsp:nvSpPr>
      <dsp:spPr>
        <a:xfrm>
          <a:off x="1003300" y="0"/>
          <a:ext cx="4089400" cy="408940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Alineamientos conductuales.</a:t>
          </a:r>
        </a:p>
      </dsp:txBody>
      <dsp:txXfrm>
        <a:off x="2476301" y="204469"/>
        <a:ext cx="1143396" cy="613410"/>
      </dsp:txXfrm>
    </dsp:sp>
    <dsp:sp modelId="{41412D50-8A48-4E1F-87A7-24429FBD6C19}">
      <dsp:nvSpPr>
        <dsp:cNvPr id="0" name=""/>
        <dsp:cNvSpPr/>
      </dsp:nvSpPr>
      <dsp:spPr>
        <a:xfrm>
          <a:off x="1412240" y="817879"/>
          <a:ext cx="3271520" cy="3271520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Tareas asociadas al trabajo</a:t>
          </a:r>
        </a:p>
      </dsp:txBody>
      <dsp:txXfrm>
        <a:off x="2476301" y="1014171"/>
        <a:ext cx="1143396" cy="588873"/>
      </dsp:txXfrm>
    </dsp:sp>
    <dsp:sp modelId="{E81126B4-91BB-400F-A504-EDCB6BE7D537}">
      <dsp:nvSpPr>
        <dsp:cNvPr id="0" name=""/>
        <dsp:cNvSpPr/>
      </dsp:nvSpPr>
      <dsp:spPr>
        <a:xfrm>
          <a:off x="1830773" y="1635759"/>
          <a:ext cx="2453640" cy="2453640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Análisis de la ejecución</a:t>
          </a:r>
          <a:endParaRPr lang="es-ES" sz="1100" kern="1200" dirty="0"/>
        </a:p>
      </dsp:txBody>
      <dsp:txXfrm>
        <a:off x="2485895" y="1819782"/>
        <a:ext cx="1143396" cy="552069"/>
      </dsp:txXfrm>
    </dsp:sp>
    <dsp:sp modelId="{46BDD385-D851-47F4-960F-48E67E5247B6}">
      <dsp:nvSpPr>
        <dsp:cNvPr id="0" name=""/>
        <dsp:cNvSpPr/>
      </dsp:nvSpPr>
      <dsp:spPr>
        <a:xfrm>
          <a:off x="2230120" y="2453640"/>
          <a:ext cx="1635760" cy="163576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Seres sociales (activos).</a:t>
          </a:r>
        </a:p>
      </dsp:txBody>
      <dsp:txXfrm>
        <a:off x="2469671" y="2862580"/>
        <a:ext cx="1156656" cy="817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06262-0DC8-3A4F-8195-CA54BA63A199}" type="datetimeFigureOut">
              <a:rPr lang="es-ES" smtClean="0"/>
              <a:t>17/10/2024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25A85-A075-CD47-B627-289AFB0075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11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C847E-D129-46EB-A705-7B13D004951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4FCD2-9A5C-4029-A601-0B44D74DAF9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noProof="0" smtClean="0"/>
              <a:t>13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2472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4800600"/>
            <a:ext cx="8229689" cy="552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07056" y="5486400"/>
            <a:ext cx="8236944" cy="533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Imagen 1" descr="8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42" y="5092700"/>
            <a:ext cx="2019857" cy="1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168401"/>
            <a:ext cx="6172200" cy="5071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6633" y="1168401"/>
            <a:ext cx="3346451" cy="5079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812800" y="520701"/>
            <a:ext cx="79248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12800" y="1168400"/>
            <a:ext cx="7924800" cy="5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39941" y="6500465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17800" y="6500465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800" y="6500465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14402" y="2994102"/>
            <a:ext cx="8229689" cy="55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sz="28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1008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6033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350" noProof="0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1209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Quinto nivel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539496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BF53A3-647D-4EB5-8024-AB2FE87A599F}" type="datetime1">
              <a:rPr lang="es-ES" noProof="0" smtClean="0"/>
              <a:t>21/10/2024</a:t>
            </a:fld>
            <a:endParaRPr lang="es-ES" noProof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2039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8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371927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3007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90293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55812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45666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9756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0648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018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295400"/>
            <a:ext cx="9448800" cy="4191000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Imagen 2" descr="8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" y="125750"/>
            <a:ext cx="762953" cy="5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77194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3433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14508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2819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3377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6033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350" noProof="0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1209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s-ES" noProof="0"/>
              <a:t>Quinto nivel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539496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BF53A3-647D-4EB5-8024-AB2FE87A599F}" type="datetime1">
              <a:rPr lang="es-ES" noProof="0" smtClean="0"/>
              <a:t>21/10/2024</a:t>
            </a:fld>
            <a:endParaRPr lang="es-ES" noProof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2039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8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371927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01967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295400"/>
            <a:ext cx="9448800" cy="4191000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Imagen 2" descr="8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" y="125750"/>
            <a:ext cx="762953" cy="5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400" y="520701"/>
            <a:ext cx="100330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422400" y="1331914"/>
            <a:ext cx="10204451" cy="4541837"/>
          </a:xfrm>
        </p:spPr>
        <p:txBody>
          <a:bodyPr/>
          <a:lstStyle/>
          <a:p>
            <a:endParaRPr lang="en-CA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2400" y="1295400"/>
            <a:ext cx="9448800" cy="4191000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Imagen 3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422400" y="520701"/>
            <a:ext cx="100330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0" name="Imagen 9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400" y="520701"/>
            <a:ext cx="100330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422400" y="1331914"/>
            <a:ext cx="10204451" cy="4541837"/>
          </a:xfrm>
        </p:spPr>
        <p:txBody>
          <a:bodyPr/>
          <a:lstStyle/>
          <a:p>
            <a:endParaRPr lang="en-CA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2400" y="519694"/>
            <a:ext cx="100330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1422400" y="1330326"/>
            <a:ext cx="10033000" cy="4371975"/>
          </a:xfrm>
        </p:spPr>
        <p:txBody>
          <a:bodyPr/>
          <a:lstStyle/>
          <a:p>
            <a:endParaRPr lang="en-CA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634" y="1168401"/>
            <a:ext cx="10028765" cy="5079999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422400" y="519694"/>
            <a:ext cx="10033000" cy="5492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61600" y="6492876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492876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422400" y="6492876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634" y="1168401"/>
            <a:ext cx="10028765" cy="50799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61600" y="6507899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507899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422400" y="6507899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6633" y="1168401"/>
            <a:ext cx="4872567" cy="5079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168401"/>
            <a:ext cx="4953000" cy="5079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61600" y="6493031"/>
            <a:ext cx="1197659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93031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22400" y="6493031"/>
            <a:ext cx="10160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22400" y="994320"/>
            <a:ext cx="10769600" cy="0"/>
          </a:xfrm>
          <a:prstGeom prst="line">
            <a:avLst/>
          </a:prstGeom>
          <a:ln>
            <a:solidFill>
              <a:srgbClr val="FFC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85-blanc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39700"/>
            <a:ext cx="735981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6633" y="1168401"/>
            <a:ext cx="10028767" cy="507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422400" y="520701"/>
            <a:ext cx="10033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4928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10261600" y="6492876"/>
            <a:ext cx="1197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22400" y="6492876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2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7" r:id="rId2"/>
    <p:sldLayoutId id="2147483668" r:id="rId3"/>
    <p:sldLayoutId id="2147483656" r:id="rId4"/>
    <p:sldLayoutId id="2147483671" r:id="rId5"/>
    <p:sldLayoutId id="2147483672" r:id="rId6"/>
    <p:sldLayoutId id="2147483652" r:id="rId7"/>
    <p:sldLayoutId id="2147483670" r:id="rId8"/>
    <p:sldLayoutId id="2147483654" r:id="rId9"/>
    <p:sldLayoutId id="2147483659" r:id="rId10"/>
    <p:sldLayoutId id="2147483669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16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2016-07-13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agasys.com.mx/es-mx/noticias-agasys/el-comportamiento-del-personal-como-forma-de-motivacion-y-produc/" TargetMode="Externa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A32F3C0-543F-4983-A917-2BBCEEB09328}"/>
              </a:ext>
            </a:extLst>
          </p:cNvPr>
          <p:cNvSpPr txBox="1">
            <a:spLocks/>
          </p:cNvSpPr>
          <p:nvPr/>
        </p:nvSpPr>
        <p:spPr>
          <a:xfrm>
            <a:off x="6842449" y="365126"/>
            <a:ext cx="3369554" cy="55303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500" b="1" dirty="0" err="1">
                <a:solidFill>
                  <a:schemeClr val="tx1"/>
                </a:solidFill>
              </a:rPr>
              <a:t>Conceptos</a:t>
            </a:r>
            <a:r>
              <a:rPr lang="en-US" sz="45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EB34C0-CA37-4153-8CB0-3DED0856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08" r="2687"/>
          <a:stretch/>
        </p:blipFill>
        <p:spPr>
          <a:xfrm>
            <a:off x="1524020" y="10"/>
            <a:ext cx="53914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E66BC83-4C73-4B81-A863-910B211B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7675"/>
            <a:ext cx="6877050" cy="639763"/>
          </a:xfrm>
        </p:spPr>
        <p:txBody>
          <a:bodyPr/>
          <a:lstStyle/>
          <a:p>
            <a:r>
              <a:rPr lang="es-CL" dirty="0"/>
              <a:t>Desensibilización Sistemática.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A70F02-A8D8-4D25-AC8B-46B7F63A0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8781" r="2424" b="10834"/>
          <a:stretch/>
        </p:blipFill>
        <p:spPr>
          <a:xfrm>
            <a:off x="520700" y="4368119"/>
            <a:ext cx="3396343" cy="21695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A4DF90-0F66-45F9-AFDC-C900D571E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8781" r="2424" b="10834"/>
          <a:stretch/>
        </p:blipFill>
        <p:spPr>
          <a:xfrm>
            <a:off x="4169263" y="3497165"/>
            <a:ext cx="2194559" cy="14018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905820-0A0F-497D-A46C-6E0C3A607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8781" r="2424" b="10834"/>
          <a:stretch/>
        </p:blipFill>
        <p:spPr>
          <a:xfrm>
            <a:off x="6710861" y="2832109"/>
            <a:ext cx="1373777" cy="877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03820F-59B9-4877-84E5-6B9728FF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8781" r="2424" b="10834"/>
          <a:stretch/>
        </p:blipFill>
        <p:spPr>
          <a:xfrm>
            <a:off x="8739045" y="2298304"/>
            <a:ext cx="672339" cy="4294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8ED26-97E2-44C6-B50C-3090A228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" t="8781" r="2424" b="10834"/>
          <a:stretch/>
        </p:blipFill>
        <p:spPr>
          <a:xfrm>
            <a:off x="9960204" y="2013646"/>
            <a:ext cx="180628" cy="11538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389D796-72F5-4BC4-BD9A-0556266530C0}"/>
              </a:ext>
            </a:extLst>
          </p:cNvPr>
          <p:cNvSpPr txBox="1"/>
          <p:nvPr/>
        </p:nvSpPr>
        <p:spPr>
          <a:xfrm>
            <a:off x="1018564" y="3863073"/>
            <a:ext cx="186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Riesgos y Peligros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D3AB1D-C1E7-46A1-AC3A-BE33F9F5409C}"/>
              </a:ext>
            </a:extLst>
          </p:cNvPr>
          <p:cNvSpPr txBox="1"/>
          <p:nvPr/>
        </p:nvSpPr>
        <p:spPr>
          <a:xfrm>
            <a:off x="4517971" y="3116989"/>
            <a:ext cx="1497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rgbClr val="FF0000"/>
                </a:solidFill>
              </a:rPr>
              <a:t>Riesgos y Peligros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4A596C-3DE4-4BF5-A0B9-904366F53DCF}"/>
              </a:ext>
            </a:extLst>
          </p:cNvPr>
          <p:cNvSpPr txBox="1"/>
          <p:nvPr/>
        </p:nvSpPr>
        <p:spPr>
          <a:xfrm>
            <a:off x="6929511" y="2512334"/>
            <a:ext cx="936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b="1" dirty="0">
                <a:solidFill>
                  <a:srgbClr val="FF0000"/>
                </a:solidFill>
              </a:rPr>
              <a:t>Riesgos y Peligros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E4C8C21-854E-44FE-92E3-5515B42552E5}"/>
              </a:ext>
            </a:extLst>
          </p:cNvPr>
          <p:cNvSpPr txBox="1"/>
          <p:nvPr/>
        </p:nvSpPr>
        <p:spPr>
          <a:xfrm>
            <a:off x="8739045" y="2129027"/>
            <a:ext cx="65755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00" b="1" dirty="0">
                <a:solidFill>
                  <a:srgbClr val="FF0000"/>
                </a:solidFill>
              </a:rPr>
              <a:t>Riesgos y Peligros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688742-AF95-4078-A0E3-0971AC529C13}"/>
              </a:ext>
            </a:extLst>
          </p:cNvPr>
          <p:cNvSpPr txBox="1"/>
          <p:nvPr/>
        </p:nvSpPr>
        <p:spPr>
          <a:xfrm>
            <a:off x="9764862" y="1905924"/>
            <a:ext cx="28565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" b="1" dirty="0">
                <a:solidFill>
                  <a:srgbClr val="FF0000"/>
                </a:solidFill>
              </a:rPr>
              <a:t>Riesgos y Peligros</a:t>
            </a:r>
          </a:p>
        </p:txBody>
      </p:sp>
    </p:spTree>
    <p:extLst>
      <p:ext uri="{BB962C8B-B14F-4D97-AF65-F5344CB8AC3E}">
        <p14:creationId xmlns:p14="http://schemas.microsoft.com/office/powerpoint/2010/main" val="24199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2886C-95CD-4B3C-ABB8-B2EBBD8B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A9EA16-64AD-4BCF-8C5C-6C13EC668F43}"/>
              </a:ext>
            </a:extLst>
          </p:cNvPr>
          <p:cNvSpPr txBox="1"/>
          <p:nvPr/>
        </p:nvSpPr>
        <p:spPr>
          <a:xfrm>
            <a:off x="4508951" y="2849676"/>
            <a:ext cx="283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Aversión al Riesgo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0DFE85-948E-487F-8008-882FCBA85E20}"/>
              </a:ext>
            </a:extLst>
          </p:cNvPr>
          <p:cNvSpPr txBox="1"/>
          <p:nvPr/>
        </p:nvSpPr>
        <p:spPr>
          <a:xfrm>
            <a:off x="3877551" y="1283843"/>
            <a:ext cx="419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Normalización de Factores de Riesgo</a:t>
            </a:r>
          </a:p>
        </p:txBody>
      </p:sp>
      <p:sp>
        <p:nvSpPr>
          <p:cNvPr id="6" name="Señal de prohibido 9">
            <a:extLst>
              <a:ext uri="{FF2B5EF4-FFF2-40B4-BE49-F238E27FC236}">
                <a16:creationId xmlns:a16="http://schemas.microsoft.com/office/drawing/2014/main" id="{AB1F16AD-6441-41D5-A90D-4138A358804F}"/>
              </a:ext>
            </a:extLst>
          </p:cNvPr>
          <p:cNvSpPr/>
          <p:nvPr/>
        </p:nvSpPr>
        <p:spPr>
          <a:xfrm>
            <a:off x="4508951" y="1927318"/>
            <a:ext cx="2772362" cy="2495005"/>
          </a:xfrm>
          <a:prstGeom prst="noSmoking">
            <a:avLst>
              <a:gd name="adj" fmla="val 770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2C4CAE4F-39F1-4C07-9AA8-78507AFC63C8}"/>
              </a:ext>
            </a:extLst>
          </p:cNvPr>
          <p:cNvSpPr/>
          <p:nvPr/>
        </p:nvSpPr>
        <p:spPr>
          <a:xfrm>
            <a:off x="3778949" y="1927318"/>
            <a:ext cx="586196" cy="2495005"/>
          </a:xfrm>
          <a:prstGeom prst="leftBrace">
            <a:avLst>
              <a:gd name="adj1" fmla="val 15018"/>
              <a:gd name="adj2" fmla="val 484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A3F36C-1305-4758-AE0B-9A72200C68F3}"/>
              </a:ext>
            </a:extLst>
          </p:cNvPr>
          <p:cNvSpPr txBox="1"/>
          <p:nvPr/>
        </p:nvSpPr>
        <p:spPr>
          <a:xfrm>
            <a:off x="1897898" y="2844569"/>
            <a:ext cx="188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¿Cómo se rechaza algo que no se ve?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FAC236-F53A-453A-BC30-97F1468694C8}"/>
              </a:ext>
            </a:extLst>
          </p:cNvPr>
          <p:cNvSpPr txBox="1"/>
          <p:nvPr/>
        </p:nvSpPr>
        <p:spPr>
          <a:xfrm>
            <a:off x="7808083" y="2757342"/>
            <a:ext cx="285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¿Por qué ahora no tiene que estar si siempre a estado?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FFCA5C3D-9AC5-4E28-9221-6DB09255B41B}"/>
              </a:ext>
            </a:extLst>
          </p:cNvPr>
          <p:cNvSpPr/>
          <p:nvPr/>
        </p:nvSpPr>
        <p:spPr>
          <a:xfrm flipH="1">
            <a:off x="7514839" y="1927318"/>
            <a:ext cx="455858" cy="2495005"/>
          </a:xfrm>
          <a:prstGeom prst="leftBrace">
            <a:avLst>
              <a:gd name="adj1" fmla="val 15018"/>
              <a:gd name="adj2" fmla="val 484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64022B-34D8-4284-AD73-0D1653D84EF6}"/>
              </a:ext>
            </a:extLst>
          </p:cNvPr>
          <p:cNvSpPr txBox="1"/>
          <p:nvPr/>
        </p:nvSpPr>
        <p:spPr>
          <a:xfrm>
            <a:off x="1897898" y="5545731"/>
            <a:ext cx="22860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b="1" dirty="0">
                <a:ln/>
                <a:solidFill>
                  <a:schemeClr val="accent4"/>
                </a:solidFill>
              </a:rPr>
              <a:t>Desensibilización Sistemática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A65107-4B20-45C1-A421-BC10300F32FC}"/>
              </a:ext>
            </a:extLst>
          </p:cNvPr>
          <p:cNvSpPr txBox="1"/>
          <p:nvPr/>
        </p:nvSpPr>
        <p:spPr>
          <a:xfrm>
            <a:off x="5361258" y="5552052"/>
            <a:ext cx="13833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b="1" dirty="0">
                <a:ln/>
                <a:solidFill>
                  <a:schemeClr val="accent4"/>
                </a:solidFill>
              </a:rPr>
              <a:t>Error Humano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4A91112-7857-4737-B23B-A5EE8A44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813" y="5813623"/>
            <a:ext cx="237765" cy="1889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22DDE7-CBFD-4484-BBE4-EB317E08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39" y="5817217"/>
            <a:ext cx="280440" cy="1767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0FFFF3C-D2D8-4253-BD35-F6B8D7EC25C8}"/>
              </a:ext>
            </a:extLst>
          </p:cNvPr>
          <p:cNvSpPr txBox="1"/>
          <p:nvPr/>
        </p:nvSpPr>
        <p:spPr>
          <a:xfrm>
            <a:off x="8092578" y="5545731"/>
            <a:ext cx="22860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b="1" dirty="0">
                <a:ln/>
                <a:solidFill>
                  <a:schemeClr val="accent4"/>
                </a:solidFill>
              </a:rPr>
              <a:t>Conductas Riesgosas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546B22-62A6-4B26-B73F-86F29E4929D5}"/>
              </a:ext>
            </a:extLst>
          </p:cNvPr>
          <p:cNvSpPr txBox="1"/>
          <p:nvPr/>
        </p:nvSpPr>
        <p:spPr>
          <a:xfrm>
            <a:off x="4738117" y="4931510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Matemática Conductual</a:t>
            </a:r>
          </a:p>
        </p:txBody>
      </p:sp>
    </p:spTree>
    <p:extLst>
      <p:ext uri="{BB962C8B-B14F-4D97-AF65-F5344CB8AC3E}">
        <p14:creationId xmlns:p14="http://schemas.microsoft.com/office/powerpoint/2010/main" val="318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 animBg="1"/>
      <p:bldP spid="11" grpId="0"/>
      <p:bldP spid="1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00093-50EC-42DA-9A6F-051F7211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Persona y accidente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DEAFC6-0A73-4BC4-BB75-35571698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89" y="1527732"/>
            <a:ext cx="5582937" cy="4212496"/>
          </a:xfrm>
          <a:prstGeom prst="rect">
            <a:avLst/>
          </a:prstGeom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A5E8B970-103C-450E-B4F1-CF5AAEFC2882}"/>
              </a:ext>
            </a:extLst>
          </p:cNvPr>
          <p:cNvSpPr/>
          <p:nvPr/>
        </p:nvSpPr>
        <p:spPr>
          <a:xfrm>
            <a:off x="7398326" y="1862984"/>
            <a:ext cx="1820254" cy="846034"/>
          </a:xfrm>
          <a:prstGeom prst="homePlate">
            <a:avLst>
              <a:gd name="adj" fmla="val 21779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Cultura de seguridad.</a:t>
            </a:r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049509C3-3243-4C37-BC71-E55B947E7EDF}"/>
              </a:ext>
            </a:extLst>
          </p:cNvPr>
          <p:cNvSpPr/>
          <p:nvPr/>
        </p:nvSpPr>
        <p:spPr>
          <a:xfrm>
            <a:off x="7398326" y="4496593"/>
            <a:ext cx="1820254" cy="846034"/>
          </a:xfrm>
          <a:prstGeom prst="homePlate">
            <a:avLst>
              <a:gd name="adj" fmla="val 217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Gestión Base</a:t>
            </a:r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D290BE15-EE82-43C7-AE31-7E1C2FD9F47A}"/>
              </a:ext>
            </a:extLst>
          </p:cNvPr>
          <p:cNvSpPr/>
          <p:nvPr/>
        </p:nvSpPr>
        <p:spPr>
          <a:xfrm>
            <a:off x="7398326" y="3210963"/>
            <a:ext cx="1820254" cy="846034"/>
          </a:xfrm>
          <a:prstGeom prst="homePlate">
            <a:avLst>
              <a:gd name="adj" fmla="val 217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2"/>
                </a:solidFill>
              </a:rPr>
              <a:t>Capacitación constante.</a:t>
            </a:r>
          </a:p>
        </p:txBody>
      </p:sp>
    </p:spTree>
    <p:extLst>
      <p:ext uri="{BB962C8B-B14F-4D97-AF65-F5344CB8AC3E}">
        <p14:creationId xmlns:p14="http://schemas.microsoft.com/office/powerpoint/2010/main" val="246322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E35C6-7B24-40E4-B4CE-05B88744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13" y="475371"/>
            <a:ext cx="6877119" cy="640080"/>
          </a:xfrm>
        </p:spPr>
        <p:txBody>
          <a:bodyPr/>
          <a:lstStyle/>
          <a:p>
            <a:r>
              <a:rPr lang="es-CL" dirty="0"/>
              <a:t> Matemática conductual.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949DD29-1E64-45B1-8992-2F3141243CA9}"/>
              </a:ext>
            </a:extLst>
          </p:cNvPr>
          <p:cNvSpPr txBox="1"/>
          <p:nvPr/>
        </p:nvSpPr>
        <p:spPr>
          <a:xfrm>
            <a:off x="3657301" y="5297774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D5CF136-A7EE-4A13-9350-C8BA33279ABE}"/>
              </a:ext>
            </a:extLst>
          </p:cNvPr>
          <p:cNvSpPr txBox="1"/>
          <p:nvPr/>
        </p:nvSpPr>
        <p:spPr>
          <a:xfrm>
            <a:off x="2683579" y="1753058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C0940EA-660B-4FCF-8F8E-54196C6B165F}"/>
              </a:ext>
            </a:extLst>
          </p:cNvPr>
          <p:cNvSpPr txBox="1"/>
          <p:nvPr/>
        </p:nvSpPr>
        <p:spPr>
          <a:xfrm>
            <a:off x="3722719" y="1753058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CS</a:t>
            </a:r>
          </a:p>
        </p:txBody>
      </p:sp>
      <p:sp>
        <p:nvSpPr>
          <p:cNvPr id="45" name="Más 9">
            <a:extLst>
              <a:ext uri="{FF2B5EF4-FFF2-40B4-BE49-F238E27FC236}">
                <a16:creationId xmlns:a16="http://schemas.microsoft.com/office/drawing/2014/main" id="{76900706-C1C2-4AB0-8A7E-647A23FC7B56}"/>
              </a:ext>
            </a:extLst>
          </p:cNvPr>
          <p:cNvSpPr/>
          <p:nvPr/>
        </p:nvSpPr>
        <p:spPr>
          <a:xfrm>
            <a:off x="3356855" y="1866324"/>
            <a:ext cx="300446" cy="23513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Más 10">
            <a:extLst>
              <a:ext uri="{FF2B5EF4-FFF2-40B4-BE49-F238E27FC236}">
                <a16:creationId xmlns:a16="http://schemas.microsoft.com/office/drawing/2014/main" id="{B71C2238-D229-4017-972D-74E68C184A0E}"/>
              </a:ext>
            </a:extLst>
          </p:cNvPr>
          <p:cNvSpPr/>
          <p:nvPr/>
        </p:nvSpPr>
        <p:spPr>
          <a:xfrm>
            <a:off x="3359032" y="3638683"/>
            <a:ext cx="300446" cy="23513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Más 11">
            <a:extLst>
              <a:ext uri="{FF2B5EF4-FFF2-40B4-BE49-F238E27FC236}">
                <a16:creationId xmlns:a16="http://schemas.microsoft.com/office/drawing/2014/main" id="{EC2E3C86-45F9-4AF6-84BB-945F09A57914}"/>
              </a:ext>
            </a:extLst>
          </p:cNvPr>
          <p:cNvSpPr/>
          <p:nvPr/>
        </p:nvSpPr>
        <p:spPr>
          <a:xfrm>
            <a:off x="3356855" y="5411042"/>
            <a:ext cx="300446" cy="235131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0F6C1B1-26FE-4539-8944-1C0E920ED33E}"/>
              </a:ext>
            </a:extLst>
          </p:cNvPr>
          <p:cNvSpPr txBox="1"/>
          <p:nvPr/>
        </p:nvSpPr>
        <p:spPr>
          <a:xfrm>
            <a:off x="2661137" y="5297774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CR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8BC2752-3A98-49BA-A866-6A60063A13E4}"/>
              </a:ext>
            </a:extLst>
          </p:cNvPr>
          <p:cNvSpPr txBox="1"/>
          <p:nvPr/>
        </p:nvSpPr>
        <p:spPr>
          <a:xfrm>
            <a:off x="3657300" y="352541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CR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19C92AE-50A6-46D2-84C0-13C36B5CBA47}"/>
              </a:ext>
            </a:extLst>
          </p:cNvPr>
          <p:cNvSpPr txBox="1"/>
          <p:nvPr/>
        </p:nvSpPr>
        <p:spPr>
          <a:xfrm>
            <a:off x="2748996" y="352117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CS</a:t>
            </a:r>
          </a:p>
        </p:txBody>
      </p:sp>
      <p:sp>
        <p:nvSpPr>
          <p:cNvPr id="51" name="Igual que 15">
            <a:extLst>
              <a:ext uri="{FF2B5EF4-FFF2-40B4-BE49-F238E27FC236}">
                <a16:creationId xmlns:a16="http://schemas.microsoft.com/office/drawing/2014/main" id="{409761B8-DA5F-4057-A2E9-D26B0B2AB2E5}"/>
              </a:ext>
            </a:extLst>
          </p:cNvPr>
          <p:cNvSpPr/>
          <p:nvPr/>
        </p:nvSpPr>
        <p:spPr>
          <a:xfrm>
            <a:off x="4395996" y="1857668"/>
            <a:ext cx="352697" cy="27459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2" name="Igual que 16">
            <a:extLst>
              <a:ext uri="{FF2B5EF4-FFF2-40B4-BE49-F238E27FC236}">
                <a16:creationId xmlns:a16="http://schemas.microsoft.com/office/drawing/2014/main" id="{8E761819-5A2F-4E36-B256-60CA7354B445}"/>
              </a:ext>
            </a:extLst>
          </p:cNvPr>
          <p:cNvSpPr/>
          <p:nvPr/>
        </p:nvSpPr>
        <p:spPr>
          <a:xfrm>
            <a:off x="4369869" y="3640833"/>
            <a:ext cx="352697" cy="27459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3" name="Igual que 17">
            <a:extLst>
              <a:ext uri="{FF2B5EF4-FFF2-40B4-BE49-F238E27FC236}">
                <a16:creationId xmlns:a16="http://schemas.microsoft.com/office/drawing/2014/main" id="{92F9CD02-DB62-47AF-81F1-F423C645E0D9}"/>
              </a:ext>
            </a:extLst>
          </p:cNvPr>
          <p:cNvSpPr/>
          <p:nvPr/>
        </p:nvSpPr>
        <p:spPr>
          <a:xfrm>
            <a:off x="4343641" y="5398139"/>
            <a:ext cx="352697" cy="27459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F0D559F-483D-4AF4-A3BF-85B23FAEADEE}"/>
              </a:ext>
            </a:extLst>
          </p:cNvPr>
          <p:cNvSpPr txBox="1"/>
          <p:nvPr/>
        </p:nvSpPr>
        <p:spPr>
          <a:xfrm>
            <a:off x="4814111" y="1875275"/>
            <a:ext cx="1647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rgbClr val="92D050"/>
                </a:solidFill>
              </a:rPr>
              <a:t>NO ACCIDENTE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3A436E9-999B-424F-B803-FA425A64C567}"/>
              </a:ext>
            </a:extLst>
          </p:cNvPr>
          <p:cNvSpPr txBox="1"/>
          <p:nvPr/>
        </p:nvSpPr>
        <p:spPr>
          <a:xfrm>
            <a:off x="4814111" y="3643389"/>
            <a:ext cx="3385414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1400" b="1" dirty="0">
                <a:ln/>
                <a:solidFill>
                  <a:schemeClr val="accent4"/>
                </a:solidFill>
              </a:rPr>
              <a:t>ALTA POSIBILIDAD DE ACCIDENTE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7D0A95D-D584-4517-97D8-BD1FA5FB57C7}"/>
              </a:ext>
            </a:extLst>
          </p:cNvPr>
          <p:cNvSpPr txBox="1"/>
          <p:nvPr/>
        </p:nvSpPr>
        <p:spPr>
          <a:xfrm>
            <a:off x="4748693" y="5421106"/>
            <a:ext cx="1415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rgbClr val="FF0000"/>
                </a:solidFill>
              </a:rPr>
              <a:t>ACCIDENTES</a:t>
            </a:r>
          </a:p>
        </p:txBody>
      </p:sp>
      <p:sp>
        <p:nvSpPr>
          <p:cNvPr id="57" name="Abrir llave 56">
            <a:extLst>
              <a:ext uri="{FF2B5EF4-FFF2-40B4-BE49-F238E27FC236}">
                <a16:creationId xmlns:a16="http://schemas.microsoft.com/office/drawing/2014/main" id="{B1CF0419-A62B-4160-A0E5-58007E28A92D}"/>
              </a:ext>
            </a:extLst>
          </p:cNvPr>
          <p:cNvSpPr/>
          <p:nvPr/>
        </p:nvSpPr>
        <p:spPr>
          <a:xfrm flipH="1">
            <a:off x="8082806" y="1587594"/>
            <a:ext cx="455858" cy="4663440"/>
          </a:xfrm>
          <a:prstGeom prst="leftBrace">
            <a:avLst>
              <a:gd name="adj1" fmla="val 15018"/>
              <a:gd name="adj2" fmla="val 484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B714AC8-28E0-4253-9E28-BB991C2647CA}"/>
              </a:ext>
            </a:extLst>
          </p:cNvPr>
          <p:cNvSpPr txBox="1"/>
          <p:nvPr/>
        </p:nvSpPr>
        <p:spPr>
          <a:xfrm>
            <a:off x="8471521" y="1133036"/>
            <a:ext cx="600934" cy="556477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CL" sz="1200" b="1" dirty="0"/>
              <a:t>Herramientas de Gestión Preventivas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A254C94-C55C-4EF4-AAC1-E0C52C13D9CB}"/>
              </a:ext>
            </a:extLst>
          </p:cNvPr>
          <p:cNvSpPr txBox="1"/>
          <p:nvPr/>
        </p:nvSpPr>
        <p:spPr>
          <a:xfrm>
            <a:off x="8810660" y="3197112"/>
            <a:ext cx="2487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Seguridad Basada en la Conducta</a:t>
            </a:r>
          </a:p>
        </p:txBody>
      </p:sp>
    </p:spTree>
    <p:extLst>
      <p:ext uri="{BB962C8B-B14F-4D97-AF65-F5344CB8AC3E}">
        <p14:creationId xmlns:p14="http://schemas.microsoft.com/office/powerpoint/2010/main" val="28754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FFB080-AAE5-4EF1-9171-B2E6E8A2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96" y="1322473"/>
            <a:ext cx="9534525" cy="51816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5BB473C-8E70-4354-827E-B8B480F0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47675"/>
            <a:ext cx="6877050" cy="639763"/>
          </a:xfrm>
        </p:spPr>
        <p:txBody>
          <a:bodyPr/>
          <a:lstStyle/>
          <a:p>
            <a:r>
              <a:rPr lang="es-CL" dirty="0"/>
              <a:t>Observación y comportamientos.</a:t>
            </a:r>
          </a:p>
        </p:txBody>
      </p:sp>
    </p:spTree>
    <p:extLst>
      <p:ext uri="{BB962C8B-B14F-4D97-AF65-F5344CB8AC3E}">
        <p14:creationId xmlns:p14="http://schemas.microsoft.com/office/powerpoint/2010/main" val="230216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619126" y="1209675"/>
          <a:ext cx="6449291" cy="3827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642756" y="5351195"/>
            <a:ext cx="90252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ES" sz="1400" dirty="0">
                <a:latin typeface="Century Gothic" pitchFamily="34" charset="0"/>
              </a:rPr>
              <a:t>Las solicitudes y la gestión de una nueva evaluación de las tareas de nuestro trabajo surgen a raíz de incidencias  y pueden ayudar a facilitar resoluciones efectivas.</a:t>
            </a:r>
          </a:p>
          <a:p>
            <a:pPr algn="just">
              <a:buFont typeface="Wingdings" pitchFamily="2" charset="2"/>
              <a:buChar char="v"/>
            </a:pPr>
            <a:endParaRPr lang="es-ES" sz="1400" dirty="0"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s-ES" sz="1400" dirty="0">
                <a:latin typeface="Century Gothic" pitchFamily="34" charset="0"/>
              </a:rPr>
              <a:t>Dentro de las condiciones, ustedes son lideres estratégicos. Esto no apunta  a una segregación explicita de competencias y/o habilidades propias, si no un trabajo de prevención </a:t>
            </a:r>
            <a:r>
              <a:rPr lang="es-ES" sz="1400" b="1" dirty="0">
                <a:solidFill>
                  <a:srgbClr val="FF0000"/>
                </a:solidFill>
                <a:latin typeface="Century Gothic" pitchFamily="34" charset="0"/>
              </a:rPr>
              <a:t>CONSTANTE</a:t>
            </a:r>
            <a:r>
              <a:rPr lang="es-ES" sz="1400" b="1" dirty="0">
                <a:latin typeface="Century Gothic" pitchFamily="34" charset="0"/>
              </a:rPr>
              <a:t> </a:t>
            </a:r>
            <a:r>
              <a:rPr lang="es-ES" sz="1400" dirty="0">
                <a:latin typeface="Century Gothic" pitchFamily="34" charset="0"/>
              </a:rPr>
              <a:t>durante la tarea.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0150" y="1038225"/>
            <a:ext cx="522961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8 Diagrama"/>
          <p:cNvGraphicFramePr/>
          <p:nvPr/>
        </p:nvGraphicFramePr>
        <p:xfrm>
          <a:off x="6496051" y="1609725"/>
          <a:ext cx="2990850" cy="267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1" name="10 Conector curvado"/>
          <p:cNvCxnSpPr/>
          <p:nvPr/>
        </p:nvCxnSpPr>
        <p:spPr>
          <a:xfrm flipV="1">
            <a:off x="5010150" y="4084369"/>
            <a:ext cx="1371600" cy="9525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Título"/>
          <p:cNvSpPr>
            <a:spLocks noGrp="1"/>
          </p:cNvSpPr>
          <p:nvPr>
            <p:ph type="title"/>
          </p:nvPr>
        </p:nvSpPr>
        <p:spPr>
          <a:xfrm>
            <a:off x="619126" y="389206"/>
            <a:ext cx="10715624" cy="549275"/>
          </a:xfrm>
        </p:spPr>
        <p:txBody>
          <a:bodyPr>
            <a:normAutofit fontScale="90000"/>
          </a:bodyPr>
          <a:lstStyle/>
          <a:p>
            <a:r>
              <a:rPr lang="es-ES" dirty="0"/>
              <a:t>Factores que influyen en el trascurso de la tarea.</a:t>
            </a:r>
          </a:p>
        </p:txBody>
      </p:sp>
      <p:sp>
        <p:nvSpPr>
          <p:cNvPr id="14" name="13 Cerrar llave"/>
          <p:cNvSpPr/>
          <p:nvPr/>
        </p:nvSpPr>
        <p:spPr>
          <a:xfrm rot="5400000">
            <a:off x="7753351" y="3032125"/>
            <a:ext cx="476249" cy="29908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 redondeado"/>
          <p:cNvSpPr/>
          <p:nvPr/>
        </p:nvSpPr>
        <p:spPr>
          <a:xfrm>
            <a:off x="6524235" y="4878119"/>
            <a:ext cx="2962666" cy="317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Implicancia social.</a:t>
            </a:r>
          </a:p>
        </p:txBody>
      </p:sp>
    </p:spTree>
    <p:extLst>
      <p:ext uri="{BB962C8B-B14F-4D97-AF65-F5344CB8AC3E}">
        <p14:creationId xmlns:p14="http://schemas.microsoft.com/office/powerpoint/2010/main" val="30208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2016-07-13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C2BCDDD4-6BAE-FC49-B24D-D60F6C1A223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6 Rectángulo redondeado"/>
          <p:cNvSpPr/>
          <p:nvPr/>
        </p:nvSpPr>
        <p:spPr>
          <a:xfrm>
            <a:off x="7239001" y="2857500"/>
            <a:ext cx="3428999" cy="3619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ANALISIS CONSTANTE DE LOS RIESGOS</a:t>
            </a:r>
          </a:p>
        </p:txBody>
      </p:sp>
      <p:graphicFrame>
        <p:nvGraphicFramePr>
          <p:cNvPr id="9" name="8 Diagrama"/>
          <p:cNvGraphicFramePr/>
          <p:nvPr/>
        </p:nvGraphicFramePr>
        <p:xfrm>
          <a:off x="1266825" y="1200150"/>
          <a:ext cx="6096000" cy="408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13 Conector angular"/>
          <p:cNvCxnSpPr/>
          <p:nvPr/>
        </p:nvCxnSpPr>
        <p:spPr>
          <a:xfrm>
            <a:off x="5695950" y="1762125"/>
            <a:ext cx="1543050" cy="12192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2590800" y="436691"/>
            <a:ext cx="558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Metamorfosis social/laboral.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3447584"/>
            <a:ext cx="1657350" cy="292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3562350" y="5383540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CAMBIO</a:t>
            </a:r>
          </a:p>
        </p:txBody>
      </p:sp>
      <p:sp>
        <p:nvSpPr>
          <p:cNvPr id="20" name="19 Más"/>
          <p:cNvSpPr/>
          <p:nvPr/>
        </p:nvSpPr>
        <p:spPr>
          <a:xfrm>
            <a:off x="2981326" y="5383540"/>
            <a:ext cx="581025" cy="5232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Menos"/>
          <p:cNvSpPr/>
          <p:nvPr/>
        </p:nvSpPr>
        <p:spPr>
          <a:xfrm>
            <a:off x="5185097" y="5450216"/>
            <a:ext cx="504825" cy="39813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5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9DB55-20DC-0CE8-0EA7-F8B36876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025" y="408992"/>
            <a:ext cx="7626221" cy="1951652"/>
          </a:xfrm>
        </p:spPr>
        <p:txBody>
          <a:bodyPr>
            <a:normAutofit/>
          </a:bodyPr>
          <a:lstStyle/>
          <a:p>
            <a:r>
              <a:rPr lang="es-MX" dirty="0"/>
              <a:t>¿</a:t>
            </a:r>
            <a:r>
              <a:rPr lang="es-MX" sz="4800" dirty="0"/>
              <a:t>Qué es el Factor de Alerta ?</a:t>
            </a:r>
            <a:endParaRPr lang="es-CL" sz="4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AA027A-BE7F-21CE-D904-BE4109BE9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46" y="1857362"/>
            <a:ext cx="8150576" cy="41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0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F1B49-C29C-185E-15F6-FD3B7A82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96" y="2788920"/>
            <a:ext cx="5803390" cy="640080"/>
          </a:xfrm>
        </p:spPr>
        <p:txBody>
          <a:bodyPr>
            <a:noAutofit/>
          </a:bodyPr>
          <a:lstStyle/>
          <a:p>
            <a:r>
              <a:rPr lang="es-CL" sz="5400" b="1" dirty="0">
                <a:solidFill>
                  <a:schemeClr val="bg1"/>
                </a:solidFill>
                <a:latin typeface="arial" panose="020B0604020202020204" pitchFamily="34" charset="0"/>
              </a:rPr>
              <a:t>V=(C+H)x A</a:t>
            </a:r>
            <a:endParaRPr lang="es-CL" sz="5400" dirty="0">
              <a:solidFill>
                <a:schemeClr val="bg1"/>
              </a:solidFill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2BD4E9-37D7-C394-EEF0-AF2D720A4C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fld id="{8BBF53A3-647D-4EB5-8024-AB2FE87A599F}" type="datetime1">
              <a:rPr lang="es-ES" noProof="0" smtClean="0"/>
              <a:t>21/10/2024</a:t>
            </a:fld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A8EC5-61DD-CD95-0E60-A0CE446E8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19414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0A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5400" dirty="0">
                <a:solidFill>
                  <a:schemeClr val="bg1"/>
                </a:solidFill>
              </a:rPr>
              <a:t>¿Cómo está la sociedad </a:t>
            </a:r>
            <a:r>
              <a:rPr lang="es-CL" sz="5400" dirty="0">
                <a:solidFill>
                  <a:srgbClr val="FFFF00"/>
                </a:solidFill>
              </a:rPr>
              <a:t>HOY</a:t>
            </a:r>
            <a:r>
              <a:rPr lang="es-CL" sz="5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66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>
            <a:extLst>
              <a:ext uri="{FF2B5EF4-FFF2-40B4-BE49-F238E27FC236}">
                <a16:creationId xmlns:a16="http://schemas.microsoft.com/office/drawing/2014/main" id="{0AC666BB-1AA8-4400-B01C-6472AF15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1192699"/>
            <a:ext cx="515778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Calibri" charset="0"/>
                <a:ea typeface="Calibri" charset="0"/>
                <a:cs typeface="Calibri" charset="0"/>
              </a:rPr>
              <a:t>Conducta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6439BC4-DD1E-49B2-946F-9891BE13B383}"/>
              </a:ext>
            </a:extLst>
          </p:cNvPr>
          <p:cNvSpPr/>
          <p:nvPr/>
        </p:nvSpPr>
        <p:spPr>
          <a:xfrm>
            <a:off x="1914527" y="1925432"/>
            <a:ext cx="5157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350" dirty="0">
                <a:cs typeface="Arial" panose="020B0604020202020204" pitchFamily="34" charset="0"/>
              </a:rPr>
              <a:t>La conducta está relacionada con la manera como se </a:t>
            </a:r>
            <a:r>
              <a:rPr lang="es-ES" sz="1350" b="1" dirty="0">
                <a:cs typeface="Arial" panose="020B0604020202020204" pitchFamily="34" charset="0"/>
              </a:rPr>
              <a:t>comportan</a:t>
            </a:r>
            <a:r>
              <a:rPr lang="es-ES" sz="1350" dirty="0">
                <a:cs typeface="Arial" panose="020B0604020202020204" pitchFamily="34" charset="0"/>
              </a:rPr>
              <a:t> las personas en los diversos contextos de la vida. Describe las </a:t>
            </a:r>
            <a:r>
              <a:rPr lang="es-ES" sz="1350" b="1" dirty="0">
                <a:cs typeface="Arial" panose="020B0604020202020204" pitchFamily="34" charset="0"/>
              </a:rPr>
              <a:t>acciones </a:t>
            </a:r>
            <a:r>
              <a:rPr lang="es-ES" sz="1350" dirty="0">
                <a:cs typeface="Arial" panose="020B0604020202020204" pitchFamily="34" charset="0"/>
              </a:rPr>
              <a:t>que realiza un individuo, frente a los estímulos que recibe de su entorno.</a:t>
            </a:r>
            <a:endParaRPr lang="es-CL" sz="1350" dirty="0">
              <a:cs typeface="Arial" panose="020B0604020202020204" pitchFamily="34" charset="0"/>
            </a:endParaRPr>
          </a:p>
        </p:txBody>
      </p:sp>
      <p:sp>
        <p:nvSpPr>
          <p:cNvPr id="6" name="Flecha abajo 12">
            <a:extLst>
              <a:ext uri="{FF2B5EF4-FFF2-40B4-BE49-F238E27FC236}">
                <a16:creationId xmlns:a16="http://schemas.microsoft.com/office/drawing/2014/main" id="{325866EC-01E5-4059-BA56-5CD188701712}"/>
              </a:ext>
            </a:extLst>
          </p:cNvPr>
          <p:cNvSpPr/>
          <p:nvPr/>
        </p:nvSpPr>
        <p:spPr>
          <a:xfrm>
            <a:off x="3583549" y="2942095"/>
            <a:ext cx="423794" cy="47259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7" name="Flecha abajo 16">
            <a:extLst>
              <a:ext uri="{FF2B5EF4-FFF2-40B4-BE49-F238E27FC236}">
                <a16:creationId xmlns:a16="http://schemas.microsoft.com/office/drawing/2014/main" id="{59287ED0-A0CF-43F5-A810-F19444D1BA08}"/>
              </a:ext>
            </a:extLst>
          </p:cNvPr>
          <p:cNvSpPr/>
          <p:nvPr/>
        </p:nvSpPr>
        <p:spPr>
          <a:xfrm>
            <a:off x="3599647" y="4219844"/>
            <a:ext cx="423794" cy="47259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07EB67-492B-40EE-B391-64B96B7E778F}"/>
              </a:ext>
            </a:extLst>
          </p:cNvPr>
          <p:cNvSpPr/>
          <p:nvPr/>
        </p:nvSpPr>
        <p:spPr>
          <a:xfrm>
            <a:off x="1914525" y="3478327"/>
            <a:ext cx="56482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50" dirty="0">
                <a:ea typeface="Times New Roman" panose="02020603050405020304" pitchFamily="18" charset="0"/>
              </a:rPr>
              <a:t>Las fuerzas externas estimulan a los individuos a actuar de ciertas maneras, ya sea </a:t>
            </a:r>
            <a:r>
              <a:rPr lang="es-CL" sz="1350" b="1" dirty="0">
                <a:ea typeface="Times New Roman" panose="02020603050405020304" pitchFamily="18" charset="0"/>
              </a:rPr>
              <a:t>realizando una conducta o evitándola. </a:t>
            </a:r>
            <a:endParaRPr lang="es-CL" sz="135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F290591-D11E-4C11-9535-8890C8DDECD7}"/>
              </a:ext>
            </a:extLst>
          </p:cNvPr>
          <p:cNvSpPr/>
          <p:nvPr/>
        </p:nvSpPr>
        <p:spPr>
          <a:xfrm>
            <a:off x="1914527" y="4882692"/>
            <a:ext cx="878983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50" dirty="0">
                <a:ea typeface="Times New Roman" panose="02020603050405020304" pitchFamily="18" charset="0"/>
              </a:rPr>
              <a:t>Las cuales  </a:t>
            </a:r>
            <a:r>
              <a:rPr lang="es-CL" sz="1350" b="1" dirty="0">
                <a:ea typeface="Times New Roman" panose="02020603050405020304" pitchFamily="18" charset="0"/>
              </a:rPr>
              <a:t>moldean, condicionando</a:t>
            </a:r>
            <a:r>
              <a:rPr lang="es-CL" sz="1350" dirty="0">
                <a:ea typeface="Times New Roman" panose="02020603050405020304" pitchFamily="18" charset="0"/>
              </a:rPr>
              <a:t> al individuo con características y modos de comportarse únicos. </a:t>
            </a:r>
            <a:endParaRPr lang="es-CL" sz="135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D9334A-F054-4EF0-886D-5CE6EFEAE6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12341">
            <a:off x="8814716" y="1191421"/>
            <a:ext cx="1328776" cy="135190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93602EE-1CFE-49E3-81D0-03B0959095DB}"/>
              </a:ext>
            </a:extLst>
          </p:cNvPr>
          <p:cNvSpPr/>
          <p:nvPr/>
        </p:nvSpPr>
        <p:spPr>
          <a:xfrm>
            <a:off x="8022503" y="2678003"/>
            <a:ext cx="247918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350" dirty="0"/>
              <a:t>las conductas </a:t>
            </a:r>
            <a:r>
              <a:rPr lang="es-ES" sz="1350" b="1" dirty="0"/>
              <a:t>aprendida</a:t>
            </a:r>
            <a:r>
              <a:rPr lang="es-ES" sz="1350" dirty="0"/>
              <a:t>s, son las que el sujeto desarrolla para </a:t>
            </a:r>
            <a:r>
              <a:rPr lang="es-ES" sz="1350" b="1" dirty="0"/>
              <a:t>adaptarse </a:t>
            </a:r>
            <a:r>
              <a:rPr lang="es-ES" sz="1350" dirty="0"/>
              <a:t>al medio ambiente en que vive. Es decir que se relacionan con los conceptos de </a:t>
            </a:r>
            <a:r>
              <a:rPr lang="es-ES" sz="1350" b="1" dirty="0"/>
              <a:t>supervivencia y adaptabilidad social</a:t>
            </a:r>
            <a:r>
              <a:rPr lang="es-ES" sz="1350" dirty="0"/>
              <a:t>. Ellas son la memoria, el aprendizaje, el lenguaje, entre otras.</a:t>
            </a:r>
          </a:p>
          <a:p>
            <a:pPr algn="just"/>
            <a:endParaRPr lang="es-ES" sz="1350" dirty="0"/>
          </a:p>
        </p:txBody>
      </p:sp>
      <p:sp>
        <p:nvSpPr>
          <p:cNvPr id="12" name="Flecha curvada hacia abajo 4">
            <a:extLst>
              <a:ext uri="{FF2B5EF4-FFF2-40B4-BE49-F238E27FC236}">
                <a16:creationId xmlns:a16="http://schemas.microsoft.com/office/drawing/2014/main" id="{CFD53AB2-38E5-4DE0-BEA2-42698BB5605E}"/>
              </a:ext>
            </a:extLst>
          </p:cNvPr>
          <p:cNvSpPr/>
          <p:nvPr/>
        </p:nvSpPr>
        <p:spPr>
          <a:xfrm rot="17093477">
            <a:off x="6242634" y="2984486"/>
            <a:ext cx="2640189" cy="805151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0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47949" y="365126"/>
            <a:ext cx="296405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Mente orientada a la crisis.</a:t>
            </a:r>
          </a:p>
        </p:txBody>
      </p:sp>
      <p:pic>
        <p:nvPicPr>
          <p:cNvPr id="6" name="Picture 3" descr="Persona con una idea">
            <a:extLst>
              <a:ext uri="{FF2B5EF4-FFF2-40B4-BE49-F238E27FC236}">
                <a16:creationId xmlns:a16="http://schemas.microsoft.com/office/drawing/2014/main" id="{320C3F55-F49B-6DCE-75DC-F49989A50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93" r="19531" b="-1"/>
          <a:stretch/>
        </p:blipFill>
        <p:spPr>
          <a:xfrm>
            <a:off x="1524020" y="10"/>
            <a:ext cx="53914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/>
                </a:solidFill>
              </a:rPr>
              <a:t>Deportes que están de moda.</a:t>
            </a:r>
          </a:p>
        </p:txBody>
      </p:sp>
      <p:pic>
        <p:nvPicPr>
          <p:cNvPr id="4" name="Picture 3" descr="Plano contrapicado de los pies de una persona corriendo por la carretera">
            <a:extLst>
              <a:ext uri="{FF2B5EF4-FFF2-40B4-BE49-F238E27FC236}">
                <a16:creationId xmlns:a16="http://schemas.microsoft.com/office/drawing/2014/main" id="{BF7FF6F2-302B-E8ED-9E11-73B82515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96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1F7E5A2-79E3-BB12-A61D-FE619D69DB10}"/>
              </a:ext>
            </a:extLst>
          </p:cNvPr>
          <p:cNvSpPr txBox="1"/>
          <p:nvPr/>
        </p:nvSpPr>
        <p:spPr>
          <a:xfrm>
            <a:off x="4481804" y="1299121"/>
            <a:ext cx="3097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err="1"/>
              <a:t>Quejologos</a:t>
            </a:r>
            <a:endParaRPr lang="es-CL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85A6B4-BDFF-0A52-2925-EF51A9292B7A}"/>
              </a:ext>
            </a:extLst>
          </p:cNvPr>
          <p:cNvSpPr txBox="1"/>
          <p:nvPr/>
        </p:nvSpPr>
        <p:spPr>
          <a:xfrm>
            <a:off x="4254758" y="2680721"/>
            <a:ext cx="3551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err="1"/>
              <a:t>Reclamologos</a:t>
            </a:r>
            <a:endParaRPr lang="es-CL" sz="4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5427E4-36C9-B694-958D-313DE6787188}"/>
              </a:ext>
            </a:extLst>
          </p:cNvPr>
          <p:cNvSpPr txBox="1"/>
          <p:nvPr/>
        </p:nvSpPr>
        <p:spPr>
          <a:xfrm>
            <a:off x="3264160" y="4068540"/>
            <a:ext cx="5533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err="1"/>
              <a:t>Opinologos</a:t>
            </a:r>
            <a:r>
              <a:rPr lang="es-CL" sz="4400" dirty="0"/>
              <a:t>/</a:t>
            </a:r>
            <a:r>
              <a:rPr lang="es-CL" sz="4400" dirty="0" err="1"/>
              <a:t>Todologos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4068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1512" y="579120"/>
            <a:ext cx="7918704" cy="1118616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	Queja &gt; Reclamo &gt; Opinión.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191512" y="2011680"/>
            <a:ext cx="7641336" cy="1491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accent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/>
            <a:r>
              <a:rPr lang="es-CL" sz="5400" dirty="0">
                <a:solidFill>
                  <a:srgbClr val="002060"/>
                </a:solidFill>
              </a:rPr>
              <a:t>	Mente orientada a la crisis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191512" y="3924300"/>
            <a:ext cx="7641336" cy="1586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accent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/>
            <a:r>
              <a:rPr lang="es-CL" dirty="0"/>
              <a:t>ESTANCAMIENTO VITAL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Pierdo el poder.</a:t>
            </a:r>
          </a:p>
        </p:txBody>
      </p:sp>
    </p:spTree>
    <p:extLst>
      <p:ext uri="{BB962C8B-B14F-4D97-AF65-F5344CB8AC3E}">
        <p14:creationId xmlns:p14="http://schemas.microsoft.com/office/powerpoint/2010/main" val="25537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02208"/>
            <a:ext cx="5047759" cy="53644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5" name="Rectángulo 4"/>
          <p:cNvSpPr/>
          <p:nvPr/>
        </p:nvSpPr>
        <p:spPr>
          <a:xfrm>
            <a:off x="6692218" y="2449466"/>
            <a:ext cx="3517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“ </a:t>
            </a:r>
            <a:r>
              <a:rPr lang="es-CL" dirty="0">
                <a:solidFill>
                  <a:srgbClr val="002060"/>
                </a:solidFill>
              </a:rPr>
              <a:t>¿</a:t>
            </a:r>
            <a:r>
              <a:rPr lang="es-CL" dirty="0">
                <a:solidFill>
                  <a:schemeClr val="bg1"/>
                </a:solidFill>
              </a:rPr>
              <a:t>Viste cómo somos los </a:t>
            </a:r>
            <a:r>
              <a:rPr lang="es-CL" b="1" dirty="0">
                <a:solidFill>
                  <a:srgbClr val="002060"/>
                </a:solidFill>
              </a:rPr>
              <a:t>Chilenos</a:t>
            </a:r>
            <a:r>
              <a:rPr lang="es-CL" dirty="0">
                <a:solidFill>
                  <a:srgbClr val="002060"/>
                </a:solidFill>
              </a:rPr>
              <a:t>?</a:t>
            </a:r>
            <a:r>
              <a:rPr lang="es-CL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92217" y="2955357"/>
            <a:ext cx="3293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“ Bueno ¿ y qué quieres? </a:t>
            </a:r>
            <a:r>
              <a:rPr lang="es-CL" b="1" dirty="0">
                <a:solidFill>
                  <a:srgbClr val="002060"/>
                </a:solidFill>
              </a:rPr>
              <a:t>estamos en Chile</a:t>
            </a:r>
            <a:r>
              <a:rPr lang="es-CL" dirty="0">
                <a:solidFill>
                  <a:srgbClr val="002060"/>
                </a:solidFill>
              </a:rPr>
              <a:t>.”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719629" y="3681841"/>
            <a:ext cx="344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“</a:t>
            </a:r>
            <a:r>
              <a:rPr lang="es-CL" dirty="0">
                <a:solidFill>
                  <a:srgbClr val="002060"/>
                </a:solidFill>
              </a:rPr>
              <a:t> </a:t>
            </a:r>
            <a:r>
              <a:rPr lang="es-CL" dirty="0">
                <a:solidFill>
                  <a:schemeClr val="bg1"/>
                </a:solidFill>
              </a:rPr>
              <a:t>¿Y nosotros</a:t>
            </a:r>
            <a:r>
              <a:rPr lang="es-CL" dirty="0">
                <a:solidFill>
                  <a:srgbClr val="002060"/>
                </a:solidFill>
              </a:rPr>
              <a:t> </a:t>
            </a:r>
            <a:r>
              <a:rPr lang="es-CL" b="1" dirty="0">
                <a:solidFill>
                  <a:srgbClr val="002060"/>
                </a:solidFill>
              </a:rPr>
              <a:t>que podemos hacer</a:t>
            </a:r>
            <a:r>
              <a:rPr lang="es-CL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07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C1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8165" y="3852143"/>
            <a:ext cx="2771851" cy="347065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solidFill>
                  <a:schemeClr val="bg2"/>
                </a:solidFill>
              </a:rPr>
              <a:t>(todo suma).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40885" y="850507"/>
            <a:ext cx="2872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Conocimiento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117811" y="1558754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Habilidad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239481" y="2232650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Talento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95444" y="2878981"/>
            <a:ext cx="2517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Experiencia. </a:t>
            </a:r>
          </a:p>
        </p:txBody>
      </p:sp>
    </p:spTree>
    <p:extLst>
      <p:ext uri="{BB962C8B-B14F-4D97-AF65-F5344CB8AC3E}">
        <p14:creationId xmlns:p14="http://schemas.microsoft.com/office/powerpoint/2010/main" val="22618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3551" y="1451268"/>
            <a:ext cx="7221894" cy="3182815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Nada cambio, solo mi actitud…</a:t>
            </a:r>
            <a:br>
              <a:rPr lang="es-CL" dirty="0">
                <a:solidFill>
                  <a:schemeClr val="bg1"/>
                </a:solidFill>
              </a:rPr>
            </a:br>
            <a:r>
              <a:rPr lang="es-CL" dirty="0">
                <a:solidFill>
                  <a:schemeClr val="bg1"/>
                </a:solidFill>
              </a:rPr>
              <a:t>y todo cambio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03B1DC-28E6-D5A8-D7C9-0B91B1E60E59}"/>
              </a:ext>
            </a:extLst>
          </p:cNvPr>
          <p:cNvSpPr/>
          <p:nvPr/>
        </p:nvSpPr>
        <p:spPr>
          <a:xfrm>
            <a:off x="4233585" y="4249362"/>
            <a:ext cx="39075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400" b="1" dirty="0">
                <a:solidFill>
                  <a:schemeClr val="bg2"/>
                </a:solidFill>
                <a:latin typeface="arial" panose="020B0604020202020204" pitchFamily="34" charset="0"/>
              </a:rPr>
              <a:t>V=(C+H)x A</a:t>
            </a:r>
            <a:endParaRPr lang="es-CL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8349" y="958362"/>
            <a:ext cx="8115301" cy="674077"/>
          </a:xfrm>
        </p:spPr>
        <p:txBody>
          <a:bodyPr>
            <a:normAutofit fontScale="90000"/>
          </a:bodyPr>
          <a:lstStyle/>
          <a:p>
            <a:r>
              <a:rPr lang="es-CL" dirty="0"/>
              <a:t> &lt;&lt; El Protagonista lidera su metro cuadrado&gt;&gt;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886" y="1928080"/>
            <a:ext cx="3668225" cy="35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47949" y="365126"/>
            <a:ext cx="296405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5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“Uno es lo que hace y también lo que deja de hacer”</a:t>
            </a:r>
          </a:p>
        </p:txBody>
      </p:sp>
      <p:pic>
        <p:nvPicPr>
          <p:cNvPr id="4" name="Picture 3" descr="Cuerdas ligadas a un carril de madera antiguo">
            <a:extLst>
              <a:ext uri="{FF2B5EF4-FFF2-40B4-BE49-F238E27FC236}">
                <a16:creationId xmlns:a16="http://schemas.microsoft.com/office/drawing/2014/main" id="{0D3E6C29-ED25-6D8D-9DCA-2AAFBFF1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17" r="11507" b="-1"/>
          <a:stretch/>
        </p:blipFill>
        <p:spPr>
          <a:xfrm>
            <a:off x="1524020" y="10"/>
            <a:ext cx="53914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752" y="326038"/>
            <a:ext cx="4347144" cy="62059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1131" y="2356765"/>
            <a:ext cx="5467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rgbClr val="FFFFFF"/>
                </a:solidFill>
              </a:rPr>
              <a:t>Ser la imagen de lo que queremos ver</a:t>
            </a:r>
          </a:p>
        </p:txBody>
      </p:sp>
    </p:spTree>
    <p:extLst>
      <p:ext uri="{BB962C8B-B14F-4D97-AF65-F5344CB8AC3E}">
        <p14:creationId xmlns:p14="http://schemas.microsoft.com/office/powerpoint/2010/main" val="22701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>
            <a:extLst>
              <a:ext uri="{FF2B5EF4-FFF2-40B4-BE49-F238E27FC236}">
                <a16:creationId xmlns:a16="http://schemas.microsoft.com/office/drawing/2014/main" id="{A6A0C6CB-6654-48DC-831A-2ACC9D9E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44" y="1240642"/>
            <a:ext cx="773356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ea typeface="Calibri" charset="0"/>
                <a:cs typeface="Calibri" charset="0"/>
                <a:sym typeface="Times New Roman" pitchFamily="18" charset="0"/>
              </a:rPr>
              <a:t>¿ Por qué Focalizar en los Comportamientos?</a:t>
            </a:r>
          </a:p>
        </p:txBody>
      </p:sp>
      <p:sp>
        <p:nvSpPr>
          <p:cNvPr id="7" name="3 Rectángulo">
            <a:extLst>
              <a:ext uri="{FF2B5EF4-FFF2-40B4-BE49-F238E27FC236}">
                <a16:creationId xmlns:a16="http://schemas.microsoft.com/office/drawing/2014/main" id="{ADD9C993-5D92-46CB-AB07-F31CDCEE0203}"/>
              </a:ext>
            </a:extLst>
          </p:cNvPr>
          <p:cNvSpPr/>
          <p:nvPr/>
        </p:nvSpPr>
        <p:spPr>
          <a:xfrm>
            <a:off x="1760969" y="2146772"/>
            <a:ext cx="8670065" cy="2970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26767" tIns="26767" rIns="26767" bIns="26767" numCol="1" anchor="t" anchorCtr="0" compatLnSpc="1">
            <a:prstTxWarp prst="textNoShape">
              <a:avLst/>
            </a:prstTxWarp>
          </a:bodyPr>
          <a:lstStyle/>
          <a:p>
            <a:pPr marL="257175" indent="-257175" defTabSz="481865">
              <a:lnSpc>
                <a:spcPct val="150000"/>
              </a:lnSpc>
              <a:buFont typeface="Wingdings" pitchFamily="2" charset="2"/>
              <a:buChar char="ü"/>
            </a:pPr>
            <a:r>
              <a:rPr lang="es-CL" kern="0" dirty="0">
                <a:ea typeface="+mj-ea"/>
                <a:cs typeface="+mj-cs"/>
              </a:rPr>
              <a:t>Es un hecho objetivo.</a:t>
            </a:r>
            <a:r>
              <a:rPr lang="es-CL" strike="sngStrike" kern="0" dirty="0">
                <a:ea typeface="+mj-ea"/>
                <a:cs typeface="+mj-cs"/>
              </a:rPr>
              <a:t> </a:t>
            </a:r>
          </a:p>
          <a:p>
            <a:pPr marL="257175" indent="-257175" defTabSz="481865">
              <a:lnSpc>
                <a:spcPct val="150000"/>
              </a:lnSpc>
              <a:buFont typeface="Wingdings" pitchFamily="2" charset="2"/>
              <a:buChar char="ü"/>
            </a:pPr>
            <a:r>
              <a:rPr lang="es-CL" kern="0" dirty="0">
                <a:ea typeface="+mj-ea"/>
                <a:cs typeface="+mj-cs"/>
              </a:rPr>
              <a:t>Se pueden identificar los comportamientos dentro de una tarea.</a:t>
            </a:r>
          </a:p>
          <a:p>
            <a:pPr marL="257175" indent="-257175" defTabSz="481865">
              <a:lnSpc>
                <a:spcPct val="150000"/>
              </a:lnSpc>
              <a:buFont typeface="Wingdings" pitchFamily="2" charset="2"/>
              <a:buChar char="ü"/>
            </a:pPr>
            <a:r>
              <a:rPr lang="es-CL" kern="0" dirty="0">
                <a:ea typeface="+mj-ea"/>
                <a:cs typeface="+mj-cs"/>
              </a:rPr>
              <a:t>Indagar en ellos,  permiten entender el </a:t>
            </a:r>
            <a:r>
              <a:rPr lang="es-CL" sz="2100" b="1" kern="0" dirty="0">
                <a:ea typeface="+mj-ea"/>
                <a:cs typeface="+mj-cs"/>
              </a:rPr>
              <a:t>¿por qué? </a:t>
            </a:r>
            <a:r>
              <a:rPr lang="es-CL" kern="0" dirty="0">
                <a:ea typeface="+mj-ea"/>
                <a:cs typeface="+mj-cs"/>
              </a:rPr>
              <a:t>las personas hacen lo que hacen. </a:t>
            </a:r>
          </a:p>
          <a:p>
            <a:pPr marL="257175" indent="-257175" defTabSz="481865">
              <a:lnSpc>
                <a:spcPct val="150000"/>
              </a:lnSpc>
              <a:buFont typeface="Wingdings" pitchFamily="2" charset="2"/>
              <a:buChar char="ü"/>
            </a:pPr>
            <a:r>
              <a:rPr lang="es-CL" kern="0" dirty="0">
                <a:ea typeface="+mj-ea"/>
                <a:cs typeface="+mj-cs"/>
              </a:rPr>
              <a:t>Permite recolectar datos para actuar sobre </a:t>
            </a:r>
            <a:r>
              <a:rPr lang="es-CL" sz="2100" b="1" kern="0" dirty="0">
                <a:ea typeface="+mj-ea"/>
                <a:cs typeface="+mj-cs"/>
              </a:rPr>
              <a:t>las barreras </a:t>
            </a:r>
            <a:r>
              <a:rPr lang="es-CL" kern="0" dirty="0">
                <a:ea typeface="+mj-ea"/>
                <a:cs typeface="+mj-cs"/>
              </a:rPr>
              <a:t>al comportamiento inseguro.</a:t>
            </a:r>
          </a:p>
          <a:p>
            <a:pPr marL="257175" indent="-257175" defTabSz="481865">
              <a:lnSpc>
                <a:spcPct val="150000"/>
              </a:lnSpc>
              <a:buFont typeface="Wingdings" pitchFamily="2" charset="2"/>
              <a:buChar char="ü"/>
            </a:pPr>
            <a:r>
              <a:rPr lang="es-CL" kern="0" dirty="0">
                <a:ea typeface="+mj-ea"/>
                <a:cs typeface="+mj-cs"/>
              </a:rPr>
              <a:t>Permite reforzar comportamientos seguros y eliminar comportamientos riesgosos </a:t>
            </a:r>
          </a:p>
          <a:p>
            <a:pPr defTabSz="481865">
              <a:lnSpc>
                <a:spcPct val="150000"/>
              </a:lnSpc>
            </a:pPr>
            <a:endParaRPr lang="es-CL" kern="0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56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930" y="2877071"/>
            <a:ext cx="1618558" cy="98807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30073" y="2380246"/>
            <a:ext cx="141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SOLIDARIO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427532" y="1529368"/>
            <a:ext cx="1692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ENCUENTRO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392186" y="5117925"/>
            <a:ext cx="172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RESPETUOSO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84609" y="5903198"/>
            <a:ext cx="265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AMOR INCONDICIONAL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530073" y="4143326"/>
            <a:ext cx="141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OPTIMISTA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590545" y="752176"/>
            <a:ext cx="141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solidFill>
                  <a:schemeClr val="bg1"/>
                </a:solidFill>
              </a:rPr>
              <a:t>GRATITUD</a:t>
            </a:r>
          </a:p>
        </p:txBody>
      </p:sp>
      <p:sp>
        <p:nvSpPr>
          <p:cNvPr id="12" name="Elipse 11"/>
          <p:cNvSpPr/>
          <p:nvPr/>
        </p:nvSpPr>
        <p:spPr>
          <a:xfrm>
            <a:off x="4582442" y="2026192"/>
            <a:ext cx="3262190" cy="3060192"/>
          </a:xfrm>
          <a:prstGeom prst="ellipse">
            <a:avLst/>
          </a:prstGeom>
          <a:noFill/>
          <a:ln w="92075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/>
          <p:cNvSpPr/>
          <p:nvPr/>
        </p:nvSpPr>
        <p:spPr>
          <a:xfrm>
            <a:off x="2940868" y="555388"/>
            <a:ext cx="6545338" cy="6001803"/>
          </a:xfrm>
          <a:prstGeom prst="ellipse">
            <a:avLst/>
          </a:prstGeom>
          <a:noFill/>
          <a:ln w="1905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/>
          <p:cNvSpPr/>
          <p:nvPr/>
        </p:nvSpPr>
        <p:spPr>
          <a:xfrm>
            <a:off x="3775137" y="1356407"/>
            <a:ext cx="4876800" cy="4399762"/>
          </a:xfrm>
          <a:prstGeom prst="ellipse">
            <a:avLst/>
          </a:prstGeom>
          <a:noFill/>
          <a:ln w="63500"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50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1968" y="411047"/>
            <a:ext cx="7086600" cy="1082040"/>
          </a:xfrm>
        </p:spPr>
        <p:txBody>
          <a:bodyPr/>
          <a:lstStyle/>
          <a:p>
            <a:pPr algn="ctr"/>
            <a:r>
              <a:rPr lang="es-CL" dirty="0"/>
              <a:t>“El mundo es como nosotros lo creamos”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137916" y="1478782"/>
            <a:ext cx="6868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600" dirty="0">
                <a:solidFill>
                  <a:srgbClr val="FFFFFF"/>
                </a:solidFill>
              </a:rPr>
              <a:t>“El primer partido lo juego contra mí mismo”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791968" y="2731218"/>
            <a:ext cx="7461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600" dirty="0">
                <a:solidFill>
                  <a:srgbClr val="FFFFFF"/>
                </a:solidFill>
              </a:rPr>
              <a:t>Veo todo lo que tengo o todo lo que me falta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6335268" y="5117022"/>
            <a:ext cx="0" cy="1304544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579364" y="4556190"/>
            <a:ext cx="755904" cy="5608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6335268" y="4556190"/>
            <a:ext cx="658368" cy="56083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93636" y="4190198"/>
            <a:ext cx="1546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Protagonista</a:t>
            </a:r>
            <a:r>
              <a:rPr lang="es-CL" sz="2000" dirty="0"/>
              <a:t>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636770" y="4190198"/>
            <a:ext cx="1546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Victima</a:t>
            </a:r>
            <a:r>
              <a:rPr lang="es-C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39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l mentiroso sentido común | Otra Voz">
            <a:extLst>
              <a:ext uri="{FF2B5EF4-FFF2-40B4-BE49-F238E27FC236}">
                <a16:creationId xmlns:a16="http://schemas.microsoft.com/office/drawing/2014/main" id="{8B6DC3AE-FE16-6272-EB72-EAEFF5C7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615" y="1440499"/>
            <a:ext cx="8422769" cy="450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A37E19C-3057-291A-611C-20D691DBCA95}"/>
              </a:ext>
            </a:extLst>
          </p:cNvPr>
          <p:cNvSpPr/>
          <p:nvPr/>
        </p:nvSpPr>
        <p:spPr>
          <a:xfrm>
            <a:off x="1797269" y="66877"/>
            <a:ext cx="79968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6600" dirty="0"/>
              <a:t>Sentido Común</a:t>
            </a:r>
          </a:p>
        </p:txBody>
      </p:sp>
    </p:spTree>
    <p:extLst>
      <p:ext uri="{BB962C8B-B14F-4D97-AF65-F5344CB8AC3E}">
        <p14:creationId xmlns:p14="http://schemas.microsoft.com/office/powerpoint/2010/main" val="3666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0D5AC2-16A3-2E48-D0B3-CCF0DE370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9" t="47523"/>
          <a:stretch/>
        </p:blipFill>
        <p:spPr>
          <a:xfrm>
            <a:off x="622549" y="1142917"/>
            <a:ext cx="3122143" cy="1476752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D27BBF-97C0-CAAC-D325-BDE991B5D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2" r="15909"/>
          <a:stretch/>
        </p:blipFill>
        <p:spPr>
          <a:xfrm>
            <a:off x="4757379" y="650497"/>
            <a:ext cx="2501496" cy="2468623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339D70-F614-AF6C-2A64-A2622DACD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2" t="2455" r="69381" b="2455"/>
          <a:stretch/>
        </p:blipFill>
        <p:spPr>
          <a:xfrm>
            <a:off x="9262697" y="650497"/>
            <a:ext cx="1354545" cy="2468623"/>
          </a:xfrm>
          <a:prstGeom prst="rect">
            <a:avLst/>
          </a:prstGeom>
        </p:spPr>
      </p:pic>
      <p:sp>
        <p:nvSpPr>
          <p:cNvPr id="16" name="Rectangle 2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C510D6-AC94-9328-FE2B-A95152A46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31" t="8879" r="14370" b="5070"/>
          <a:stretch/>
        </p:blipFill>
        <p:spPr>
          <a:xfrm>
            <a:off x="1199894" y="3748194"/>
            <a:ext cx="1950253" cy="2471631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3BA075-76F6-EF58-4775-9661D728D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639"/>
          <a:stretch/>
        </p:blipFill>
        <p:spPr>
          <a:xfrm>
            <a:off x="5367319" y="3818714"/>
            <a:ext cx="1293561" cy="24011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EBC69E-F746-A8D0-DEA6-52A044F74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0" t="2455" r="35103" b="2455"/>
          <a:stretch/>
        </p:blipFill>
        <p:spPr>
          <a:xfrm>
            <a:off x="9258616" y="3755224"/>
            <a:ext cx="1362706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410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0" name="Freeform: Shape 410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1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2016-07-13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PROPRIETARY AND CONFIDENTIAL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Page </a:t>
            </a:r>
            <a:fld id="{C2BCDDD4-6BAE-FC49-B24D-D60F6C1A2236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sp>
        <p:nvSpPr>
          <p:cNvPr id="4113" name="Isosceles Triangle 411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961728"/>
            <a:ext cx="10905066" cy="4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5" name="Isosceles Triangle 411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2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247987"/>
            <a:ext cx="10905066" cy="436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</a:rPr>
              <a:t>2016-07-13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PROPRIETARY AND CONFIDENTIAL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</a:rPr>
              <a:t>Page </a:t>
            </a:r>
            <a:fld id="{C2BCDDD4-6BAE-FC49-B24D-D60F6C1A2236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05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193461"/>
            <a:ext cx="10905066" cy="44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2016-07-13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PROPRIETARY AND CONFIDENTIAL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Page </a:t>
            </a:r>
            <a:fld id="{C2BCDDD4-6BAE-FC49-B24D-D60F6C1A2236}" type="slidenum">
              <a:rPr lang="en-US" sz="1200" smtClean="0"/>
              <a:pPr>
                <a:spcAft>
                  <a:spcPts val="600"/>
                </a:spcAft>
              </a:pPr>
              <a:t>36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59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/>
          <p:cNvSpPr/>
          <p:nvPr/>
        </p:nvSpPr>
        <p:spPr>
          <a:xfrm>
            <a:off x="2024309" y="3942931"/>
            <a:ext cx="1164205" cy="592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24" name="Elipse 23"/>
          <p:cNvSpPr/>
          <p:nvPr/>
        </p:nvSpPr>
        <p:spPr>
          <a:xfrm>
            <a:off x="5049932" y="3923510"/>
            <a:ext cx="1045373" cy="620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21" name="Elipse 20"/>
          <p:cNvSpPr/>
          <p:nvPr/>
        </p:nvSpPr>
        <p:spPr>
          <a:xfrm>
            <a:off x="3464118" y="1468760"/>
            <a:ext cx="1270666" cy="623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7" name="Triángulo isósceles 6"/>
          <p:cNvSpPr/>
          <p:nvPr/>
        </p:nvSpPr>
        <p:spPr>
          <a:xfrm>
            <a:off x="2784694" y="1960815"/>
            <a:ext cx="2585596" cy="2090982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9" name="CuadroTexto 8"/>
          <p:cNvSpPr txBox="1"/>
          <p:nvPr/>
        </p:nvSpPr>
        <p:spPr>
          <a:xfrm>
            <a:off x="3565537" y="1622876"/>
            <a:ext cx="112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Productividad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11921" y="4114340"/>
            <a:ext cx="924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Seguridad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254262" y="4096847"/>
            <a:ext cx="648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Calidad</a:t>
            </a:r>
          </a:p>
        </p:txBody>
      </p:sp>
      <p:sp>
        <p:nvSpPr>
          <p:cNvPr id="15" name="Elipse 14"/>
          <p:cNvSpPr/>
          <p:nvPr/>
        </p:nvSpPr>
        <p:spPr>
          <a:xfrm>
            <a:off x="3576824" y="2898776"/>
            <a:ext cx="972489" cy="984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22" name="CuadroTexto 21"/>
          <p:cNvSpPr txBox="1"/>
          <p:nvPr/>
        </p:nvSpPr>
        <p:spPr>
          <a:xfrm>
            <a:off x="3708925" y="3234480"/>
            <a:ext cx="80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Cambio</a:t>
            </a:r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4793698" y="2318815"/>
            <a:ext cx="530482" cy="748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2967963" y="2316967"/>
            <a:ext cx="505263" cy="724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3565536" y="4373845"/>
            <a:ext cx="89290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ítulo 1"/>
          <p:cNvSpPr>
            <a:spLocks noGrp="1"/>
          </p:cNvSpPr>
          <p:nvPr>
            <p:ph type="title"/>
          </p:nvPr>
        </p:nvSpPr>
        <p:spPr>
          <a:xfrm>
            <a:off x="5104187" y="1007134"/>
            <a:ext cx="2423798" cy="362682"/>
          </a:xfrm>
        </p:spPr>
        <p:txBody>
          <a:bodyPr>
            <a:noAutofit/>
          </a:bodyPr>
          <a:lstStyle/>
          <a:p>
            <a:r>
              <a:rPr lang="es-AR" sz="2000" b="1" u="sng" dirty="0"/>
              <a:t>Cultura Preventiva</a:t>
            </a:r>
          </a:p>
        </p:txBody>
      </p:sp>
      <p:cxnSp>
        <p:nvCxnSpPr>
          <p:cNvPr id="44" name="Conector recto de flecha 43"/>
          <p:cNvCxnSpPr/>
          <p:nvPr/>
        </p:nvCxnSpPr>
        <p:spPr>
          <a:xfrm>
            <a:off x="1828135" y="5189798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2211921" y="5051299"/>
            <a:ext cx="2960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Estructura como base fundamental 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2277120" y="5581289"/>
            <a:ext cx="114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Hábitos…</a:t>
            </a:r>
          </a:p>
        </p:txBody>
      </p:sp>
      <p:cxnSp>
        <p:nvCxnSpPr>
          <p:cNvPr id="48" name="Conector recto de flecha 47"/>
          <p:cNvCxnSpPr/>
          <p:nvPr/>
        </p:nvCxnSpPr>
        <p:spPr>
          <a:xfrm>
            <a:off x="1819740" y="5749615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1819740" y="6082602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/>
          <p:cNvSpPr txBox="1"/>
          <p:nvPr/>
        </p:nvSpPr>
        <p:spPr>
          <a:xfrm>
            <a:off x="2277120" y="5897937"/>
            <a:ext cx="1880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Miedos = emoción</a:t>
            </a:r>
          </a:p>
        </p:txBody>
      </p:sp>
      <p:cxnSp>
        <p:nvCxnSpPr>
          <p:cNvPr id="53" name="Conector recto de flecha 52"/>
          <p:cNvCxnSpPr/>
          <p:nvPr/>
        </p:nvCxnSpPr>
        <p:spPr>
          <a:xfrm>
            <a:off x="1819740" y="6416438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/>
          <p:cNvSpPr txBox="1"/>
          <p:nvPr/>
        </p:nvSpPr>
        <p:spPr>
          <a:xfrm>
            <a:off x="2277120" y="6231773"/>
            <a:ext cx="1431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Nuevas realidades.</a:t>
            </a: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13" y="5464732"/>
            <a:ext cx="1642155" cy="10598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66940" y="650030"/>
            <a:ext cx="4072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Intervención Seguridad Conductual.</a:t>
            </a:r>
          </a:p>
        </p:txBody>
      </p:sp>
      <p:sp>
        <p:nvSpPr>
          <p:cNvPr id="34" name="Distinto de 33"/>
          <p:cNvSpPr/>
          <p:nvPr/>
        </p:nvSpPr>
        <p:spPr>
          <a:xfrm>
            <a:off x="5950061" y="2624657"/>
            <a:ext cx="805496" cy="479728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9462791" y="1449651"/>
            <a:ext cx="1091207" cy="73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39" name="Elipse 38"/>
          <p:cNvSpPr/>
          <p:nvPr/>
        </p:nvSpPr>
        <p:spPr>
          <a:xfrm>
            <a:off x="6191006" y="1465760"/>
            <a:ext cx="1198145" cy="614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40" name="Elipse 39"/>
          <p:cNvSpPr/>
          <p:nvPr/>
        </p:nvSpPr>
        <p:spPr>
          <a:xfrm>
            <a:off x="7833745" y="4046936"/>
            <a:ext cx="1162097" cy="621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41" name="CuadroTexto 40"/>
          <p:cNvSpPr txBox="1"/>
          <p:nvPr/>
        </p:nvSpPr>
        <p:spPr>
          <a:xfrm>
            <a:off x="7871362" y="4204123"/>
            <a:ext cx="104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Productividad</a:t>
            </a:r>
          </a:p>
        </p:txBody>
      </p:sp>
      <p:sp>
        <p:nvSpPr>
          <p:cNvPr id="42" name="Triángulo isósceles 41"/>
          <p:cNvSpPr/>
          <p:nvPr/>
        </p:nvSpPr>
        <p:spPr>
          <a:xfrm rot="10800000">
            <a:off x="7108731" y="1910905"/>
            <a:ext cx="2503736" cy="225106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57" name="CuadroTexto 56"/>
          <p:cNvSpPr txBox="1"/>
          <p:nvPr/>
        </p:nvSpPr>
        <p:spPr>
          <a:xfrm>
            <a:off x="9671226" y="1671540"/>
            <a:ext cx="674335" cy="276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Calidad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6375274" y="1632822"/>
            <a:ext cx="900489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Seguridad</a:t>
            </a:r>
          </a:p>
        </p:txBody>
      </p:sp>
      <p:cxnSp>
        <p:nvCxnSpPr>
          <p:cNvPr id="59" name="Conector recto de flecha 58"/>
          <p:cNvCxnSpPr/>
          <p:nvPr/>
        </p:nvCxnSpPr>
        <p:spPr>
          <a:xfrm>
            <a:off x="9501332" y="2502469"/>
            <a:ext cx="773385" cy="6539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>
            <a:off x="9247150" y="2886487"/>
            <a:ext cx="794857" cy="632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>
            <a:off x="8995841" y="3311944"/>
            <a:ext cx="777986" cy="590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istinto de 61"/>
          <p:cNvSpPr/>
          <p:nvPr/>
        </p:nvSpPr>
        <p:spPr>
          <a:xfrm>
            <a:off x="6303235" y="6151333"/>
            <a:ext cx="805496" cy="479728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4829354" y="6206531"/>
            <a:ext cx="158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Productividad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7141350" y="6228313"/>
            <a:ext cx="158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Producción</a:t>
            </a:r>
          </a:p>
        </p:txBody>
      </p:sp>
      <p:sp>
        <p:nvSpPr>
          <p:cNvPr id="47" name="Elipse 46"/>
          <p:cNvSpPr/>
          <p:nvPr/>
        </p:nvSpPr>
        <p:spPr>
          <a:xfrm>
            <a:off x="7884516" y="2091806"/>
            <a:ext cx="972489" cy="984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200"/>
          </a:p>
        </p:txBody>
      </p:sp>
      <p:sp>
        <p:nvSpPr>
          <p:cNvPr id="55" name="CuadroTexto 54"/>
          <p:cNvSpPr txBox="1"/>
          <p:nvPr/>
        </p:nvSpPr>
        <p:spPr>
          <a:xfrm>
            <a:off x="8016617" y="2427510"/>
            <a:ext cx="80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Cambio</a:t>
            </a:r>
          </a:p>
        </p:txBody>
      </p:sp>
      <p:sp>
        <p:nvSpPr>
          <p:cNvPr id="51" name="Distinto de 50"/>
          <p:cNvSpPr/>
          <p:nvPr/>
        </p:nvSpPr>
        <p:spPr>
          <a:xfrm>
            <a:off x="6484420" y="5631454"/>
            <a:ext cx="491878" cy="4012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>
              <a:solidFill>
                <a:schemeClr val="tx1"/>
              </a:solidFill>
            </a:endParaRPr>
          </a:p>
        </p:txBody>
      </p:sp>
      <p:sp>
        <p:nvSpPr>
          <p:cNvPr id="56" name="Título 1"/>
          <p:cNvSpPr txBox="1">
            <a:spLocks/>
          </p:cNvSpPr>
          <p:nvPr/>
        </p:nvSpPr>
        <p:spPr>
          <a:xfrm>
            <a:off x="4807800" y="5714476"/>
            <a:ext cx="1529634" cy="354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s-AR" sz="1400" dirty="0"/>
              <a:t>Cultura Productiva</a:t>
            </a:r>
          </a:p>
        </p:txBody>
      </p:sp>
      <p:sp>
        <p:nvSpPr>
          <p:cNvPr id="65" name="Título 1"/>
          <p:cNvSpPr txBox="1">
            <a:spLocks/>
          </p:cNvSpPr>
          <p:nvPr/>
        </p:nvSpPr>
        <p:spPr>
          <a:xfrm>
            <a:off x="7050515" y="5652542"/>
            <a:ext cx="1641693" cy="416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s-AR" sz="1400" dirty="0"/>
              <a:t>Cultura Preventiva</a:t>
            </a:r>
          </a:p>
        </p:txBody>
      </p:sp>
    </p:spTree>
    <p:extLst>
      <p:ext uri="{BB962C8B-B14F-4D97-AF65-F5344CB8AC3E}">
        <p14:creationId xmlns:p14="http://schemas.microsoft.com/office/powerpoint/2010/main" val="9315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1" grpId="0" animBg="1"/>
      <p:bldP spid="7" grpId="0" animBg="1"/>
      <p:bldP spid="9" grpId="0"/>
      <p:bldP spid="10" grpId="0"/>
      <p:bldP spid="11" grpId="0"/>
      <p:bldP spid="15" grpId="0" animBg="1"/>
      <p:bldP spid="22" grpId="0"/>
      <p:bldP spid="45" grpId="0"/>
      <p:bldP spid="46" grpId="0"/>
      <p:bldP spid="50" grpId="0"/>
      <p:bldP spid="54" grpId="0"/>
      <p:bldP spid="34" grpId="0" animBg="1"/>
      <p:bldP spid="36" grpId="0" animBg="1"/>
      <p:bldP spid="39" grpId="0" animBg="1"/>
      <p:bldP spid="40" grpId="0" animBg="1"/>
      <p:bldP spid="41" grpId="0"/>
      <p:bldP spid="42" grpId="0" animBg="1"/>
      <p:bldP spid="57" grpId="0"/>
      <p:bldP spid="58" grpId="0"/>
      <p:bldP spid="62" grpId="0" animBg="1"/>
      <p:bldP spid="63" grpId="0"/>
      <p:bldP spid="64" grpId="0"/>
      <p:bldP spid="47" grpId="0" animBg="1"/>
      <p:bldP spid="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75032" y="4580402"/>
            <a:ext cx="434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El vivir bien.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394011" y="523007"/>
            <a:ext cx="7524750" cy="609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algn="ctr"/>
            <a:r>
              <a:rPr lang="es-AR" b="1" dirty="0"/>
              <a:t>“ ¿Que es la Conciencia?”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608217" y="1355422"/>
            <a:ext cx="16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Base fundamental…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626783" y="1353676"/>
            <a:ext cx="165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Principio dentro del cambio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216662" y="5043423"/>
            <a:ext cx="4232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Ver lo que esta ocurriendo en tu entorno”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4886942" y="5446712"/>
            <a:ext cx="816906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6679070" y="5434418"/>
            <a:ext cx="794179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7184891" y="5847967"/>
            <a:ext cx="265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Ser efectivo.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911722" y="5791775"/>
            <a:ext cx="14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Adaptarse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828527" y="4244499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Decisiones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828528" y="5290152"/>
            <a:ext cx="164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Sentido Común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26" y="1276672"/>
            <a:ext cx="3850885" cy="260969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839308" y="4602657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Consecuencia.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839309" y="4960815"/>
            <a:ext cx="159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Perdida de ella.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828527" y="3846264"/>
            <a:ext cx="275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Nos enfrentamos al cambio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1" grpId="0"/>
      <p:bldP spid="19" grpId="0"/>
      <p:bldP spid="24" grpId="0"/>
      <p:bldP spid="28" grpId="0"/>
      <p:bldP spid="2" grpId="0"/>
      <p:bldP spid="17" grpId="0"/>
      <p:bldP spid="14" grpId="0"/>
      <p:bldP spid="1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 redondeado">
            <a:extLst>
              <a:ext uri="{FF2B5EF4-FFF2-40B4-BE49-F238E27FC236}">
                <a16:creationId xmlns:a16="http://schemas.microsoft.com/office/drawing/2014/main" id="{E10A5D14-47DD-4E9C-9A37-8660AF375E0D}"/>
              </a:ext>
            </a:extLst>
          </p:cNvPr>
          <p:cNvSpPr/>
          <p:nvPr/>
        </p:nvSpPr>
        <p:spPr>
          <a:xfrm>
            <a:off x="3696017" y="4767686"/>
            <a:ext cx="4104456" cy="756084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50" b="1" dirty="0">
                <a:solidFill>
                  <a:schemeClr val="tx1"/>
                </a:solidFill>
              </a:rPr>
              <a:t>Son comportamientos</a:t>
            </a:r>
          </a:p>
          <a:p>
            <a:pPr algn="ctr"/>
            <a:r>
              <a:rPr lang="es-CL" sz="1350" b="1" dirty="0">
                <a:solidFill>
                  <a:schemeClr val="tx1"/>
                </a:solidFill>
              </a:rPr>
              <a:t>Observables, medibles, cuantificables</a:t>
            </a:r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7037622E-5729-4568-9A85-CCE2EE86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0" y="1892955"/>
            <a:ext cx="5001867" cy="26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id="{6D10E15C-3D86-4596-A05D-BED256CA904C}"/>
              </a:ext>
            </a:extLst>
          </p:cNvPr>
          <p:cNvSpPr/>
          <p:nvPr/>
        </p:nvSpPr>
        <p:spPr>
          <a:xfrm>
            <a:off x="2272105" y="1892956"/>
            <a:ext cx="2442356" cy="10095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100" dirty="0">
                <a:solidFill>
                  <a:schemeClr val="tx1"/>
                </a:solidFill>
              </a:rPr>
              <a:t>Comportamiento</a:t>
            </a:r>
            <a:r>
              <a:rPr lang="es-CL" sz="1350" dirty="0">
                <a:solidFill>
                  <a:schemeClr val="tx1"/>
                </a:solidFill>
              </a:rPr>
              <a:t> </a:t>
            </a:r>
            <a:r>
              <a:rPr lang="es-CL" sz="2100" b="1" dirty="0">
                <a:solidFill>
                  <a:schemeClr val="tx1"/>
                </a:solidFill>
              </a:rPr>
              <a:t>un acto observable</a:t>
            </a:r>
          </a:p>
        </p:txBody>
      </p:sp>
      <p:sp>
        <p:nvSpPr>
          <p:cNvPr id="7" name="4 Flecha curvada hacia la derecha">
            <a:extLst>
              <a:ext uri="{FF2B5EF4-FFF2-40B4-BE49-F238E27FC236}">
                <a16:creationId xmlns:a16="http://schemas.microsoft.com/office/drawing/2014/main" id="{01AF59AD-2E5E-40F2-95C3-C0ED1F8C1F7B}"/>
              </a:ext>
            </a:extLst>
          </p:cNvPr>
          <p:cNvSpPr/>
          <p:nvPr/>
        </p:nvSpPr>
        <p:spPr>
          <a:xfrm rot="20653496">
            <a:off x="2928134" y="3072617"/>
            <a:ext cx="468728" cy="2265720"/>
          </a:xfrm>
          <a:prstGeom prst="curvedRightArrow">
            <a:avLst/>
          </a:prstGeom>
          <a:solidFill>
            <a:srgbClr val="27A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>
              <a:solidFill>
                <a:schemeClr val="tx1"/>
              </a:solidFill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49133748-AA04-41ED-B05F-8D86C809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1193007"/>
            <a:ext cx="5157788" cy="479822"/>
          </a:xfrm>
        </p:spPr>
        <p:txBody>
          <a:bodyPr/>
          <a:lstStyle/>
          <a:p>
            <a:r>
              <a:rPr lang="es-CL" dirty="0"/>
              <a:t>Capacitación de seguridad Conductual</a:t>
            </a:r>
          </a:p>
        </p:txBody>
      </p:sp>
    </p:spTree>
    <p:extLst>
      <p:ext uri="{BB962C8B-B14F-4D97-AF65-F5344CB8AC3E}">
        <p14:creationId xmlns:p14="http://schemas.microsoft.com/office/powerpoint/2010/main" val="6186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E435C-6383-4391-8193-0C26A65D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¿Les parece familiar esto 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E875FD-6B44-4D2F-A9B3-64E7ADF8DF57}"/>
              </a:ext>
            </a:extLst>
          </p:cNvPr>
          <p:cNvSpPr txBox="1"/>
          <p:nvPr/>
        </p:nvSpPr>
        <p:spPr>
          <a:xfrm>
            <a:off x="1145931" y="1448354"/>
            <a:ext cx="9900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FF0000"/>
                </a:solidFill>
              </a:rPr>
              <a:t>Y si tenía los cursos de prevención, participo de la charla de los 5 minutos, estaba capacitado, lleva más de 15 años en la compañía y más de 30 en la minería y además declara que sabía que si tomaba esa decisión, podría fallar… entonces…</a:t>
            </a:r>
          </a:p>
        </p:txBody>
      </p:sp>
      <p:sp>
        <p:nvSpPr>
          <p:cNvPr id="5" name="Explosión 2 3">
            <a:extLst>
              <a:ext uri="{FF2B5EF4-FFF2-40B4-BE49-F238E27FC236}">
                <a16:creationId xmlns:a16="http://schemas.microsoft.com/office/drawing/2014/main" id="{AAE40F4B-1578-47B4-B33E-B4D6D054870F}"/>
              </a:ext>
            </a:extLst>
          </p:cNvPr>
          <p:cNvSpPr/>
          <p:nvPr/>
        </p:nvSpPr>
        <p:spPr>
          <a:xfrm rot="1226933">
            <a:off x="3748627" y="3170301"/>
            <a:ext cx="5365986" cy="244736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chemeClr val="tx1"/>
                </a:solidFill>
              </a:rPr>
              <a:t>¿PORQUÉ SE ACCIDENTO?</a:t>
            </a:r>
          </a:p>
        </p:txBody>
      </p:sp>
    </p:spTree>
    <p:extLst>
      <p:ext uri="{BB962C8B-B14F-4D97-AF65-F5344CB8AC3E}">
        <p14:creationId xmlns:p14="http://schemas.microsoft.com/office/powerpoint/2010/main" val="3786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70171-2150-4548-9764-1D1B8647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respuesta mas probable.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71D213B9-0128-4A99-A877-ACCBC7250D3B}"/>
              </a:ext>
            </a:extLst>
          </p:cNvPr>
          <p:cNvSpPr/>
          <p:nvPr/>
        </p:nvSpPr>
        <p:spPr>
          <a:xfrm>
            <a:off x="4988169" y="4744560"/>
            <a:ext cx="2215662" cy="15474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5220DF9-52E6-4E38-9552-A7AA31022DCB}"/>
              </a:ext>
            </a:extLst>
          </p:cNvPr>
          <p:cNvCxnSpPr/>
          <p:nvPr/>
        </p:nvCxnSpPr>
        <p:spPr>
          <a:xfrm>
            <a:off x="2667931" y="3682560"/>
            <a:ext cx="7272000" cy="2124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CCE22C9-5385-4027-9254-2812E2FC55D0}"/>
              </a:ext>
            </a:extLst>
          </p:cNvPr>
          <p:cNvSpPr txBox="1"/>
          <p:nvPr/>
        </p:nvSpPr>
        <p:spPr>
          <a:xfrm>
            <a:off x="1781907" y="2451224"/>
            <a:ext cx="32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L" dirty="0"/>
              <a:t>Condiciones.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Procedimiento.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Planificación.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Conocimientos.</a:t>
            </a:r>
          </a:p>
        </p:txBody>
      </p:sp>
      <p:sp>
        <p:nvSpPr>
          <p:cNvPr id="8" name="Explosión 2 3">
            <a:extLst>
              <a:ext uri="{FF2B5EF4-FFF2-40B4-BE49-F238E27FC236}">
                <a16:creationId xmlns:a16="http://schemas.microsoft.com/office/drawing/2014/main" id="{096AAFA4-39CF-4DAF-AC0E-581DCD182818}"/>
              </a:ext>
            </a:extLst>
          </p:cNvPr>
          <p:cNvSpPr/>
          <p:nvPr/>
        </p:nvSpPr>
        <p:spPr>
          <a:xfrm rot="1087486">
            <a:off x="7393109" y="3799288"/>
            <a:ext cx="4223571" cy="189054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Conductas 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E38A4998-0025-463E-9EB3-50683BDB9DF5}"/>
              </a:ext>
            </a:extLst>
          </p:cNvPr>
          <p:cNvSpPr/>
          <p:nvPr/>
        </p:nvSpPr>
        <p:spPr>
          <a:xfrm>
            <a:off x="9245645" y="2272578"/>
            <a:ext cx="556847" cy="1529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804C5E-E03F-450D-9F4B-9B48B036F555}"/>
              </a:ext>
            </a:extLst>
          </p:cNvPr>
          <p:cNvSpPr txBox="1"/>
          <p:nvPr/>
        </p:nvSpPr>
        <p:spPr>
          <a:xfrm>
            <a:off x="8195839" y="1749358"/>
            <a:ext cx="261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Factor Humano</a:t>
            </a:r>
          </a:p>
        </p:txBody>
      </p:sp>
    </p:spTree>
    <p:extLst>
      <p:ext uri="{BB962C8B-B14F-4D97-AF65-F5344CB8AC3E}">
        <p14:creationId xmlns:p14="http://schemas.microsoft.com/office/powerpoint/2010/main" val="670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9E3C3-F50E-4405-B625-8F0D9B7E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45" y="430470"/>
            <a:ext cx="6877119" cy="640080"/>
          </a:xfrm>
        </p:spPr>
        <p:txBody>
          <a:bodyPr/>
          <a:lstStyle/>
          <a:p>
            <a:r>
              <a:rPr lang="es-CL" dirty="0"/>
              <a:t>La conducta y su génesis</a:t>
            </a:r>
          </a:p>
        </p:txBody>
      </p:sp>
      <p:pic>
        <p:nvPicPr>
          <p:cNvPr id="3074" name="Picture 2" descr="El error del pasado es la sabiduría y el éxito del futuro. (Dale Turner)">
            <a:extLst>
              <a:ext uri="{FF2B5EF4-FFF2-40B4-BE49-F238E27FC236}">
                <a16:creationId xmlns:a16="http://schemas.microsoft.com/office/drawing/2014/main" id="{3E78A1A8-C809-4C68-8584-A1FFC42B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60" y="4495722"/>
            <a:ext cx="3699997" cy="19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ímbolo &quot;No permitido&quot; 3">
            <a:extLst>
              <a:ext uri="{FF2B5EF4-FFF2-40B4-BE49-F238E27FC236}">
                <a16:creationId xmlns:a16="http://schemas.microsoft.com/office/drawing/2014/main" id="{4E5C4D24-C085-4FEE-A384-4C526EE74141}"/>
              </a:ext>
            </a:extLst>
          </p:cNvPr>
          <p:cNvSpPr/>
          <p:nvPr/>
        </p:nvSpPr>
        <p:spPr>
          <a:xfrm>
            <a:off x="2210022" y="4638054"/>
            <a:ext cx="2141272" cy="164714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546421-16C4-4C02-A4C0-2B6BB8D0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909" y="4824689"/>
            <a:ext cx="2732139" cy="173863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99F2E77-2629-450F-8F52-7A3FE5C8FF6A}"/>
              </a:ext>
            </a:extLst>
          </p:cNvPr>
          <p:cNvCxnSpPr/>
          <p:nvPr/>
        </p:nvCxnSpPr>
        <p:spPr>
          <a:xfrm>
            <a:off x="1837678" y="2729187"/>
            <a:ext cx="87571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E108714-B7EE-4F67-BA67-75E9C8161852}"/>
              </a:ext>
            </a:extLst>
          </p:cNvPr>
          <p:cNvCxnSpPr>
            <a:cxnSpLocks/>
          </p:cNvCxnSpPr>
          <p:nvPr/>
        </p:nvCxnSpPr>
        <p:spPr>
          <a:xfrm>
            <a:off x="1855263" y="2729187"/>
            <a:ext cx="0" cy="101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A4878BD-F7EA-47C9-8438-BDF858647708}"/>
              </a:ext>
            </a:extLst>
          </p:cNvPr>
          <p:cNvCxnSpPr>
            <a:cxnSpLocks/>
          </p:cNvCxnSpPr>
          <p:nvPr/>
        </p:nvCxnSpPr>
        <p:spPr>
          <a:xfrm>
            <a:off x="4056567" y="2729187"/>
            <a:ext cx="0" cy="101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7901E4B-4C45-4DDC-B260-826A2FF161D9}"/>
              </a:ext>
            </a:extLst>
          </p:cNvPr>
          <p:cNvCxnSpPr>
            <a:cxnSpLocks/>
          </p:cNvCxnSpPr>
          <p:nvPr/>
        </p:nvCxnSpPr>
        <p:spPr>
          <a:xfrm>
            <a:off x="7836599" y="2729187"/>
            <a:ext cx="0" cy="1037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C9D336AC-BC01-49E5-B9CB-40A73F927FA6}"/>
              </a:ext>
            </a:extLst>
          </p:cNvPr>
          <p:cNvCxnSpPr>
            <a:cxnSpLocks/>
          </p:cNvCxnSpPr>
          <p:nvPr/>
        </p:nvCxnSpPr>
        <p:spPr>
          <a:xfrm>
            <a:off x="10583478" y="2729187"/>
            <a:ext cx="0" cy="101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1895CF1-287B-4962-9718-2BBD4765AD87}"/>
              </a:ext>
            </a:extLst>
          </p:cNvPr>
          <p:cNvCxnSpPr/>
          <p:nvPr/>
        </p:nvCxnSpPr>
        <p:spPr>
          <a:xfrm flipV="1">
            <a:off x="6028679" y="2362703"/>
            <a:ext cx="0" cy="366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F800A48-A1C5-444C-BCA2-EFFA3CF6D69E}"/>
              </a:ext>
            </a:extLst>
          </p:cNvPr>
          <p:cNvSpPr txBox="1"/>
          <p:nvPr/>
        </p:nvSpPr>
        <p:spPr>
          <a:xfrm>
            <a:off x="4824133" y="2039429"/>
            <a:ext cx="2409092" cy="3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Existen y van a ocurrir.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1D3F56F-181A-4BA2-B2A8-7E236FC3C496}"/>
              </a:ext>
            </a:extLst>
          </p:cNvPr>
          <p:cNvSpPr txBox="1"/>
          <p:nvPr/>
        </p:nvSpPr>
        <p:spPr>
          <a:xfrm>
            <a:off x="5069429" y="1312119"/>
            <a:ext cx="1918499" cy="3664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CL" dirty="0"/>
              <a:t>Errores humanos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0FD3FB5-A252-43D6-8418-88349090A52B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>
          <a:xfrm>
            <a:off x="6028679" y="1678601"/>
            <a:ext cx="0" cy="360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4DB8ECA-1785-4924-8C67-59F851409CD1}"/>
              </a:ext>
            </a:extLst>
          </p:cNvPr>
          <p:cNvSpPr txBox="1"/>
          <p:nvPr/>
        </p:nvSpPr>
        <p:spPr>
          <a:xfrm>
            <a:off x="7448064" y="3762331"/>
            <a:ext cx="12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Familia.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81D9BEB-5B03-4B95-8389-1387F0B70DDF}"/>
              </a:ext>
            </a:extLst>
          </p:cNvPr>
          <p:cNvSpPr txBox="1"/>
          <p:nvPr/>
        </p:nvSpPr>
        <p:spPr>
          <a:xfrm>
            <a:off x="3616863" y="3742136"/>
            <a:ext cx="105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Pareja.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E75FFA7-AEC7-46B6-AB61-5EE3676EA07E}"/>
              </a:ext>
            </a:extLst>
          </p:cNvPr>
          <p:cNvSpPr txBox="1"/>
          <p:nvPr/>
        </p:nvSpPr>
        <p:spPr>
          <a:xfrm>
            <a:off x="909232" y="3766867"/>
            <a:ext cx="2409092" cy="3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Cotidianidad</a:t>
            </a:r>
          </a:p>
        </p:txBody>
      </p:sp>
      <p:sp>
        <p:nvSpPr>
          <p:cNvPr id="37" name="Explosión 2 3">
            <a:extLst>
              <a:ext uri="{FF2B5EF4-FFF2-40B4-BE49-F238E27FC236}">
                <a16:creationId xmlns:a16="http://schemas.microsoft.com/office/drawing/2014/main" id="{791FFF44-83A4-4619-A2D9-157223FEDCDC}"/>
              </a:ext>
            </a:extLst>
          </p:cNvPr>
          <p:cNvSpPr/>
          <p:nvPr/>
        </p:nvSpPr>
        <p:spPr>
          <a:xfrm rot="173916">
            <a:off x="9595121" y="3743494"/>
            <a:ext cx="1976713" cy="106463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>
                <a:solidFill>
                  <a:schemeClr val="tx1"/>
                </a:solidFill>
              </a:rPr>
              <a:t>Trabajo</a:t>
            </a:r>
          </a:p>
        </p:txBody>
      </p:sp>
    </p:spTree>
    <p:extLst>
      <p:ext uri="{BB962C8B-B14F-4D97-AF65-F5344CB8AC3E}">
        <p14:creationId xmlns:p14="http://schemas.microsoft.com/office/powerpoint/2010/main" val="1992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2D776-4548-41C4-8155-386FC508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7491938" cy="640080"/>
          </a:xfrm>
        </p:spPr>
        <p:txBody>
          <a:bodyPr>
            <a:normAutofit/>
          </a:bodyPr>
          <a:lstStyle/>
          <a:p>
            <a:r>
              <a:rPr lang="es-CL" sz="2800" b="1" dirty="0"/>
              <a:t>Entendiendo al Ser Humano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1FDA58-A3C1-4476-8891-8DB2B12D15F2}"/>
              </a:ext>
            </a:extLst>
          </p:cNvPr>
          <p:cNvSpPr txBox="1"/>
          <p:nvPr/>
        </p:nvSpPr>
        <p:spPr>
          <a:xfrm>
            <a:off x="3133993" y="1401349"/>
            <a:ext cx="527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Dos aspectos irrefutables en la vida del </a:t>
            </a:r>
            <a:r>
              <a:rPr lang="es-CL" b="1" dirty="0"/>
              <a:t>Ser Humano</a:t>
            </a:r>
          </a:p>
        </p:txBody>
      </p:sp>
      <p:sp>
        <p:nvSpPr>
          <p:cNvPr id="10" name="Rectángulo redondeado 10">
            <a:extLst>
              <a:ext uri="{FF2B5EF4-FFF2-40B4-BE49-F238E27FC236}">
                <a16:creationId xmlns:a16="http://schemas.microsoft.com/office/drawing/2014/main" id="{B4DB40EA-3F83-4F89-A9C7-E17603A48FF6}"/>
              </a:ext>
            </a:extLst>
          </p:cNvPr>
          <p:cNvSpPr/>
          <p:nvPr/>
        </p:nvSpPr>
        <p:spPr>
          <a:xfrm>
            <a:off x="2781408" y="3298544"/>
            <a:ext cx="1358536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La Muerte</a:t>
            </a:r>
          </a:p>
        </p:txBody>
      </p:sp>
      <p:sp>
        <p:nvSpPr>
          <p:cNvPr id="11" name="Rectángulo redondeado 11">
            <a:extLst>
              <a:ext uri="{FF2B5EF4-FFF2-40B4-BE49-F238E27FC236}">
                <a16:creationId xmlns:a16="http://schemas.microsoft.com/office/drawing/2014/main" id="{E2105F1C-B090-4EF9-9628-6BAF1F4AB92C}"/>
              </a:ext>
            </a:extLst>
          </p:cNvPr>
          <p:cNvSpPr/>
          <p:nvPr/>
        </p:nvSpPr>
        <p:spPr>
          <a:xfrm>
            <a:off x="8208809" y="3298544"/>
            <a:ext cx="1201783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El Error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D3395B-7321-4F36-BAEE-48AFAA1D6FD2}"/>
              </a:ext>
            </a:extLst>
          </p:cNvPr>
          <p:cNvSpPr txBox="1"/>
          <p:nvPr/>
        </p:nvSpPr>
        <p:spPr>
          <a:xfrm>
            <a:off x="6622991" y="3795181"/>
            <a:ext cx="150885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Motivacional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15B820-D1EF-4C67-854E-4EB52450981A}"/>
              </a:ext>
            </a:extLst>
          </p:cNvPr>
          <p:cNvSpPr txBox="1"/>
          <p:nvPr/>
        </p:nvSpPr>
        <p:spPr>
          <a:xfrm>
            <a:off x="6708450" y="2836219"/>
            <a:ext cx="142339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Aprendizaje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191794-C77B-4CB3-A578-366F7E1698A3}"/>
              </a:ext>
            </a:extLst>
          </p:cNvPr>
          <p:cNvSpPr txBox="1"/>
          <p:nvPr/>
        </p:nvSpPr>
        <p:spPr>
          <a:xfrm>
            <a:off x="7866172" y="4345063"/>
            <a:ext cx="2140953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Desconcentración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C18CCE-42F2-46B9-A286-08E69CA842CA}"/>
              </a:ext>
            </a:extLst>
          </p:cNvPr>
          <p:cNvSpPr txBox="1"/>
          <p:nvPr/>
        </p:nvSpPr>
        <p:spPr>
          <a:xfrm>
            <a:off x="7738544" y="2315585"/>
            <a:ext cx="241386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Exceso de confianza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D6A814F-ED7A-476A-8088-61ED09B71C7B}"/>
              </a:ext>
            </a:extLst>
          </p:cNvPr>
          <p:cNvSpPr txBox="1"/>
          <p:nvPr/>
        </p:nvSpPr>
        <p:spPr>
          <a:xfrm>
            <a:off x="9548774" y="2834200"/>
            <a:ext cx="1183033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Ansiedad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1A8A71-E25A-48EA-92FD-E4E8CF5632FD}"/>
              </a:ext>
            </a:extLst>
          </p:cNvPr>
          <p:cNvSpPr txBox="1"/>
          <p:nvPr/>
        </p:nvSpPr>
        <p:spPr>
          <a:xfrm>
            <a:off x="9487555" y="3795181"/>
            <a:ext cx="1596339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Inseguridad</a:t>
            </a:r>
          </a:p>
        </p:txBody>
      </p:sp>
    </p:spTree>
    <p:extLst>
      <p:ext uri="{BB962C8B-B14F-4D97-AF65-F5344CB8AC3E}">
        <p14:creationId xmlns:p14="http://schemas.microsoft.com/office/powerpoint/2010/main" val="17286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40506-0B00-49B7-98FA-4CCA104F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Desensibilización Sistemática.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E181DC-022F-4973-AA2A-84722170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66" y="1370134"/>
            <a:ext cx="9219467" cy="17599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BBA6E6-CB5A-4101-A856-5C4CB81D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64" y="4283038"/>
            <a:ext cx="2556691" cy="18730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B0C6F3-EB37-457D-AC25-A840C1C04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97" y="4283039"/>
            <a:ext cx="2815194" cy="18730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4AD409-1293-4609-95D9-B5E2EE513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08" y="4283039"/>
            <a:ext cx="2815195" cy="187304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C6AB576-BFB2-4519-9947-F574EB1E38DD}"/>
              </a:ext>
            </a:extLst>
          </p:cNvPr>
          <p:cNvSpPr txBox="1"/>
          <p:nvPr/>
        </p:nvSpPr>
        <p:spPr>
          <a:xfrm>
            <a:off x="3959766" y="3598978"/>
            <a:ext cx="491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Teoría aplicada a la realidad.</a:t>
            </a:r>
          </a:p>
        </p:txBody>
      </p:sp>
    </p:spTree>
    <p:extLst>
      <p:ext uri="{BB962C8B-B14F-4D97-AF65-F5344CB8AC3E}">
        <p14:creationId xmlns:p14="http://schemas.microsoft.com/office/powerpoint/2010/main" val="42879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nt Slides with Thin Yellow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11629</TotalTime>
  <Words>902</Words>
  <Application>Microsoft Office PowerPoint</Application>
  <PresentationFormat>Panorámica</PresentationFormat>
  <Paragraphs>184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Century Gothic</vt:lpstr>
      <vt:lpstr>Gill Sans MT</vt:lpstr>
      <vt:lpstr>Times New Roman</vt:lpstr>
      <vt:lpstr>Wingdings</vt:lpstr>
      <vt:lpstr>Content Slides with Thin Yellow</vt:lpstr>
      <vt:lpstr>Office 2013 - Tema de 2022</vt:lpstr>
      <vt:lpstr>Presentación de PowerPoint</vt:lpstr>
      <vt:lpstr>Conducta </vt:lpstr>
      <vt:lpstr>¿ Por qué Focalizar en los Comportamientos?</vt:lpstr>
      <vt:lpstr>Capacitación de seguridad Conductual</vt:lpstr>
      <vt:lpstr>¿Les parece familiar esto ?</vt:lpstr>
      <vt:lpstr>La respuesta mas probable.</vt:lpstr>
      <vt:lpstr>La conducta y su génesis</vt:lpstr>
      <vt:lpstr>Entendiendo al Ser Humano</vt:lpstr>
      <vt:lpstr>Desensibilización Sistemática.</vt:lpstr>
      <vt:lpstr>Desensibilización Sistemática.</vt:lpstr>
      <vt:lpstr>Presentación de PowerPoint</vt:lpstr>
      <vt:lpstr>Persona y accidente</vt:lpstr>
      <vt:lpstr> Matemática conductual.</vt:lpstr>
      <vt:lpstr>Observación y comportamientos.</vt:lpstr>
      <vt:lpstr>Factores que influyen en el trascurso de la tarea.</vt:lpstr>
      <vt:lpstr>Presentación de PowerPoint</vt:lpstr>
      <vt:lpstr>¿Qué es el Factor de Alerta ?</vt:lpstr>
      <vt:lpstr>V=(C+H)x A</vt:lpstr>
      <vt:lpstr>¿Cómo está la sociedad HOY?</vt:lpstr>
      <vt:lpstr>Mente orientada a la crisis.</vt:lpstr>
      <vt:lpstr>Deportes que están de moda.</vt:lpstr>
      <vt:lpstr>Presentación de PowerPoint</vt:lpstr>
      <vt:lpstr> Queja &gt; Reclamo &gt; Opinión.</vt:lpstr>
      <vt:lpstr>Presentación de PowerPoint</vt:lpstr>
      <vt:lpstr>(todo suma).</vt:lpstr>
      <vt:lpstr>Nada cambio, solo mi actitud… y todo cambio</vt:lpstr>
      <vt:lpstr> &lt;&lt; El Protagonista lidera su metro cuadrado&gt;&gt;</vt:lpstr>
      <vt:lpstr>“Uno es lo que hace y también lo que deja de hacer”</vt:lpstr>
      <vt:lpstr>Presentación de PowerPoint</vt:lpstr>
      <vt:lpstr>Presentación de PowerPoint</vt:lpstr>
      <vt:lpstr>“El mundo es como nosotros lo creamos”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Cultura Preventiva</vt:lpstr>
      <vt:lpstr>Presentación de PowerPoint</vt:lpstr>
    </vt:vector>
  </TitlesOfParts>
  <Company>Finning (Canada)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Babita Khunkhun</dc:creator>
  <cp:lastModifiedBy>Cerfom Calama</cp:lastModifiedBy>
  <cp:revision>240</cp:revision>
  <cp:lastPrinted>2016-06-17T15:41:32Z</cp:lastPrinted>
  <dcterms:created xsi:type="dcterms:W3CDTF">2016-05-30T22:52:50Z</dcterms:created>
  <dcterms:modified xsi:type="dcterms:W3CDTF">2024-10-21T14:42:58Z</dcterms:modified>
</cp:coreProperties>
</file>