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4.jpg" ContentType="image/jpg"/>
  <Override PartName="/ppt/media/image15.jpg" ContentType="image/jpg"/>
  <Override PartName="/ppt/media/image16.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58" r:id="rId4"/>
    <p:sldId id="350" r:id="rId5"/>
    <p:sldId id="329" r:id="rId6"/>
    <p:sldId id="258" r:id="rId7"/>
    <p:sldId id="259" r:id="rId8"/>
    <p:sldId id="260" r:id="rId9"/>
    <p:sldId id="262" r:id="rId10"/>
    <p:sldId id="351" r:id="rId11"/>
    <p:sldId id="352" r:id="rId12"/>
    <p:sldId id="353" r:id="rId13"/>
    <p:sldId id="336" r:id="rId14"/>
    <p:sldId id="266" r:id="rId15"/>
    <p:sldId id="332" r:id="rId16"/>
    <p:sldId id="354" r:id="rId17"/>
    <p:sldId id="264" r:id="rId18"/>
    <p:sldId id="355" r:id="rId19"/>
    <p:sldId id="356" r:id="rId20"/>
    <p:sldId id="274" r:id="rId21"/>
    <p:sldId id="275" r:id="rId22"/>
    <p:sldId id="261" r:id="rId23"/>
    <p:sldId id="359" r:id="rId24"/>
    <p:sldId id="338" r:id="rId25"/>
    <p:sldId id="263" r:id="rId26"/>
    <p:sldId id="339" r:id="rId27"/>
    <p:sldId id="265" r:id="rId28"/>
    <p:sldId id="340" r:id="rId29"/>
    <p:sldId id="341" r:id="rId30"/>
    <p:sldId id="343" r:id="rId31"/>
    <p:sldId id="344" r:id="rId32"/>
    <p:sldId id="342" r:id="rId33"/>
    <p:sldId id="271" r:id="rId34"/>
    <p:sldId id="273" r:id="rId35"/>
    <p:sldId id="289" r:id="rId36"/>
    <p:sldId id="276" r:id="rId37"/>
    <p:sldId id="290" r:id="rId38"/>
    <p:sldId id="345" r:id="rId39"/>
    <p:sldId id="346" r:id="rId40"/>
    <p:sldId id="347" r:id="rId41"/>
    <p:sldId id="349" r:id="rId42"/>
    <p:sldId id="348" r:id="rId43"/>
    <p:sldId id="325" r:id="rId44"/>
    <p:sldId id="326" r:id="rId4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p:scale>
          <a:sx n="75" d="100"/>
          <a:sy n="75" d="100"/>
        </p:scale>
        <p:origin x="43"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8BD51-8D93-44E3-9680-6CE66D5244D0}"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es-CL"/>
        </a:p>
      </dgm:t>
    </dgm:pt>
    <dgm:pt modelId="{99AC121B-9144-4CE8-9575-BFFE21E5D101}">
      <dgm:prSet phldrT="[Texto]"/>
      <dgm:spPr/>
      <dgm:t>
        <a:bodyPr/>
        <a:lstStyle/>
        <a:p>
          <a:r>
            <a:rPr lang="es-CL" dirty="0"/>
            <a:t>Proceso de gestión de los controles críticos</a:t>
          </a:r>
        </a:p>
      </dgm:t>
    </dgm:pt>
    <dgm:pt modelId="{BA4DB28B-AB16-4FE6-A76A-1D38C8D68E81}" type="parTrans" cxnId="{803C8A70-DEC9-4146-802C-E6028476FF9E}">
      <dgm:prSet/>
      <dgm:spPr/>
      <dgm:t>
        <a:bodyPr/>
        <a:lstStyle/>
        <a:p>
          <a:endParaRPr lang="es-CL"/>
        </a:p>
      </dgm:t>
    </dgm:pt>
    <dgm:pt modelId="{5272FEF8-2D50-4ED5-9E35-11BBE13707BB}" type="sibTrans" cxnId="{803C8A70-DEC9-4146-802C-E6028476FF9E}">
      <dgm:prSet/>
      <dgm:spPr/>
      <dgm:t>
        <a:bodyPr/>
        <a:lstStyle/>
        <a:p>
          <a:endParaRPr lang="es-CL"/>
        </a:p>
      </dgm:t>
    </dgm:pt>
    <dgm:pt modelId="{65DFDDB1-4EF6-4FED-B554-184323751F48}">
      <dgm:prSet phldrT="[Texto]"/>
      <dgm:spPr/>
      <dgm:t>
        <a:bodyPr/>
        <a:lstStyle/>
        <a:p>
          <a:r>
            <a:rPr lang="es-CL" dirty="0"/>
            <a:t>9</a:t>
          </a:r>
        </a:p>
      </dgm:t>
    </dgm:pt>
    <dgm:pt modelId="{2BADEAAA-02AD-4E23-AA5D-E62CCEDEAF6F}" type="parTrans" cxnId="{E410AF45-DF65-4568-AAE5-C6E86A5D25FA}">
      <dgm:prSet/>
      <dgm:spPr/>
      <dgm:t>
        <a:bodyPr/>
        <a:lstStyle/>
        <a:p>
          <a:endParaRPr lang="es-CL"/>
        </a:p>
      </dgm:t>
    </dgm:pt>
    <dgm:pt modelId="{813C5FC5-3059-497E-BA55-4D2BB88D7013}" type="sibTrans" cxnId="{E410AF45-DF65-4568-AAE5-C6E86A5D25FA}">
      <dgm:prSet/>
      <dgm:spPr/>
      <dgm:t>
        <a:bodyPr/>
        <a:lstStyle/>
        <a:p>
          <a:endParaRPr lang="es-CL"/>
        </a:p>
      </dgm:t>
    </dgm:pt>
    <dgm:pt modelId="{BB0C014B-CB2D-4D76-BF9C-8574AAC67495}">
      <dgm:prSet phldrT="[Texto]"/>
      <dgm:spPr/>
      <dgm:t>
        <a:bodyPr/>
        <a:lstStyle/>
        <a:p>
          <a:r>
            <a:rPr lang="es-CL" dirty="0"/>
            <a:t>1</a:t>
          </a:r>
        </a:p>
      </dgm:t>
    </dgm:pt>
    <dgm:pt modelId="{21E4A006-2E1E-440B-933A-D2290CAF0646}" type="parTrans" cxnId="{50DE2318-4C69-47B5-B6F2-B8C0FFD08A76}">
      <dgm:prSet/>
      <dgm:spPr/>
      <dgm:t>
        <a:bodyPr/>
        <a:lstStyle/>
        <a:p>
          <a:endParaRPr lang="es-CL"/>
        </a:p>
      </dgm:t>
    </dgm:pt>
    <dgm:pt modelId="{0442B90F-6B40-4230-BD37-BFCC65DE8E3D}" type="sibTrans" cxnId="{50DE2318-4C69-47B5-B6F2-B8C0FFD08A76}">
      <dgm:prSet/>
      <dgm:spPr/>
      <dgm:t>
        <a:bodyPr/>
        <a:lstStyle/>
        <a:p>
          <a:endParaRPr lang="es-CL"/>
        </a:p>
      </dgm:t>
    </dgm:pt>
    <dgm:pt modelId="{C76796DB-D255-4D2D-8DC5-382E1F3A73BC}">
      <dgm:prSet phldrT="[Texto]"/>
      <dgm:spPr/>
      <dgm:t>
        <a:bodyPr/>
        <a:lstStyle/>
        <a:p>
          <a:r>
            <a:rPr lang="es-CL" dirty="0"/>
            <a:t>7</a:t>
          </a:r>
        </a:p>
      </dgm:t>
    </dgm:pt>
    <dgm:pt modelId="{48415616-C3A0-4FE0-B928-5CB913C7BD04}" type="parTrans" cxnId="{B4E8479B-C5B3-496D-8235-1306C8AA0061}">
      <dgm:prSet/>
      <dgm:spPr/>
      <dgm:t>
        <a:bodyPr/>
        <a:lstStyle/>
        <a:p>
          <a:endParaRPr lang="es-CL"/>
        </a:p>
      </dgm:t>
    </dgm:pt>
    <dgm:pt modelId="{30AE5054-953E-440F-AE3D-C5CEA74F4F8D}" type="sibTrans" cxnId="{B4E8479B-C5B3-496D-8235-1306C8AA0061}">
      <dgm:prSet/>
      <dgm:spPr/>
      <dgm:t>
        <a:bodyPr/>
        <a:lstStyle/>
        <a:p>
          <a:endParaRPr lang="es-CL"/>
        </a:p>
      </dgm:t>
    </dgm:pt>
    <dgm:pt modelId="{3BE39480-44AF-4D27-A158-BB8BA9ACDAB5}">
      <dgm:prSet phldrT="[Texto]"/>
      <dgm:spPr/>
      <dgm:t>
        <a:bodyPr/>
        <a:lstStyle/>
        <a:p>
          <a:r>
            <a:rPr lang="es-CL" dirty="0"/>
            <a:t>8</a:t>
          </a:r>
        </a:p>
      </dgm:t>
    </dgm:pt>
    <dgm:pt modelId="{21DA588D-0B1A-4CAE-8567-F63A4F1D25DC}" type="parTrans" cxnId="{FFDFBE3D-D082-417D-A0B0-C473088A3F63}">
      <dgm:prSet/>
      <dgm:spPr/>
      <dgm:t>
        <a:bodyPr/>
        <a:lstStyle/>
        <a:p>
          <a:endParaRPr lang="es-CL"/>
        </a:p>
      </dgm:t>
    </dgm:pt>
    <dgm:pt modelId="{CDF6697E-20CE-467B-B312-14597D2CDEE9}" type="sibTrans" cxnId="{FFDFBE3D-D082-417D-A0B0-C473088A3F63}">
      <dgm:prSet/>
      <dgm:spPr/>
      <dgm:t>
        <a:bodyPr/>
        <a:lstStyle/>
        <a:p>
          <a:endParaRPr lang="es-CL"/>
        </a:p>
      </dgm:t>
    </dgm:pt>
    <dgm:pt modelId="{515786AA-9260-4FF5-A3B5-41B385F89E2F}">
      <dgm:prSet/>
      <dgm:spPr/>
      <dgm:t>
        <a:bodyPr/>
        <a:lstStyle/>
        <a:p>
          <a:r>
            <a:rPr lang="es-CL" dirty="0"/>
            <a:t>6</a:t>
          </a:r>
        </a:p>
      </dgm:t>
    </dgm:pt>
    <dgm:pt modelId="{05CDCD78-19DB-4B07-AFB1-9F896F090E5D}" type="parTrans" cxnId="{DD597405-93B2-4B0D-81C1-2DA2C3C55E73}">
      <dgm:prSet/>
      <dgm:spPr/>
      <dgm:t>
        <a:bodyPr/>
        <a:lstStyle/>
        <a:p>
          <a:endParaRPr lang="es-CL"/>
        </a:p>
      </dgm:t>
    </dgm:pt>
    <dgm:pt modelId="{A8AAF438-DA93-4701-AF2C-C92B4F387F9C}" type="sibTrans" cxnId="{DD597405-93B2-4B0D-81C1-2DA2C3C55E73}">
      <dgm:prSet/>
      <dgm:spPr/>
      <dgm:t>
        <a:bodyPr/>
        <a:lstStyle/>
        <a:p>
          <a:endParaRPr lang="es-CL"/>
        </a:p>
      </dgm:t>
    </dgm:pt>
    <dgm:pt modelId="{8E4E4E6B-5D97-4C41-BB23-44886057581B}">
      <dgm:prSet/>
      <dgm:spPr/>
      <dgm:t>
        <a:bodyPr/>
        <a:lstStyle/>
        <a:p>
          <a:r>
            <a:rPr lang="es-CL" dirty="0"/>
            <a:t>5</a:t>
          </a:r>
        </a:p>
      </dgm:t>
    </dgm:pt>
    <dgm:pt modelId="{54B0BAAF-2B84-46B2-9D8A-651DC1E115AB}" type="parTrans" cxnId="{C5B53F11-56EA-4F16-A617-650E34E06EAA}">
      <dgm:prSet/>
      <dgm:spPr/>
      <dgm:t>
        <a:bodyPr/>
        <a:lstStyle/>
        <a:p>
          <a:endParaRPr lang="es-CL"/>
        </a:p>
      </dgm:t>
    </dgm:pt>
    <dgm:pt modelId="{8FE7CFE0-726C-4A60-9121-F7BE1E3FB4F9}" type="sibTrans" cxnId="{C5B53F11-56EA-4F16-A617-650E34E06EAA}">
      <dgm:prSet/>
      <dgm:spPr/>
      <dgm:t>
        <a:bodyPr/>
        <a:lstStyle/>
        <a:p>
          <a:endParaRPr lang="es-CL"/>
        </a:p>
      </dgm:t>
    </dgm:pt>
    <dgm:pt modelId="{0F6C7193-D9A3-4F0B-A51A-94259249F7CA}">
      <dgm:prSet/>
      <dgm:spPr/>
      <dgm:t>
        <a:bodyPr/>
        <a:lstStyle/>
        <a:p>
          <a:r>
            <a:rPr lang="es-CL" dirty="0"/>
            <a:t>2</a:t>
          </a:r>
        </a:p>
      </dgm:t>
    </dgm:pt>
    <dgm:pt modelId="{05EFCED1-625B-4E0D-AFB1-DEBD9BC5AD94}" type="parTrans" cxnId="{D1CC9434-D7B8-4AF4-ACED-C46A5FC7DB4F}">
      <dgm:prSet/>
      <dgm:spPr/>
      <dgm:t>
        <a:bodyPr/>
        <a:lstStyle/>
        <a:p>
          <a:endParaRPr lang="es-CL"/>
        </a:p>
      </dgm:t>
    </dgm:pt>
    <dgm:pt modelId="{2ED410E8-95C5-4F31-8061-C9B5EC116088}" type="sibTrans" cxnId="{D1CC9434-D7B8-4AF4-ACED-C46A5FC7DB4F}">
      <dgm:prSet/>
      <dgm:spPr/>
      <dgm:t>
        <a:bodyPr/>
        <a:lstStyle/>
        <a:p>
          <a:endParaRPr lang="es-CL"/>
        </a:p>
      </dgm:t>
    </dgm:pt>
    <dgm:pt modelId="{B39A592D-1F90-4198-AB80-CBAF9BC599FE}">
      <dgm:prSet/>
      <dgm:spPr/>
      <dgm:t>
        <a:bodyPr/>
        <a:lstStyle/>
        <a:p>
          <a:r>
            <a:rPr lang="es-CL" dirty="0"/>
            <a:t>4</a:t>
          </a:r>
        </a:p>
      </dgm:t>
    </dgm:pt>
    <dgm:pt modelId="{0B81DD89-1E95-40C4-AD47-DFB87ACD593F}" type="parTrans" cxnId="{D2572AEA-091A-43C1-923D-3D3A47335DB0}">
      <dgm:prSet/>
      <dgm:spPr/>
      <dgm:t>
        <a:bodyPr/>
        <a:lstStyle/>
        <a:p>
          <a:endParaRPr lang="es-CL"/>
        </a:p>
      </dgm:t>
    </dgm:pt>
    <dgm:pt modelId="{C5981C21-A2AC-4002-A8AA-05B0D11B0011}" type="sibTrans" cxnId="{D2572AEA-091A-43C1-923D-3D3A47335DB0}">
      <dgm:prSet/>
      <dgm:spPr/>
      <dgm:t>
        <a:bodyPr/>
        <a:lstStyle/>
        <a:p>
          <a:endParaRPr lang="es-CL"/>
        </a:p>
      </dgm:t>
    </dgm:pt>
    <dgm:pt modelId="{D75287B7-2329-4E6E-A0CB-C253A113E049}">
      <dgm:prSet/>
      <dgm:spPr/>
      <dgm:t>
        <a:bodyPr/>
        <a:lstStyle/>
        <a:p>
          <a:r>
            <a:rPr lang="es-CL" dirty="0"/>
            <a:t>3</a:t>
          </a:r>
        </a:p>
      </dgm:t>
    </dgm:pt>
    <dgm:pt modelId="{D3A4A320-B807-4F4A-81F8-7AF75769E9C9}" type="parTrans" cxnId="{3FA7D838-0082-4A96-AC73-A18771B51E2F}">
      <dgm:prSet/>
      <dgm:spPr/>
      <dgm:t>
        <a:bodyPr/>
        <a:lstStyle/>
        <a:p>
          <a:endParaRPr lang="es-CL"/>
        </a:p>
      </dgm:t>
    </dgm:pt>
    <dgm:pt modelId="{71D32EE3-3121-4236-AD32-C76949CE9579}" type="sibTrans" cxnId="{3FA7D838-0082-4A96-AC73-A18771B51E2F}">
      <dgm:prSet/>
      <dgm:spPr/>
      <dgm:t>
        <a:bodyPr/>
        <a:lstStyle/>
        <a:p>
          <a:endParaRPr lang="es-CL"/>
        </a:p>
      </dgm:t>
    </dgm:pt>
    <dgm:pt modelId="{8A52DE34-899E-43DB-AD69-EEA037A0BCF4}" type="pres">
      <dgm:prSet presAssocID="{EB58BD51-8D93-44E3-9680-6CE66D5244D0}" presName="Name0" presStyleCnt="0">
        <dgm:presLayoutVars>
          <dgm:chMax val="1"/>
          <dgm:dir/>
          <dgm:animLvl val="ctr"/>
          <dgm:resizeHandles val="exact"/>
        </dgm:presLayoutVars>
      </dgm:prSet>
      <dgm:spPr/>
    </dgm:pt>
    <dgm:pt modelId="{AB440671-310E-405C-A377-6B265C29C273}" type="pres">
      <dgm:prSet presAssocID="{99AC121B-9144-4CE8-9575-BFFE21E5D101}" presName="centerShape" presStyleLbl="node0" presStyleIdx="0" presStyleCnt="1" custScaleX="171977" custScaleY="159709"/>
      <dgm:spPr/>
    </dgm:pt>
    <dgm:pt modelId="{2C5F8223-BC9A-4992-A395-0AEC7C250677}" type="pres">
      <dgm:prSet presAssocID="{65DFDDB1-4EF6-4FED-B554-184323751F48}" presName="node" presStyleLbl="node1" presStyleIdx="0" presStyleCnt="9">
        <dgm:presLayoutVars>
          <dgm:bulletEnabled val="1"/>
        </dgm:presLayoutVars>
      </dgm:prSet>
      <dgm:spPr/>
    </dgm:pt>
    <dgm:pt modelId="{B2C2F2DE-8044-49E1-B423-47E6869A351A}" type="pres">
      <dgm:prSet presAssocID="{65DFDDB1-4EF6-4FED-B554-184323751F48}" presName="dummy" presStyleCnt="0"/>
      <dgm:spPr/>
    </dgm:pt>
    <dgm:pt modelId="{2CCFE686-7422-44B1-87ED-5172EE3CAA2E}" type="pres">
      <dgm:prSet presAssocID="{813C5FC5-3059-497E-BA55-4D2BB88D7013}" presName="sibTrans" presStyleLbl="sibTrans2D1" presStyleIdx="0" presStyleCnt="9" custLinFactNeighborX="0" custLinFactNeighborY="0"/>
      <dgm:spPr/>
    </dgm:pt>
    <dgm:pt modelId="{0842EBD5-0E81-4FBD-983F-DAEBEC030EA1}" type="pres">
      <dgm:prSet presAssocID="{BB0C014B-CB2D-4D76-BF9C-8574AAC67495}" presName="node" presStyleLbl="node1" presStyleIdx="1" presStyleCnt="9">
        <dgm:presLayoutVars>
          <dgm:bulletEnabled val="1"/>
        </dgm:presLayoutVars>
      </dgm:prSet>
      <dgm:spPr/>
    </dgm:pt>
    <dgm:pt modelId="{2E0649B2-6F9C-4301-B412-C69E2AB9C2AB}" type="pres">
      <dgm:prSet presAssocID="{BB0C014B-CB2D-4D76-BF9C-8574AAC67495}" presName="dummy" presStyleCnt="0"/>
      <dgm:spPr/>
    </dgm:pt>
    <dgm:pt modelId="{9C127BC5-7EB6-4378-BBC0-6A67527CF14E}" type="pres">
      <dgm:prSet presAssocID="{0442B90F-6B40-4230-BD37-BFCC65DE8E3D}" presName="sibTrans" presStyleLbl="sibTrans2D1" presStyleIdx="1" presStyleCnt="9"/>
      <dgm:spPr/>
    </dgm:pt>
    <dgm:pt modelId="{1FACD723-DE14-42F1-B434-16ADF5E68C3B}" type="pres">
      <dgm:prSet presAssocID="{0F6C7193-D9A3-4F0B-A51A-94259249F7CA}" presName="node" presStyleLbl="node1" presStyleIdx="2" presStyleCnt="9">
        <dgm:presLayoutVars>
          <dgm:bulletEnabled val="1"/>
        </dgm:presLayoutVars>
      </dgm:prSet>
      <dgm:spPr/>
    </dgm:pt>
    <dgm:pt modelId="{E80C3835-ACF2-4E50-B750-45EB69EA350E}" type="pres">
      <dgm:prSet presAssocID="{0F6C7193-D9A3-4F0B-A51A-94259249F7CA}" presName="dummy" presStyleCnt="0"/>
      <dgm:spPr/>
    </dgm:pt>
    <dgm:pt modelId="{676C284E-7D21-4975-B673-FF1CD4AD4832}" type="pres">
      <dgm:prSet presAssocID="{2ED410E8-95C5-4F31-8061-C9B5EC116088}" presName="sibTrans" presStyleLbl="sibTrans2D1" presStyleIdx="2" presStyleCnt="9"/>
      <dgm:spPr/>
    </dgm:pt>
    <dgm:pt modelId="{E138CC30-AEA7-42C7-95E3-DCA9C172B3E5}" type="pres">
      <dgm:prSet presAssocID="{D75287B7-2329-4E6E-A0CB-C253A113E049}" presName="node" presStyleLbl="node1" presStyleIdx="3" presStyleCnt="9">
        <dgm:presLayoutVars>
          <dgm:bulletEnabled val="1"/>
        </dgm:presLayoutVars>
      </dgm:prSet>
      <dgm:spPr/>
    </dgm:pt>
    <dgm:pt modelId="{1E049911-8BB9-4815-9A44-DA6832E3A874}" type="pres">
      <dgm:prSet presAssocID="{D75287B7-2329-4E6E-A0CB-C253A113E049}" presName="dummy" presStyleCnt="0"/>
      <dgm:spPr/>
    </dgm:pt>
    <dgm:pt modelId="{5ADEBD90-E098-4B4E-852B-4BF8A46609D5}" type="pres">
      <dgm:prSet presAssocID="{71D32EE3-3121-4236-AD32-C76949CE9579}" presName="sibTrans" presStyleLbl="sibTrans2D1" presStyleIdx="3" presStyleCnt="9"/>
      <dgm:spPr/>
    </dgm:pt>
    <dgm:pt modelId="{BC4C9641-740B-47FD-AA34-9D3F4515BBDA}" type="pres">
      <dgm:prSet presAssocID="{B39A592D-1F90-4198-AB80-CBAF9BC599FE}" presName="node" presStyleLbl="node1" presStyleIdx="4" presStyleCnt="9">
        <dgm:presLayoutVars>
          <dgm:bulletEnabled val="1"/>
        </dgm:presLayoutVars>
      </dgm:prSet>
      <dgm:spPr/>
    </dgm:pt>
    <dgm:pt modelId="{C3FA3261-C055-4CC4-9CD3-519FFCD6AD57}" type="pres">
      <dgm:prSet presAssocID="{B39A592D-1F90-4198-AB80-CBAF9BC599FE}" presName="dummy" presStyleCnt="0"/>
      <dgm:spPr/>
    </dgm:pt>
    <dgm:pt modelId="{92974D6D-D1B0-4C6E-B65D-7D722E0634C3}" type="pres">
      <dgm:prSet presAssocID="{C5981C21-A2AC-4002-A8AA-05B0D11B0011}" presName="sibTrans" presStyleLbl="sibTrans2D1" presStyleIdx="4" presStyleCnt="9"/>
      <dgm:spPr/>
    </dgm:pt>
    <dgm:pt modelId="{220857CB-C529-4561-863D-0B31DF972693}" type="pres">
      <dgm:prSet presAssocID="{8E4E4E6B-5D97-4C41-BB23-44886057581B}" presName="node" presStyleLbl="node1" presStyleIdx="5" presStyleCnt="9">
        <dgm:presLayoutVars>
          <dgm:bulletEnabled val="1"/>
        </dgm:presLayoutVars>
      </dgm:prSet>
      <dgm:spPr/>
    </dgm:pt>
    <dgm:pt modelId="{82B3B90C-E7A5-450E-8445-A8BC71529F00}" type="pres">
      <dgm:prSet presAssocID="{8E4E4E6B-5D97-4C41-BB23-44886057581B}" presName="dummy" presStyleCnt="0"/>
      <dgm:spPr/>
    </dgm:pt>
    <dgm:pt modelId="{49FA488A-59F5-4A8E-A1F8-516F4D3ABD88}" type="pres">
      <dgm:prSet presAssocID="{8FE7CFE0-726C-4A60-9121-F7BE1E3FB4F9}" presName="sibTrans" presStyleLbl="sibTrans2D1" presStyleIdx="5" presStyleCnt="9"/>
      <dgm:spPr/>
    </dgm:pt>
    <dgm:pt modelId="{8C28D6AF-51B1-4A3A-99E7-72AB591FF005}" type="pres">
      <dgm:prSet presAssocID="{515786AA-9260-4FF5-A3B5-41B385F89E2F}" presName="node" presStyleLbl="node1" presStyleIdx="6" presStyleCnt="9">
        <dgm:presLayoutVars>
          <dgm:bulletEnabled val="1"/>
        </dgm:presLayoutVars>
      </dgm:prSet>
      <dgm:spPr/>
    </dgm:pt>
    <dgm:pt modelId="{5A92D7D2-235A-442C-B1CE-0E9EEE088C75}" type="pres">
      <dgm:prSet presAssocID="{515786AA-9260-4FF5-A3B5-41B385F89E2F}" presName="dummy" presStyleCnt="0"/>
      <dgm:spPr/>
    </dgm:pt>
    <dgm:pt modelId="{3C3CE85F-04B6-45BB-AAF5-44EF07B3BCFD}" type="pres">
      <dgm:prSet presAssocID="{A8AAF438-DA93-4701-AF2C-C92B4F387F9C}" presName="sibTrans" presStyleLbl="sibTrans2D1" presStyleIdx="6" presStyleCnt="9"/>
      <dgm:spPr/>
    </dgm:pt>
    <dgm:pt modelId="{9A102824-D31F-421E-AEF0-5EEF23A7BA84}" type="pres">
      <dgm:prSet presAssocID="{C76796DB-D255-4D2D-8DC5-382E1F3A73BC}" presName="node" presStyleLbl="node1" presStyleIdx="7" presStyleCnt="9">
        <dgm:presLayoutVars>
          <dgm:bulletEnabled val="1"/>
        </dgm:presLayoutVars>
      </dgm:prSet>
      <dgm:spPr/>
    </dgm:pt>
    <dgm:pt modelId="{64EF37AB-7633-43E8-A9BE-2360378F7484}" type="pres">
      <dgm:prSet presAssocID="{C76796DB-D255-4D2D-8DC5-382E1F3A73BC}" presName="dummy" presStyleCnt="0"/>
      <dgm:spPr/>
    </dgm:pt>
    <dgm:pt modelId="{C0294767-AC58-4879-A96C-3D5840AB15F4}" type="pres">
      <dgm:prSet presAssocID="{30AE5054-953E-440F-AE3D-C5CEA74F4F8D}" presName="sibTrans" presStyleLbl="sibTrans2D1" presStyleIdx="7" presStyleCnt="9"/>
      <dgm:spPr/>
    </dgm:pt>
    <dgm:pt modelId="{D2C389CC-5CB7-4FB0-90C4-6A4F170021B3}" type="pres">
      <dgm:prSet presAssocID="{3BE39480-44AF-4D27-A158-BB8BA9ACDAB5}" presName="node" presStyleLbl="node1" presStyleIdx="8" presStyleCnt="9">
        <dgm:presLayoutVars>
          <dgm:bulletEnabled val="1"/>
        </dgm:presLayoutVars>
      </dgm:prSet>
      <dgm:spPr/>
    </dgm:pt>
    <dgm:pt modelId="{EED50E56-A61F-4272-AC83-7459C9F20E99}" type="pres">
      <dgm:prSet presAssocID="{3BE39480-44AF-4D27-A158-BB8BA9ACDAB5}" presName="dummy" presStyleCnt="0"/>
      <dgm:spPr/>
    </dgm:pt>
    <dgm:pt modelId="{30432C0B-206C-48F3-B480-630B4523257B}" type="pres">
      <dgm:prSet presAssocID="{CDF6697E-20CE-467B-B312-14597D2CDEE9}" presName="sibTrans" presStyleLbl="sibTrans2D1" presStyleIdx="8" presStyleCnt="9"/>
      <dgm:spPr/>
    </dgm:pt>
  </dgm:ptLst>
  <dgm:cxnLst>
    <dgm:cxn modelId="{0F2C6702-5FE2-4011-9BE1-6905DF4E8C0D}" type="presOf" srcId="{2ED410E8-95C5-4F31-8061-C9B5EC116088}" destId="{676C284E-7D21-4975-B673-FF1CD4AD4832}" srcOrd="0" destOrd="0" presId="urn:microsoft.com/office/officeart/2005/8/layout/radial6"/>
    <dgm:cxn modelId="{DD597405-93B2-4B0D-81C1-2DA2C3C55E73}" srcId="{99AC121B-9144-4CE8-9575-BFFE21E5D101}" destId="{515786AA-9260-4FF5-A3B5-41B385F89E2F}" srcOrd="6" destOrd="0" parTransId="{05CDCD78-19DB-4B07-AFB1-9F896F090E5D}" sibTransId="{A8AAF438-DA93-4701-AF2C-C92B4F387F9C}"/>
    <dgm:cxn modelId="{C5B53F11-56EA-4F16-A617-650E34E06EAA}" srcId="{99AC121B-9144-4CE8-9575-BFFE21E5D101}" destId="{8E4E4E6B-5D97-4C41-BB23-44886057581B}" srcOrd="5" destOrd="0" parTransId="{54B0BAAF-2B84-46B2-9D8A-651DC1E115AB}" sibTransId="{8FE7CFE0-726C-4A60-9121-F7BE1E3FB4F9}"/>
    <dgm:cxn modelId="{50DE2318-4C69-47B5-B6F2-B8C0FFD08A76}" srcId="{99AC121B-9144-4CE8-9575-BFFE21E5D101}" destId="{BB0C014B-CB2D-4D76-BF9C-8574AAC67495}" srcOrd="1" destOrd="0" parTransId="{21E4A006-2E1E-440B-933A-D2290CAF0646}" sibTransId="{0442B90F-6B40-4230-BD37-BFCC65DE8E3D}"/>
    <dgm:cxn modelId="{4EB9282C-54EE-4E48-99C6-333E4AF8D3E9}" type="presOf" srcId="{30AE5054-953E-440F-AE3D-C5CEA74F4F8D}" destId="{C0294767-AC58-4879-A96C-3D5840AB15F4}" srcOrd="0" destOrd="0" presId="urn:microsoft.com/office/officeart/2005/8/layout/radial6"/>
    <dgm:cxn modelId="{CDCB2532-29EC-4CEE-864D-59A08F31E628}" type="presOf" srcId="{BB0C014B-CB2D-4D76-BF9C-8574AAC67495}" destId="{0842EBD5-0E81-4FBD-983F-DAEBEC030EA1}" srcOrd="0" destOrd="0" presId="urn:microsoft.com/office/officeart/2005/8/layout/radial6"/>
    <dgm:cxn modelId="{D1CC9434-D7B8-4AF4-ACED-C46A5FC7DB4F}" srcId="{99AC121B-9144-4CE8-9575-BFFE21E5D101}" destId="{0F6C7193-D9A3-4F0B-A51A-94259249F7CA}" srcOrd="2" destOrd="0" parTransId="{05EFCED1-625B-4E0D-AFB1-DEBD9BC5AD94}" sibTransId="{2ED410E8-95C5-4F31-8061-C9B5EC116088}"/>
    <dgm:cxn modelId="{3FA7D838-0082-4A96-AC73-A18771B51E2F}" srcId="{99AC121B-9144-4CE8-9575-BFFE21E5D101}" destId="{D75287B7-2329-4E6E-A0CB-C253A113E049}" srcOrd="3" destOrd="0" parTransId="{D3A4A320-B807-4F4A-81F8-7AF75769E9C9}" sibTransId="{71D32EE3-3121-4236-AD32-C76949CE9579}"/>
    <dgm:cxn modelId="{2C04603A-9A12-46D0-B9EC-7E4163F07FCF}" type="presOf" srcId="{8E4E4E6B-5D97-4C41-BB23-44886057581B}" destId="{220857CB-C529-4561-863D-0B31DF972693}" srcOrd="0" destOrd="0" presId="urn:microsoft.com/office/officeart/2005/8/layout/radial6"/>
    <dgm:cxn modelId="{FFDFBE3D-D082-417D-A0B0-C473088A3F63}" srcId="{99AC121B-9144-4CE8-9575-BFFE21E5D101}" destId="{3BE39480-44AF-4D27-A158-BB8BA9ACDAB5}" srcOrd="8" destOrd="0" parTransId="{21DA588D-0B1A-4CAE-8567-F63A4F1D25DC}" sibTransId="{CDF6697E-20CE-467B-B312-14597D2CDEE9}"/>
    <dgm:cxn modelId="{CBC75343-CBEF-4F2B-92BF-F1A6D5291711}" type="presOf" srcId="{CDF6697E-20CE-467B-B312-14597D2CDEE9}" destId="{30432C0B-206C-48F3-B480-630B4523257B}" srcOrd="0" destOrd="0" presId="urn:microsoft.com/office/officeart/2005/8/layout/radial6"/>
    <dgm:cxn modelId="{E410AF45-DF65-4568-AAE5-C6E86A5D25FA}" srcId="{99AC121B-9144-4CE8-9575-BFFE21E5D101}" destId="{65DFDDB1-4EF6-4FED-B554-184323751F48}" srcOrd="0" destOrd="0" parTransId="{2BADEAAA-02AD-4E23-AA5D-E62CCEDEAF6F}" sibTransId="{813C5FC5-3059-497E-BA55-4D2BB88D7013}"/>
    <dgm:cxn modelId="{4E20EA47-2C10-4616-A818-BFEA7275AC9F}" type="presOf" srcId="{C5981C21-A2AC-4002-A8AA-05B0D11B0011}" destId="{92974D6D-D1B0-4C6E-B65D-7D722E0634C3}" srcOrd="0" destOrd="0" presId="urn:microsoft.com/office/officeart/2005/8/layout/radial6"/>
    <dgm:cxn modelId="{803C8A70-DEC9-4146-802C-E6028476FF9E}" srcId="{EB58BD51-8D93-44E3-9680-6CE66D5244D0}" destId="{99AC121B-9144-4CE8-9575-BFFE21E5D101}" srcOrd="0" destOrd="0" parTransId="{BA4DB28B-AB16-4FE6-A76A-1D38C8D68E81}" sibTransId="{5272FEF8-2D50-4ED5-9E35-11BBE13707BB}"/>
    <dgm:cxn modelId="{BBD04674-9FFC-4F7D-BE62-CC05118765DE}" type="presOf" srcId="{8FE7CFE0-726C-4A60-9121-F7BE1E3FB4F9}" destId="{49FA488A-59F5-4A8E-A1F8-516F4D3ABD88}" srcOrd="0" destOrd="0" presId="urn:microsoft.com/office/officeart/2005/8/layout/radial6"/>
    <dgm:cxn modelId="{FF2AE477-5866-473C-AE94-CE16B1E0E860}" type="presOf" srcId="{3BE39480-44AF-4D27-A158-BB8BA9ACDAB5}" destId="{D2C389CC-5CB7-4FB0-90C4-6A4F170021B3}" srcOrd="0" destOrd="0" presId="urn:microsoft.com/office/officeart/2005/8/layout/radial6"/>
    <dgm:cxn modelId="{B4863588-9639-42AB-BBF7-21C7C2C2493E}" type="presOf" srcId="{D75287B7-2329-4E6E-A0CB-C253A113E049}" destId="{E138CC30-AEA7-42C7-95E3-DCA9C172B3E5}" srcOrd="0" destOrd="0" presId="urn:microsoft.com/office/officeart/2005/8/layout/radial6"/>
    <dgm:cxn modelId="{FAD1308B-9ACC-41D6-BAD5-510D46B6A29C}" type="presOf" srcId="{71D32EE3-3121-4236-AD32-C76949CE9579}" destId="{5ADEBD90-E098-4B4E-852B-4BF8A46609D5}" srcOrd="0" destOrd="0" presId="urn:microsoft.com/office/officeart/2005/8/layout/radial6"/>
    <dgm:cxn modelId="{B4E8479B-C5B3-496D-8235-1306C8AA0061}" srcId="{99AC121B-9144-4CE8-9575-BFFE21E5D101}" destId="{C76796DB-D255-4D2D-8DC5-382E1F3A73BC}" srcOrd="7" destOrd="0" parTransId="{48415616-C3A0-4FE0-B928-5CB913C7BD04}" sibTransId="{30AE5054-953E-440F-AE3D-C5CEA74F4F8D}"/>
    <dgm:cxn modelId="{81101FA0-A2BE-4693-B77C-1741E24E81EB}" type="presOf" srcId="{A8AAF438-DA93-4701-AF2C-C92B4F387F9C}" destId="{3C3CE85F-04B6-45BB-AAF5-44EF07B3BCFD}" srcOrd="0" destOrd="0" presId="urn:microsoft.com/office/officeart/2005/8/layout/radial6"/>
    <dgm:cxn modelId="{65F3DCA5-CAAC-4321-B7AC-99B853C0A0A6}" type="presOf" srcId="{C76796DB-D255-4D2D-8DC5-382E1F3A73BC}" destId="{9A102824-D31F-421E-AEF0-5EEF23A7BA84}" srcOrd="0" destOrd="0" presId="urn:microsoft.com/office/officeart/2005/8/layout/radial6"/>
    <dgm:cxn modelId="{3AAD35AD-EAC7-4626-AFA2-2342F5D0B336}" type="presOf" srcId="{0442B90F-6B40-4230-BD37-BFCC65DE8E3D}" destId="{9C127BC5-7EB6-4378-BBC0-6A67527CF14E}" srcOrd="0" destOrd="0" presId="urn:microsoft.com/office/officeart/2005/8/layout/radial6"/>
    <dgm:cxn modelId="{FF5C86B3-FB97-43BD-BCE9-883D4C9BBB91}" type="presOf" srcId="{0F6C7193-D9A3-4F0B-A51A-94259249F7CA}" destId="{1FACD723-DE14-42F1-B434-16ADF5E68C3B}" srcOrd="0" destOrd="0" presId="urn:microsoft.com/office/officeart/2005/8/layout/radial6"/>
    <dgm:cxn modelId="{CE5E13BD-715C-4548-8ACC-B3D8CB14808C}" type="presOf" srcId="{EB58BD51-8D93-44E3-9680-6CE66D5244D0}" destId="{8A52DE34-899E-43DB-AD69-EEA037A0BCF4}" srcOrd="0" destOrd="0" presId="urn:microsoft.com/office/officeart/2005/8/layout/radial6"/>
    <dgm:cxn modelId="{7F9D5FD0-874D-4341-8FE4-56659F8AF18B}" type="presOf" srcId="{B39A592D-1F90-4198-AB80-CBAF9BC599FE}" destId="{BC4C9641-740B-47FD-AA34-9D3F4515BBDA}" srcOrd="0" destOrd="0" presId="urn:microsoft.com/office/officeart/2005/8/layout/radial6"/>
    <dgm:cxn modelId="{D95701D6-E0F2-4386-8B69-A6688A84E36A}" type="presOf" srcId="{65DFDDB1-4EF6-4FED-B554-184323751F48}" destId="{2C5F8223-BC9A-4992-A395-0AEC7C250677}" srcOrd="0" destOrd="0" presId="urn:microsoft.com/office/officeart/2005/8/layout/radial6"/>
    <dgm:cxn modelId="{5D5F27E9-E10A-423C-AAAC-2180C90F12BF}" type="presOf" srcId="{813C5FC5-3059-497E-BA55-4D2BB88D7013}" destId="{2CCFE686-7422-44B1-87ED-5172EE3CAA2E}" srcOrd="0" destOrd="0" presId="urn:microsoft.com/office/officeart/2005/8/layout/radial6"/>
    <dgm:cxn modelId="{CBBD94E9-DBA4-491C-B532-09D7699EB5F9}" type="presOf" srcId="{515786AA-9260-4FF5-A3B5-41B385F89E2F}" destId="{8C28D6AF-51B1-4A3A-99E7-72AB591FF005}" srcOrd="0" destOrd="0" presId="urn:microsoft.com/office/officeart/2005/8/layout/radial6"/>
    <dgm:cxn modelId="{D2572AEA-091A-43C1-923D-3D3A47335DB0}" srcId="{99AC121B-9144-4CE8-9575-BFFE21E5D101}" destId="{B39A592D-1F90-4198-AB80-CBAF9BC599FE}" srcOrd="4" destOrd="0" parTransId="{0B81DD89-1E95-40C4-AD47-DFB87ACD593F}" sibTransId="{C5981C21-A2AC-4002-A8AA-05B0D11B0011}"/>
    <dgm:cxn modelId="{1C57BCEF-F58D-41F8-AF90-E3BA3E76856F}" type="presOf" srcId="{99AC121B-9144-4CE8-9575-BFFE21E5D101}" destId="{AB440671-310E-405C-A377-6B265C29C273}" srcOrd="0" destOrd="0" presId="urn:microsoft.com/office/officeart/2005/8/layout/radial6"/>
    <dgm:cxn modelId="{419D55F7-8C2A-4440-80B3-0C92D933D31B}" type="presParOf" srcId="{8A52DE34-899E-43DB-AD69-EEA037A0BCF4}" destId="{AB440671-310E-405C-A377-6B265C29C273}" srcOrd="0" destOrd="0" presId="urn:microsoft.com/office/officeart/2005/8/layout/radial6"/>
    <dgm:cxn modelId="{5C09952A-2AFA-4CFD-9206-81049BD2878F}" type="presParOf" srcId="{8A52DE34-899E-43DB-AD69-EEA037A0BCF4}" destId="{2C5F8223-BC9A-4992-A395-0AEC7C250677}" srcOrd="1" destOrd="0" presId="urn:microsoft.com/office/officeart/2005/8/layout/radial6"/>
    <dgm:cxn modelId="{83DEB38B-5009-4BEC-B448-572D3E4ACECF}" type="presParOf" srcId="{8A52DE34-899E-43DB-AD69-EEA037A0BCF4}" destId="{B2C2F2DE-8044-49E1-B423-47E6869A351A}" srcOrd="2" destOrd="0" presId="urn:microsoft.com/office/officeart/2005/8/layout/radial6"/>
    <dgm:cxn modelId="{57F0DF8D-AC0F-48FE-9B42-C982195DD3CC}" type="presParOf" srcId="{8A52DE34-899E-43DB-AD69-EEA037A0BCF4}" destId="{2CCFE686-7422-44B1-87ED-5172EE3CAA2E}" srcOrd="3" destOrd="0" presId="urn:microsoft.com/office/officeart/2005/8/layout/radial6"/>
    <dgm:cxn modelId="{A5EDE21D-2310-468E-8C9C-A31F82D8088A}" type="presParOf" srcId="{8A52DE34-899E-43DB-AD69-EEA037A0BCF4}" destId="{0842EBD5-0E81-4FBD-983F-DAEBEC030EA1}" srcOrd="4" destOrd="0" presId="urn:microsoft.com/office/officeart/2005/8/layout/radial6"/>
    <dgm:cxn modelId="{A720ADA8-3CEB-4EA0-9791-46A21214177A}" type="presParOf" srcId="{8A52DE34-899E-43DB-AD69-EEA037A0BCF4}" destId="{2E0649B2-6F9C-4301-B412-C69E2AB9C2AB}" srcOrd="5" destOrd="0" presId="urn:microsoft.com/office/officeart/2005/8/layout/radial6"/>
    <dgm:cxn modelId="{570F27C2-427D-450F-9D88-279B65A58D1E}" type="presParOf" srcId="{8A52DE34-899E-43DB-AD69-EEA037A0BCF4}" destId="{9C127BC5-7EB6-4378-BBC0-6A67527CF14E}" srcOrd="6" destOrd="0" presId="urn:microsoft.com/office/officeart/2005/8/layout/radial6"/>
    <dgm:cxn modelId="{ED3A8B41-5ADA-49AC-97BD-9D12D4300B80}" type="presParOf" srcId="{8A52DE34-899E-43DB-AD69-EEA037A0BCF4}" destId="{1FACD723-DE14-42F1-B434-16ADF5E68C3B}" srcOrd="7" destOrd="0" presId="urn:microsoft.com/office/officeart/2005/8/layout/radial6"/>
    <dgm:cxn modelId="{882F369F-5C03-47EB-99FC-EBC785CCE722}" type="presParOf" srcId="{8A52DE34-899E-43DB-AD69-EEA037A0BCF4}" destId="{E80C3835-ACF2-4E50-B750-45EB69EA350E}" srcOrd="8" destOrd="0" presId="urn:microsoft.com/office/officeart/2005/8/layout/radial6"/>
    <dgm:cxn modelId="{AB113B42-4EF5-4339-A760-2F477E8B2678}" type="presParOf" srcId="{8A52DE34-899E-43DB-AD69-EEA037A0BCF4}" destId="{676C284E-7D21-4975-B673-FF1CD4AD4832}" srcOrd="9" destOrd="0" presId="urn:microsoft.com/office/officeart/2005/8/layout/radial6"/>
    <dgm:cxn modelId="{E6A9C45F-A9DE-4A3A-8D2A-859F678C4EEC}" type="presParOf" srcId="{8A52DE34-899E-43DB-AD69-EEA037A0BCF4}" destId="{E138CC30-AEA7-42C7-95E3-DCA9C172B3E5}" srcOrd="10" destOrd="0" presId="urn:microsoft.com/office/officeart/2005/8/layout/radial6"/>
    <dgm:cxn modelId="{5CB97D77-2A72-4063-92AA-CAE26255C6F0}" type="presParOf" srcId="{8A52DE34-899E-43DB-AD69-EEA037A0BCF4}" destId="{1E049911-8BB9-4815-9A44-DA6832E3A874}" srcOrd="11" destOrd="0" presId="urn:microsoft.com/office/officeart/2005/8/layout/radial6"/>
    <dgm:cxn modelId="{1DC5A3A8-ADFF-4816-B216-C168EACA981D}" type="presParOf" srcId="{8A52DE34-899E-43DB-AD69-EEA037A0BCF4}" destId="{5ADEBD90-E098-4B4E-852B-4BF8A46609D5}" srcOrd="12" destOrd="0" presId="urn:microsoft.com/office/officeart/2005/8/layout/radial6"/>
    <dgm:cxn modelId="{99EB1E59-D58A-44BE-865B-E94740D32D4D}" type="presParOf" srcId="{8A52DE34-899E-43DB-AD69-EEA037A0BCF4}" destId="{BC4C9641-740B-47FD-AA34-9D3F4515BBDA}" srcOrd="13" destOrd="0" presId="urn:microsoft.com/office/officeart/2005/8/layout/radial6"/>
    <dgm:cxn modelId="{A96E7BCE-6EE6-42DE-8038-0198037E5FE3}" type="presParOf" srcId="{8A52DE34-899E-43DB-AD69-EEA037A0BCF4}" destId="{C3FA3261-C055-4CC4-9CD3-519FFCD6AD57}" srcOrd="14" destOrd="0" presId="urn:microsoft.com/office/officeart/2005/8/layout/radial6"/>
    <dgm:cxn modelId="{285577DC-DFFB-4B76-9F94-241A180BC7C5}" type="presParOf" srcId="{8A52DE34-899E-43DB-AD69-EEA037A0BCF4}" destId="{92974D6D-D1B0-4C6E-B65D-7D722E0634C3}" srcOrd="15" destOrd="0" presId="urn:microsoft.com/office/officeart/2005/8/layout/radial6"/>
    <dgm:cxn modelId="{C1A71230-D974-41A7-9636-928554C0F10E}" type="presParOf" srcId="{8A52DE34-899E-43DB-AD69-EEA037A0BCF4}" destId="{220857CB-C529-4561-863D-0B31DF972693}" srcOrd="16" destOrd="0" presId="urn:microsoft.com/office/officeart/2005/8/layout/radial6"/>
    <dgm:cxn modelId="{5E29324A-BCC9-4FED-944F-B64D4F546A48}" type="presParOf" srcId="{8A52DE34-899E-43DB-AD69-EEA037A0BCF4}" destId="{82B3B90C-E7A5-450E-8445-A8BC71529F00}" srcOrd="17" destOrd="0" presId="urn:microsoft.com/office/officeart/2005/8/layout/radial6"/>
    <dgm:cxn modelId="{4CA4A592-11CF-4ED8-BB64-F2D264782923}" type="presParOf" srcId="{8A52DE34-899E-43DB-AD69-EEA037A0BCF4}" destId="{49FA488A-59F5-4A8E-A1F8-516F4D3ABD88}" srcOrd="18" destOrd="0" presId="urn:microsoft.com/office/officeart/2005/8/layout/radial6"/>
    <dgm:cxn modelId="{9A7CD745-F7EA-4805-BF28-0812D0E1E520}" type="presParOf" srcId="{8A52DE34-899E-43DB-AD69-EEA037A0BCF4}" destId="{8C28D6AF-51B1-4A3A-99E7-72AB591FF005}" srcOrd="19" destOrd="0" presId="urn:microsoft.com/office/officeart/2005/8/layout/radial6"/>
    <dgm:cxn modelId="{276A7286-BDFE-4930-9092-A0C9F24950A1}" type="presParOf" srcId="{8A52DE34-899E-43DB-AD69-EEA037A0BCF4}" destId="{5A92D7D2-235A-442C-B1CE-0E9EEE088C75}" srcOrd="20" destOrd="0" presId="urn:microsoft.com/office/officeart/2005/8/layout/radial6"/>
    <dgm:cxn modelId="{F057BC14-D93A-4229-A9CD-8527EEAD3FBE}" type="presParOf" srcId="{8A52DE34-899E-43DB-AD69-EEA037A0BCF4}" destId="{3C3CE85F-04B6-45BB-AAF5-44EF07B3BCFD}" srcOrd="21" destOrd="0" presId="urn:microsoft.com/office/officeart/2005/8/layout/radial6"/>
    <dgm:cxn modelId="{BB727500-3FC7-4502-8CDC-9C13E7FD422C}" type="presParOf" srcId="{8A52DE34-899E-43DB-AD69-EEA037A0BCF4}" destId="{9A102824-D31F-421E-AEF0-5EEF23A7BA84}" srcOrd="22" destOrd="0" presId="urn:microsoft.com/office/officeart/2005/8/layout/radial6"/>
    <dgm:cxn modelId="{AED32B48-4A01-42E5-9DE0-864CFBF2035B}" type="presParOf" srcId="{8A52DE34-899E-43DB-AD69-EEA037A0BCF4}" destId="{64EF37AB-7633-43E8-A9BE-2360378F7484}" srcOrd="23" destOrd="0" presId="urn:microsoft.com/office/officeart/2005/8/layout/radial6"/>
    <dgm:cxn modelId="{AC7F9C54-2A71-496C-B510-D0161A82BE5F}" type="presParOf" srcId="{8A52DE34-899E-43DB-AD69-EEA037A0BCF4}" destId="{C0294767-AC58-4879-A96C-3D5840AB15F4}" srcOrd="24" destOrd="0" presId="urn:microsoft.com/office/officeart/2005/8/layout/radial6"/>
    <dgm:cxn modelId="{04FF7C15-DAD2-4675-A9FA-0EABDBC6ADAE}" type="presParOf" srcId="{8A52DE34-899E-43DB-AD69-EEA037A0BCF4}" destId="{D2C389CC-5CB7-4FB0-90C4-6A4F170021B3}" srcOrd="25" destOrd="0" presId="urn:microsoft.com/office/officeart/2005/8/layout/radial6"/>
    <dgm:cxn modelId="{065C3306-62E0-4504-B246-8C3A6353C855}" type="presParOf" srcId="{8A52DE34-899E-43DB-AD69-EEA037A0BCF4}" destId="{EED50E56-A61F-4272-AC83-7459C9F20E99}" srcOrd="26" destOrd="0" presId="urn:microsoft.com/office/officeart/2005/8/layout/radial6"/>
    <dgm:cxn modelId="{45047A87-D245-47BF-BADD-7601138129BD}" type="presParOf" srcId="{8A52DE34-899E-43DB-AD69-EEA037A0BCF4}" destId="{30432C0B-206C-48F3-B480-630B4523257B}"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32C0B-206C-48F3-B480-630B4523257B}">
      <dsp:nvSpPr>
        <dsp:cNvPr id="0" name=""/>
        <dsp:cNvSpPr/>
      </dsp:nvSpPr>
      <dsp:spPr>
        <a:xfrm>
          <a:off x="1242671" y="400859"/>
          <a:ext cx="4066197" cy="4066197"/>
        </a:xfrm>
        <a:prstGeom prst="blockArc">
          <a:avLst>
            <a:gd name="adj1" fmla="val 13800000"/>
            <a:gd name="adj2" fmla="val 162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0294767-AC58-4879-A96C-3D5840AB15F4}">
      <dsp:nvSpPr>
        <dsp:cNvPr id="0" name=""/>
        <dsp:cNvSpPr/>
      </dsp:nvSpPr>
      <dsp:spPr>
        <a:xfrm>
          <a:off x="1242671" y="400859"/>
          <a:ext cx="4066197" cy="4066197"/>
        </a:xfrm>
        <a:prstGeom prst="blockArc">
          <a:avLst>
            <a:gd name="adj1" fmla="val 11400000"/>
            <a:gd name="adj2" fmla="val 138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C3CE85F-04B6-45BB-AAF5-44EF07B3BCFD}">
      <dsp:nvSpPr>
        <dsp:cNvPr id="0" name=""/>
        <dsp:cNvSpPr/>
      </dsp:nvSpPr>
      <dsp:spPr>
        <a:xfrm>
          <a:off x="1242671" y="400859"/>
          <a:ext cx="4066197" cy="4066197"/>
        </a:xfrm>
        <a:prstGeom prst="blockArc">
          <a:avLst>
            <a:gd name="adj1" fmla="val 9000000"/>
            <a:gd name="adj2" fmla="val 114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FA488A-59F5-4A8E-A1F8-516F4D3ABD88}">
      <dsp:nvSpPr>
        <dsp:cNvPr id="0" name=""/>
        <dsp:cNvSpPr/>
      </dsp:nvSpPr>
      <dsp:spPr>
        <a:xfrm>
          <a:off x="1242671" y="400859"/>
          <a:ext cx="4066197" cy="4066197"/>
        </a:xfrm>
        <a:prstGeom prst="blockArc">
          <a:avLst>
            <a:gd name="adj1" fmla="val 6600000"/>
            <a:gd name="adj2" fmla="val 90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2974D6D-D1B0-4C6E-B65D-7D722E0634C3}">
      <dsp:nvSpPr>
        <dsp:cNvPr id="0" name=""/>
        <dsp:cNvSpPr/>
      </dsp:nvSpPr>
      <dsp:spPr>
        <a:xfrm>
          <a:off x="1242671" y="400859"/>
          <a:ext cx="4066197" cy="4066197"/>
        </a:xfrm>
        <a:prstGeom prst="blockArc">
          <a:avLst>
            <a:gd name="adj1" fmla="val 4200000"/>
            <a:gd name="adj2" fmla="val 66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ADEBD90-E098-4B4E-852B-4BF8A46609D5}">
      <dsp:nvSpPr>
        <dsp:cNvPr id="0" name=""/>
        <dsp:cNvSpPr/>
      </dsp:nvSpPr>
      <dsp:spPr>
        <a:xfrm>
          <a:off x="1242671" y="400859"/>
          <a:ext cx="4066197" cy="4066197"/>
        </a:xfrm>
        <a:prstGeom prst="blockArc">
          <a:avLst>
            <a:gd name="adj1" fmla="val 1800000"/>
            <a:gd name="adj2" fmla="val 42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76C284E-7D21-4975-B673-FF1CD4AD4832}">
      <dsp:nvSpPr>
        <dsp:cNvPr id="0" name=""/>
        <dsp:cNvSpPr/>
      </dsp:nvSpPr>
      <dsp:spPr>
        <a:xfrm>
          <a:off x="1242671" y="400859"/>
          <a:ext cx="4066197" cy="4066197"/>
        </a:xfrm>
        <a:prstGeom prst="blockArc">
          <a:avLst>
            <a:gd name="adj1" fmla="val 21000000"/>
            <a:gd name="adj2" fmla="val 18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127BC5-7EB6-4378-BBC0-6A67527CF14E}">
      <dsp:nvSpPr>
        <dsp:cNvPr id="0" name=""/>
        <dsp:cNvSpPr/>
      </dsp:nvSpPr>
      <dsp:spPr>
        <a:xfrm>
          <a:off x="1242671" y="400859"/>
          <a:ext cx="4066197" cy="4066197"/>
        </a:xfrm>
        <a:prstGeom prst="blockArc">
          <a:avLst>
            <a:gd name="adj1" fmla="val 18600000"/>
            <a:gd name="adj2" fmla="val 210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CCFE686-7422-44B1-87ED-5172EE3CAA2E}">
      <dsp:nvSpPr>
        <dsp:cNvPr id="0" name=""/>
        <dsp:cNvSpPr/>
      </dsp:nvSpPr>
      <dsp:spPr>
        <a:xfrm>
          <a:off x="1242671" y="400859"/>
          <a:ext cx="4066197" cy="4066197"/>
        </a:xfrm>
        <a:prstGeom prst="blockArc">
          <a:avLst>
            <a:gd name="adj1" fmla="val 16200000"/>
            <a:gd name="adj2" fmla="val 18600000"/>
            <a:gd name="adj3" fmla="val 3053"/>
          </a:avLst>
        </a:prstGeom>
        <a:solidFill>
          <a:schemeClr val="accent1">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B440671-310E-405C-A377-6B265C29C273}">
      <dsp:nvSpPr>
        <dsp:cNvPr id="0" name=""/>
        <dsp:cNvSpPr/>
      </dsp:nvSpPr>
      <dsp:spPr>
        <a:xfrm>
          <a:off x="2216725" y="1450459"/>
          <a:ext cx="2118090" cy="1966996"/>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CL" sz="2200" kern="1200" dirty="0"/>
            <a:t>Proceso de gestión de los controles críticos</a:t>
          </a:r>
        </a:p>
      </dsp:txBody>
      <dsp:txXfrm>
        <a:off x="2526912" y="1738519"/>
        <a:ext cx="1497716" cy="1390876"/>
      </dsp:txXfrm>
    </dsp:sp>
    <dsp:sp modelId="{2C5F8223-BC9A-4992-A395-0AEC7C250677}">
      <dsp:nvSpPr>
        <dsp:cNvPr id="0" name=""/>
        <dsp:cNvSpPr/>
      </dsp:nvSpPr>
      <dsp:spPr>
        <a:xfrm>
          <a:off x="2844705" y="831"/>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9</a:t>
          </a:r>
        </a:p>
      </dsp:txBody>
      <dsp:txXfrm>
        <a:off x="2970961" y="127087"/>
        <a:ext cx="609617" cy="609617"/>
      </dsp:txXfrm>
    </dsp:sp>
    <dsp:sp modelId="{0842EBD5-0E81-4FBD-983F-DAEBEC030EA1}">
      <dsp:nvSpPr>
        <dsp:cNvPr id="0" name=""/>
        <dsp:cNvSpPr/>
      </dsp:nvSpPr>
      <dsp:spPr>
        <a:xfrm>
          <a:off x="4131606" y="469224"/>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1</a:t>
          </a:r>
        </a:p>
      </dsp:txBody>
      <dsp:txXfrm>
        <a:off x="4257862" y="595480"/>
        <a:ext cx="609617" cy="609617"/>
      </dsp:txXfrm>
    </dsp:sp>
    <dsp:sp modelId="{1FACD723-DE14-42F1-B434-16ADF5E68C3B}">
      <dsp:nvSpPr>
        <dsp:cNvPr id="0" name=""/>
        <dsp:cNvSpPr/>
      </dsp:nvSpPr>
      <dsp:spPr>
        <a:xfrm>
          <a:off x="4816352" y="1655239"/>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2</a:t>
          </a:r>
        </a:p>
      </dsp:txBody>
      <dsp:txXfrm>
        <a:off x="4942608" y="1781495"/>
        <a:ext cx="609617" cy="609617"/>
      </dsp:txXfrm>
    </dsp:sp>
    <dsp:sp modelId="{E138CC30-AEA7-42C7-95E3-DCA9C172B3E5}">
      <dsp:nvSpPr>
        <dsp:cNvPr id="0" name=""/>
        <dsp:cNvSpPr/>
      </dsp:nvSpPr>
      <dsp:spPr>
        <a:xfrm>
          <a:off x="4578542" y="3003924"/>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3</a:t>
          </a:r>
        </a:p>
      </dsp:txBody>
      <dsp:txXfrm>
        <a:off x="4704798" y="3130180"/>
        <a:ext cx="609617" cy="609617"/>
      </dsp:txXfrm>
    </dsp:sp>
    <dsp:sp modelId="{BC4C9641-740B-47FD-AA34-9D3F4515BBDA}">
      <dsp:nvSpPr>
        <dsp:cNvPr id="0" name=""/>
        <dsp:cNvSpPr/>
      </dsp:nvSpPr>
      <dsp:spPr>
        <a:xfrm>
          <a:off x="3529451" y="3884216"/>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4</a:t>
          </a:r>
        </a:p>
      </dsp:txBody>
      <dsp:txXfrm>
        <a:off x="3655707" y="4010472"/>
        <a:ext cx="609617" cy="609617"/>
      </dsp:txXfrm>
    </dsp:sp>
    <dsp:sp modelId="{220857CB-C529-4561-863D-0B31DF972693}">
      <dsp:nvSpPr>
        <dsp:cNvPr id="0" name=""/>
        <dsp:cNvSpPr/>
      </dsp:nvSpPr>
      <dsp:spPr>
        <a:xfrm>
          <a:off x="2159960" y="3884216"/>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5</a:t>
          </a:r>
        </a:p>
      </dsp:txBody>
      <dsp:txXfrm>
        <a:off x="2286216" y="4010472"/>
        <a:ext cx="609617" cy="609617"/>
      </dsp:txXfrm>
    </dsp:sp>
    <dsp:sp modelId="{8C28D6AF-51B1-4A3A-99E7-72AB591FF005}">
      <dsp:nvSpPr>
        <dsp:cNvPr id="0" name=""/>
        <dsp:cNvSpPr/>
      </dsp:nvSpPr>
      <dsp:spPr>
        <a:xfrm>
          <a:off x="1110869" y="3003924"/>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6</a:t>
          </a:r>
        </a:p>
      </dsp:txBody>
      <dsp:txXfrm>
        <a:off x="1237125" y="3130180"/>
        <a:ext cx="609617" cy="609617"/>
      </dsp:txXfrm>
    </dsp:sp>
    <dsp:sp modelId="{9A102824-D31F-421E-AEF0-5EEF23A7BA84}">
      <dsp:nvSpPr>
        <dsp:cNvPr id="0" name=""/>
        <dsp:cNvSpPr/>
      </dsp:nvSpPr>
      <dsp:spPr>
        <a:xfrm>
          <a:off x="873059" y="1655239"/>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7</a:t>
          </a:r>
        </a:p>
      </dsp:txBody>
      <dsp:txXfrm>
        <a:off x="999315" y="1781495"/>
        <a:ext cx="609617" cy="609617"/>
      </dsp:txXfrm>
    </dsp:sp>
    <dsp:sp modelId="{D2C389CC-5CB7-4FB0-90C4-6A4F170021B3}">
      <dsp:nvSpPr>
        <dsp:cNvPr id="0" name=""/>
        <dsp:cNvSpPr/>
      </dsp:nvSpPr>
      <dsp:spPr>
        <a:xfrm>
          <a:off x="1557805" y="469224"/>
          <a:ext cx="862129" cy="862129"/>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CL" sz="2100" kern="1200" dirty="0"/>
            <a:t>8</a:t>
          </a:r>
        </a:p>
      </dsp:txBody>
      <dsp:txXfrm>
        <a:off x="1684061" y="595480"/>
        <a:ext cx="609617" cy="60961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FB451-196C-8A7C-9D49-05EC9C99FEF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BCDB4D0-6693-45C1-40C0-C7042ED27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990FCBE-FA84-E14E-E045-15AD96859C4C}"/>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5" name="Marcador de pie de página 4">
            <a:extLst>
              <a:ext uri="{FF2B5EF4-FFF2-40B4-BE49-F238E27FC236}">
                <a16:creationId xmlns:a16="http://schemas.microsoft.com/office/drawing/2014/main" id="{9AF083EE-F5B0-7139-F44B-5A877E7CE45B}"/>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ADF09CA2-6083-142F-F339-C3D733800357}"/>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84546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72AD4-BD7C-A889-9FDD-FDAEF8B243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4C2362A-025C-8A9D-44C0-1F1F0130850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6AFD966-4D67-16A3-EEBF-750208FB5A34}"/>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5" name="Marcador de pie de página 4">
            <a:extLst>
              <a:ext uri="{FF2B5EF4-FFF2-40B4-BE49-F238E27FC236}">
                <a16:creationId xmlns:a16="http://schemas.microsoft.com/office/drawing/2014/main" id="{B01DA063-EF34-837C-0FFB-840256D5776F}"/>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1587D8F-1193-2F1F-E220-B54473BAD18E}"/>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72299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69A935-E3EC-0441-8CE1-ADA0C0247A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CB4C60E-D936-6FD0-036C-101EE49FA6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1BCCA40-9300-2422-ABFC-ED049D0FBF9C}"/>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5" name="Marcador de pie de página 4">
            <a:extLst>
              <a:ext uri="{FF2B5EF4-FFF2-40B4-BE49-F238E27FC236}">
                <a16:creationId xmlns:a16="http://schemas.microsoft.com/office/drawing/2014/main" id="{E055E06C-741E-49A8-1F8A-FA3810886F6D}"/>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F6F8778A-FE32-22F9-115E-B5C0319CF65C}"/>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54631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57575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68405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7269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B5C3E-9CB9-EC27-179A-E386FF33A5C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C7F2114-53F2-5237-4BAD-DF74CA3BAE2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43893C7-A8DD-12DB-CCD8-DA5141A3D55A}"/>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5" name="Marcador de pie de página 4">
            <a:extLst>
              <a:ext uri="{FF2B5EF4-FFF2-40B4-BE49-F238E27FC236}">
                <a16:creationId xmlns:a16="http://schemas.microsoft.com/office/drawing/2014/main" id="{B98BB87A-F4A4-7790-780E-A6601FA5D3A7}"/>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CABDE53-950F-46E1-17C0-C29EF8A349D8}"/>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96939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66D8D-1AD3-4003-0E61-EFCA85CF5C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1E68191-DDB3-F010-14FF-3DCB6D0EAA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EE8183-77C3-4FF3-8382-AD7082A6E838}"/>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5" name="Marcador de pie de página 4">
            <a:extLst>
              <a:ext uri="{FF2B5EF4-FFF2-40B4-BE49-F238E27FC236}">
                <a16:creationId xmlns:a16="http://schemas.microsoft.com/office/drawing/2014/main" id="{38016E7B-AEC6-02CC-4DC9-8970D23545A4}"/>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F48CF2D7-CC11-6D49-F457-53FC9D833ED9}"/>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5807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FC12B-0310-FD30-6D65-A53949378FF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674B8F9-397C-E05C-4236-996C0B1F2A7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95BE5EA-6E21-64D7-BB53-C24D46DF153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36C335C6-59DB-B7AC-1BC6-3671A25D4E7C}"/>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6" name="Marcador de pie de página 5">
            <a:extLst>
              <a:ext uri="{FF2B5EF4-FFF2-40B4-BE49-F238E27FC236}">
                <a16:creationId xmlns:a16="http://schemas.microsoft.com/office/drawing/2014/main" id="{94B0C724-8262-E2A7-F69F-78712E42ABA8}"/>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7EA20433-DE92-EBC7-A4FB-A4C96F19E0F3}"/>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01094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83FF3-3990-B59F-8A29-AB92EDB7687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65F331B-850F-E43F-DABC-B141B02DB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97D6B98-8B7B-F25A-4EFA-A527AA42CB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30BB5760-27E5-2908-3C2B-B11B8E798F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941938-A4E0-72B0-E818-06E0D335A3A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1789DBF-BC23-A48D-325D-32EDCC57E20D}"/>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8" name="Marcador de pie de página 7">
            <a:extLst>
              <a:ext uri="{FF2B5EF4-FFF2-40B4-BE49-F238E27FC236}">
                <a16:creationId xmlns:a16="http://schemas.microsoft.com/office/drawing/2014/main" id="{4B4E5A55-10A9-658E-20DF-913F3C3CCF3E}"/>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1830E04B-B943-DA54-59F3-26E57BDD973C}"/>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88847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A9DD7-D6E7-6844-13BC-EAECD7F5107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DD7C73D-C3AE-79D7-43DD-52998A6EBA69}"/>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4" name="Marcador de pie de página 3">
            <a:extLst>
              <a:ext uri="{FF2B5EF4-FFF2-40B4-BE49-F238E27FC236}">
                <a16:creationId xmlns:a16="http://schemas.microsoft.com/office/drawing/2014/main" id="{FD179FF9-482D-20D9-F3FA-B0B34788E6C9}"/>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07CA0DF9-89EB-1FDF-8AF7-8F6D0A89E01C}"/>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8732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E24AFC-19D5-7C02-6F14-7D0AA8CB13B9}"/>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3" name="Marcador de pie de página 2">
            <a:extLst>
              <a:ext uri="{FF2B5EF4-FFF2-40B4-BE49-F238E27FC236}">
                <a16:creationId xmlns:a16="http://schemas.microsoft.com/office/drawing/2014/main" id="{256A66E6-734B-4BD6-14EF-2D10290F10A4}"/>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50BF6AD9-C783-24BD-96B3-0E8ADBCB0979}"/>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19730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EC7E3-E9FF-642F-0D6E-B2E9076341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134C8BD-AFBE-FE0A-B853-80D9129CF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986B246B-4157-209A-586A-D879DC034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5AFC0DB-435A-ABCD-90CA-7B5A650C91F4}"/>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6" name="Marcador de pie de página 5">
            <a:extLst>
              <a:ext uri="{FF2B5EF4-FFF2-40B4-BE49-F238E27FC236}">
                <a16:creationId xmlns:a16="http://schemas.microsoft.com/office/drawing/2014/main" id="{6FFF1467-7B42-4BBF-ABF1-4698267B1EFA}"/>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2A7A89DC-7D3E-B3F5-950A-26E2AEB82A7C}"/>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58592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AB11FD-0CA3-5361-84AC-1F57FC0B41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8E17A14-0EDE-3D61-FE71-12FBFBE06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57298618-880E-28E7-3ED0-ED79A7CCE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055C97-511D-DE84-3839-B3BB21F8DE59}"/>
              </a:ext>
            </a:extLst>
          </p:cNvPr>
          <p:cNvSpPr>
            <a:spLocks noGrp="1"/>
          </p:cNvSpPr>
          <p:nvPr>
            <p:ph type="dt" sz="half" idx="10"/>
          </p:nvPr>
        </p:nvSpPr>
        <p:spPr/>
        <p:txBody>
          <a:bodyPr/>
          <a:lstStyle/>
          <a:p>
            <a:fld id="{6F070239-8CF9-4ED3-963A-0F1D0B3EE72B}" type="datetimeFigureOut">
              <a:rPr lang="es-CL" smtClean="0"/>
              <a:t>28-10-2024</a:t>
            </a:fld>
            <a:endParaRPr lang="es-CL" dirty="0"/>
          </a:p>
        </p:txBody>
      </p:sp>
      <p:sp>
        <p:nvSpPr>
          <p:cNvPr id="6" name="Marcador de pie de página 5">
            <a:extLst>
              <a:ext uri="{FF2B5EF4-FFF2-40B4-BE49-F238E27FC236}">
                <a16:creationId xmlns:a16="http://schemas.microsoft.com/office/drawing/2014/main" id="{25DE58CC-9050-5967-966B-F6E49ADF56BA}"/>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37F863C1-2F80-290B-78AD-51A0EA2B033D}"/>
              </a:ext>
            </a:extLst>
          </p:cNvPr>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1562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colorTemperature colorTemp="5300"/>
                    </a14:imgEffect>
                    <a14:imgEffect>
                      <a14:brightnessContrast bright="-40000" contrast="40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0176A5-F989-137E-B6F6-7F15FE68E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A3DC8E9-C72B-B6B6-619D-D5763472F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0DF583B-EC9F-69BC-045B-52D89F044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70239-8CF9-4ED3-963A-0F1D0B3EE72B}" type="datetimeFigureOut">
              <a:rPr lang="es-CL" smtClean="0"/>
              <a:t>28-10-2024</a:t>
            </a:fld>
            <a:endParaRPr lang="es-CL" dirty="0"/>
          </a:p>
        </p:txBody>
      </p:sp>
      <p:sp>
        <p:nvSpPr>
          <p:cNvPr id="5" name="Marcador de pie de página 4">
            <a:extLst>
              <a:ext uri="{FF2B5EF4-FFF2-40B4-BE49-F238E27FC236}">
                <a16:creationId xmlns:a16="http://schemas.microsoft.com/office/drawing/2014/main" id="{656013B2-2DA6-2AF8-D88D-94D7916DA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FD152CD4-C55E-F9C4-25AC-F04D9B33B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44619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ma.es/seguridad/bow-tie"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wisc-online.com/our-mission"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wisc-online.com/our-mission"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16">
            <a:extLst>
              <a:ext uri="{FF2B5EF4-FFF2-40B4-BE49-F238E27FC236}">
                <a16:creationId xmlns:a16="http://schemas.microsoft.com/office/drawing/2014/main" id="{9FF5F0A7-AD64-F101-D1C0-8A063CAAAF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6872" r="13982"/>
          <a:stretch/>
        </p:blipFill>
        <p:spPr>
          <a:xfrm>
            <a:off x="510485" y="329591"/>
            <a:ext cx="4713267" cy="5467393"/>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6" name="Hexágono 5" descr="Hexágono sólido de color oscuro en medio de énfasis de imagen">
            <a:extLst>
              <a:ext uri="{FF2B5EF4-FFF2-40B4-BE49-F238E27FC236}">
                <a16:creationId xmlns:a16="http://schemas.microsoft.com/office/drawing/2014/main" id="{12047A3C-4EFB-3C2B-92AF-423C82471F00}"/>
              </a:ext>
            </a:extLst>
          </p:cNvPr>
          <p:cNvSpPr/>
          <p:nvPr/>
        </p:nvSpPr>
        <p:spPr>
          <a:xfrm rot="16200000">
            <a:off x="1877581" y="2140054"/>
            <a:ext cx="1979076" cy="1846467"/>
          </a:xfrm>
          <a:prstGeom prst="hexago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7" name="1 Imagen">
            <a:extLst>
              <a:ext uri="{FF2B5EF4-FFF2-40B4-BE49-F238E27FC236}">
                <a16:creationId xmlns:a16="http://schemas.microsoft.com/office/drawing/2014/main" id="{E36A06A0-8EB7-0F78-7236-B7BC48EEE5C3}"/>
              </a:ext>
            </a:extLst>
          </p:cNvPr>
          <p:cNvPicPr>
            <a:picLocks noChangeAspect="1"/>
          </p:cNvPicPr>
          <p:nvPr/>
        </p:nvPicPr>
        <p:blipFill>
          <a:blip r:embed="rId4"/>
          <a:stretch>
            <a:fillRect/>
          </a:stretch>
        </p:blipFill>
        <p:spPr>
          <a:xfrm>
            <a:off x="2187985" y="2467517"/>
            <a:ext cx="1358265" cy="759460"/>
          </a:xfrm>
          <a:prstGeom prst="rect">
            <a:avLst/>
          </a:prstGeom>
          <a:effectLst>
            <a:reflection blurRad="6350" stA="50000" endA="300" endPos="90000" dir="5400000" sy="-100000" algn="bl" rotWithShape="0"/>
          </a:effectLst>
        </p:spPr>
      </p:pic>
      <p:sp>
        <p:nvSpPr>
          <p:cNvPr id="9" name="CuadroTexto 8">
            <a:extLst>
              <a:ext uri="{FF2B5EF4-FFF2-40B4-BE49-F238E27FC236}">
                <a16:creationId xmlns:a16="http://schemas.microsoft.com/office/drawing/2014/main" id="{A61DCB9B-51C9-BC2E-AF17-0FE6549B999E}"/>
              </a:ext>
            </a:extLst>
          </p:cNvPr>
          <p:cNvSpPr txBox="1"/>
          <p:nvPr/>
        </p:nvSpPr>
        <p:spPr>
          <a:xfrm>
            <a:off x="2763550" y="396958"/>
            <a:ext cx="6429088" cy="830997"/>
          </a:xfrm>
          <a:prstGeom prst="rect">
            <a:avLst/>
          </a:prstGeom>
          <a:noFill/>
        </p:spPr>
        <p:txBody>
          <a:bodyPr wrap="square">
            <a:spAutoFit/>
          </a:bodyPr>
          <a:lstStyle/>
          <a:p>
            <a:pPr algn="ctr">
              <a:tabLst>
                <a:tab pos="2806065" algn="ctr"/>
                <a:tab pos="5612130" algn="r"/>
              </a:tabLst>
            </a:pPr>
            <a:r>
              <a:rPr lang="es-CL"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CENTRO DE FORMACIÓN INTEGRAL CERFOM LTDA</a:t>
            </a:r>
            <a:endPar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2806065" algn="ctr"/>
                <a:tab pos="5612130" algn="r"/>
              </a:tabLst>
            </a:pPr>
            <a:r>
              <a:rPr lang="es-CL"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76.988.274-K</a:t>
            </a:r>
            <a:endPar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2806065" algn="ctr"/>
                <a:tab pos="5612130" algn="r"/>
              </a:tabLst>
            </a:pPr>
            <a:r>
              <a:rPr lang="es-CL"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Departamento DOCENCIA</a:t>
            </a:r>
            <a:endPar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2806065" algn="ctr"/>
                <a:tab pos="5612130" algn="r"/>
              </a:tabLst>
            </a:pPr>
            <a:r>
              <a:rPr lang="es-CL"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CALAMA</a:t>
            </a:r>
            <a:endParaRPr lang="es-CL"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FC02281C-4A64-004B-C9EB-165A0549D733}"/>
              </a:ext>
            </a:extLst>
          </p:cNvPr>
          <p:cNvSpPr/>
          <p:nvPr/>
        </p:nvSpPr>
        <p:spPr>
          <a:xfrm>
            <a:off x="5467853" y="2315182"/>
            <a:ext cx="5986795" cy="2123658"/>
          </a:xfrm>
          <a:prstGeom prst="rect">
            <a:avLst/>
          </a:prstGeom>
          <a:noFill/>
          <a:ln>
            <a:noFill/>
          </a:ln>
        </p:spPr>
        <p:txBody>
          <a:bodyPr wrap="square" lIns="91440" tIns="45720" rIns="91440" bIns="45720">
            <a:spAutoFit/>
          </a:bodyPr>
          <a:lstStyle/>
          <a:p>
            <a:pPr marL="12700" marR="5080" algn="ctr">
              <a:spcBef>
                <a:spcPts val="900"/>
              </a:spcBef>
            </a:pPr>
            <a:r>
              <a:rPr lang="es-CL" sz="4400" b="1" spc="-5" dirty="0">
                <a:solidFill>
                  <a:schemeClr val="accent5">
                    <a:lumMod val="60000"/>
                    <a:lumOff val="40000"/>
                  </a:schemeClr>
                </a:solidFill>
                <a:latin typeface="Arial Nova" panose="020B0504020202020204" pitchFamily="34" charset="0"/>
                <a:cs typeface="Arial"/>
              </a:rPr>
              <a:t>El rol del BOW </a:t>
            </a:r>
            <a:r>
              <a:rPr lang="es-CL" sz="4400" b="1" spc="-50" dirty="0">
                <a:solidFill>
                  <a:schemeClr val="accent5">
                    <a:lumMod val="60000"/>
                    <a:lumOff val="40000"/>
                  </a:schemeClr>
                </a:solidFill>
                <a:latin typeface="Arial Nova" panose="020B0504020202020204" pitchFamily="34" charset="0"/>
                <a:cs typeface="Arial"/>
              </a:rPr>
              <a:t>TIE </a:t>
            </a:r>
            <a:r>
              <a:rPr lang="es-CL" sz="4400" b="1" spc="-5" dirty="0">
                <a:solidFill>
                  <a:schemeClr val="accent5">
                    <a:lumMod val="60000"/>
                    <a:lumOff val="40000"/>
                  </a:schemeClr>
                </a:solidFill>
                <a:latin typeface="Arial Nova" panose="020B0504020202020204" pitchFamily="34" charset="0"/>
                <a:cs typeface="Arial"/>
              </a:rPr>
              <a:t>en la  Gestión </a:t>
            </a:r>
            <a:r>
              <a:rPr lang="es-CL" sz="4400" b="1" dirty="0">
                <a:solidFill>
                  <a:schemeClr val="accent5">
                    <a:lumMod val="60000"/>
                    <a:lumOff val="40000"/>
                  </a:schemeClr>
                </a:solidFill>
                <a:latin typeface="Arial Nova" panose="020B0504020202020204" pitchFamily="34" charset="0"/>
                <a:cs typeface="Arial"/>
              </a:rPr>
              <a:t>de los controles críticos</a:t>
            </a:r>
          </a:p>
        </p:txBody>
      </p:sp>
      <p:pic>
        <p:nvPicPr>
          <p:cNvPr id="2" name="Picture 70978">
            <a:extLst>
              <a:ext uri="{FF2B5EF4-FFF2-40B4-BE49-F238E27FC236}">
                <a16:creationId xmlns:a16="http://schemas.microsoft.com/office/drawing/2014/main" id="{3B4B60CE-5FD1-F591-5DAF-3951F907A4C7}"/>
              </a:ext>
            </a:extLst>
          </p:cNvPr>
          <p:cNvPicPr/>
          <p:nvPr/>
        </p:nvPicPr>
        <p:blipFill>
          <a:blip r:embed="rId5">
            <a:alphaModFix/>
          </a:blip>
          <a:stretch>
            <a:fillRect/>
          </a:stretch>
        </p:blipFill>
        <p:spPr>
          <a:xfrm>
            <a:off x="10328603" y="117074"/>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4923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EDA99D0-3F4E-03EE-6B17-A00F86000FE4}"/>
              </a:ext>
            </a:extLst>
          </p:cNvPr>
          <p:cNvSpPr txBox="1"/>
          <p:nvPr/>
        </p:nvSpPr>
        <p:spPr>
          <a:xfrm>
            <a:off x="769397" y="856552"/>
            <a:ext cx="10653205" cy="4154984"/>
          </a:xfrm>
          <a:prstGeom prst="rect">
            <a:avLst/>
          </a:prstGeom>
          <a:noFill/>
        </p:spPr>
        <p:txBody>
          <a:bodyPr wrap="square">
            <a:spAutoFit/>
          </a:bodyPr>
          <a:lstStyle/>
          <a:p>
            <a:pPr algn="just"/>
            <a:r>
              <a:rPr lang="es-CL" sz="2400" b="1" dirty="0">
                <a:solidFill>
                  <a:schemeClr val="accent5">
                    <a:lumMod val="20000"/>
                    <a:lumOff val="80000"/>
                  </a:schemeClr>
                </a:solidFill>
                <a:latin typeface="Arial Nova" panose="020B0504020202020204" pitchFamily="34" charset="0"/>
              </a:rPr>
              <a:t>Gestión de controles críticos</a:t>
            </a:r>
            <a:r>
              <a:rPr lang="es-CL" sz="2400" dirty="0">
                <a:solidFill>
                  <a:schemeClr val="accent5">
                    <a:lumMod val="20000"/>
                    <a:lumOff val="80000"/>
                  </a:schemeClr>
                </a:solidFill>
                <a:latin typeface="Arial Nova" panose="020B0504020202020204" pitchFamily="34" charset="0"/>
              </a:rPr>
              <a:t>:</a:t>
            </a:r>
          </a:p>
          <a:p>
            <a:pPr algn="just"/>
            <a:endParaRPr lang="es-CL" sz="2400" dirty="0">
              <a:solidFill>
                <a:schemeClr val="accent5">
                  <a:lumMod val="20000"/>
                  <a:lumOff val="80000"/>
                </a:schemeClr>
              </a:solidFill>
              <a:latin typeface="Arial Nova" panose="020B0504020202020204" pitchFamily="34" charset="0"/>
            </a:endParaRPr>
          </a:p>
          <a:p>
            <a:pPr algn="just"/>
            <a:r>
              <a:rPr lang="es-CL" sz="2400" dirty="0">
                <a:solidFill>
                  <a:schemeClr val="accent5">
                    <a:lumMod val="20000"/>
                    <a:lumOff val="80000"/>
                  </a:schemeClr>
                </a:solidFill>
                <a:latin typeface="Arial Nova" panose="020B0504020202020204" pitchFamily="34" charset="0"/>
              </a:rPr>
              <a:t>El proceso de </a:t>
            </a:r>
            <a:r>
              <a:rPr lang="es-CL" sz="2400" dirty="0" err="1">
                <a:solidFill>
                  <a:schemeClr val="accent5">
                    <a:lumMod val="20000"/>
                    <a:lumOff val="80000"/>
                  </a:schemeClr>
                </a:solidFill>
                <a:latin typeface="Arial Nova" panose="020B0504020202020204" pitchFamily="34" charset="0"/>
              </a:rPr>
              <a:t>GCC</a:t>
            </a:r>
            <a:r>
              <a:rPr lang="es-CL" sz="2400" dirty="0">
                <a:solidFill>
                  <a:schemeClr val="accent5">
                    <a:lumMod val="20000"/>
                    <a:lumOff val="80000"/>
                  </a:schemeClr>
                </a:solidFill>
                <a:latin typeface="Arial Nova" panose="020B0504020202020204" pitchFamily="34" charset="0"/>
              </a:rPr>
              <a:t> es un método práctico para mejorar el control de gestión sobre los siniestros poco frecuentes, pero potencialmente catastróficos, centrado en los controles críticos. Este tipo de sucesos se denominan siniestros significativos no deseados (</a:t>
            </a:r>
            <a:r>
              <a:rPr lang="es-CL" sz="2400" dirty="0" err="1">
                <a:solidFill>
                  <a:schemeClr val="accent5">
                    <a:lumMod val="20000"/>
                    <a:lumOff val="80000"/>
                  </a:schemeClr>
                </a:solidFill>
                <a:latin typeface="Arial Nova" panose="020B0504020202020204" pitchFamily="34" charset="0"/>
              </a:rPr>
              <a:t>SSND</a:t>
            </a:r>
            <a:r>
              <a:rPr lang="es-CL" sz="2400" dirty="0">
                <a:solidFill>
                  <a:schemeClr val="accent5">
                    <a:lumMod val="20000"/>
                    <a:lumOff val="80000"/>
                  </a:schemeClr>
                </a:solidFill>
                <a:latin typeface="Arial Nova" panose="020B0504020202020204" pitchFamily="34" charset="0"/>
              </a:rPr>
              <a:t>). A modo de ejemplos de </a:t>
            </a:r>
            <a:r>
              <a:rPr lang="es-CL" sz="2400" dirty="0" err="1">
                <a:solidFill>
                  <a:schemeClr val="accent5">
                    <a:lumMod val="20000"/>
                    <a:lumOff val="80000"/>
                  </a:schemeClr>
                </a:solidFill>
                <a:latin typeface="Arial Nova" panose="020B0504020202020204" pitchFamily="34" charset="0"/>
              </a:rPr>
              <a:t>SSND</a:t>
            </a:r>
            <a:r>
              <a:rPr lang="es-CL" sz="2400" dirty="0">
                <a:solidFill>
                  <a:schemeClr val="accent5">
                    <a:lumMod val="20000"/>
                    <a:lumOff val="80000"/>
                  </a:schemeClr>
                </a:solidFill>
                <a:latin typeface="Arial Nova" panose="020B0504020202020204" pitchFamily="34" charset="0"/>
              </a:rPr>
              <a:t> en la industria minera cabe citar los incendios subterráneos, las explosiones del polvo de carbón y la sobreexposición a partículas diésel. Sin embargo, no todos los </a:t>
            </a:r>
            <a:r>
              <a:rPr lang="es-CL" sz="2400" dirty="0" err="1">
                <a:solidFill>
                  <a:schemeClr val="accent5">
                    <a:lumMod val="20000"/>
                    <a:lumOff val="80000"/>
                  </a:schemeClr>
                </a:solidFill>
                <a:latin typeface="Arial Nova" panose="020B0504020202020204" pitchFamily="34" charset="0"/>
              </a:rPr>
              <a:t>SSND</a:t>
            </a:r>
            <a:r>
              <a:rPr lang="es-CL" sz="2400" dirty="0">
                <a:solidFill>
                  <a:schemeClr val="accent5">
                    <a:lumMod val="20000"/>
                    <a:lumOff val="80000"/>
                  </a:schemeClr>
                </a:solidFill>
                <a:latin typeface="Arial Nova" panose="020B0504020202020204" pitchFamily="34" charset="0"/>
              </a:rPr>
              <a:t> son sucesos repentinos. También pueden incluir, por ejemplo, la exposición potencial de grupos de trabajadores a agentes cancerígenos o de otro tipo a niveles dañinos durante un período prolongado. </a:t>
            </a:r>
          </a:p>
        </p:txBody>
      </p:sp>
      <p:pic>
        <p:nvPicPr>
          <p:cNvPr id="2" name="Imagen 1">
            <a:extLst>
              <a:ext uri="{FF2B5EF4-FFF2-40B4-BE49-F238E27FC236}">
                <a16:creationId xmlns:a16="http://schemas.microsoft.com/office/drawing/2014/main" id="{B0BF8F20-92D3-571C-4122-BEBF45C69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65431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488D7D-29C3-ACC1-2C3A-5559E95C07F3}"/>
              </a:ext>
            </a:extLst>
          </p:cNvPr>
          <p:cNvSpPr txBox="1"/>
          <p:nvPr/>
        </p:nvSpPr>
        <p:spPr>
          <a:xfrm>
            <a:off x="827843" y="657663"/>
            <a:ext cx="9736584" cy="4524315"/>
          </a:xfrm>
          <a:prstGeom prst="rect">
            <a:avLst/>
          </a:prstGeom>
          <a:noFill/>
        </p:spPr>
        <p:txBody>
          <a:bodyPr wrap="square">
            <a:spAutoFit/>
          </a:bodyPr>
          <a:lstStyle/>
          <a:p>
            <a:pPr algn="just"/>
            <a:r>
              <a:rPr lang="es-CL" sz="2400" b="1" dirty="0">
                <a:solidFill>
                  <a:schemeClr val="accent5">
                    <a:lumMod val="20000"/>
                    <a:lumOff val="80000"/>
                  </a:schemeClr>
                </a:solidFill>
                <a:latin typeface="Arial Nova" panose="020B0504020202020204" pitchFamily="34" charset="0"/>
              </a:rPr>
              <a:t>El enfoque de </a:t>
            </a:r>
            <a:r>
              <a:rPr lang="es-CL" sz="2400" b="1" dirty="0" err="1">
                <a:solidFill>
                  <a:schemeClr val="accent5">
                    <a:lumMod val="20000"/>
                    <a:lumOff val="80000"/>
                  </a:schemeClr>
                </a:solidFill>
                <a:latin typeface="Arial Nova" panose="020B0504020202020204" pitchFamily="34" charset="0"/>
              </a:rPr>
              <a:t>GCC</a:t>
            </a:r>
            <a:r>
              <a:rPr lang="es-CL" sz="2400" b="1" dirty="0">
                <a:solidFill>
                  <a:schemeClr val="accent5">
                    <a:lumMod val="20000"/>
                    <a:lumOff val="80000"/>
                  </a:schemeClr>
                </a:solidFill>
                <a:latin typeface="Arial Nova" panose="020B0504020202020204" pitchFamily="34" charset="0"/>
              </a:rPr>
              <a:t> se basa en: </a:t>
            </a:r>
          </a:p>
          <a:p>
            <a:pPr algn="just"/>
            <a:endParaRPr lang="es-CL" sz="2400" dirty="0">
              <a:solidFill>
                <a:schemeClr val="accent5">
                  <a:lumMod val="20000"/>
                  <a:lumOff val="80000"/>
                </a:schemeClr>
              </a:solidFill>
              <a:latin typeface="Arial Nova" panose="020B0504020202020204" pitchFamily="34" charset="0"/>
            </a:endParaRPr>
          </a:p>
          <a:p>
            <a:pPr marL="342900" indent="-342900" algn="just">
              <a:buFont typeface="Wingdings" panose="05000000000000000000" pitchFamily="2" charset="2"/>
              <a:buChar char="ü"/>
            </a:pPr>
            <a:r>
              <a:rPr lang="es-CL" sz="2400" dirty="0">
                <a:solidFill>
                  <a:schemeClr val="accent5">
                    <a:lumMod val="20000"/>
                    <a:lumOff val="80000"/>
                  </a:schemeClr>
                </a:solidFill>
                <a:latin typeface="Arial Nova" panose="020B0504020202020204" pitchFamily="34" charset="0"/>
              </a:rPr>
              <a:t>Tener claro cuáles son los controles realmente importantes: los controles críticos.</a:t>
            </a:r>
          </a:p>
          <a:p>
            <a:pPr marL="342900" indent="-342900" algn="just">
              <a:buFont typeface="Wingdings" panose="05000000000000000000" pitchFamily="2" charset="2"/>
              <a:buChar char="ü"/>
            </a:pPr>
            <a:r>
              <a:rPr lang="es-CL" sz="2400" dirty="0">
                <a:solidFill>
                  <a:schemeClr val="accent5">
                    <a:lumMod val="20000"/>
                    <a:lumOff val="80000"/>
                  </a:schemeClr>
                </a:solidFill>
                <a:latin typeface="Arial Nova" panose="020B0504020202020204" pitchFamily="34" charset="0"/>
              </a:rPr>
              <a:t>Definir el desempeño requerido a los controles críticos: qué debe hacer el control crítico para evitar el siniestro.</a:t>
            </a:r>
          </a:p>
          <a:p>
            <a:pPr marL="342900" indent="-342900" algn="just">
              <a:buFont typeface="Wingdings" panose="05000000000000000000" pitchFamily="2" charset="2"/>
              <a:buChar char="ü"/>
            </a:pPr>
            <a:r>
              <a:rPr lang="es-CL" sz="2400" dirty="0">
                <a:solidFill>
                  <a:schemeClr val="accent5">
                    <a:lumMod val="20000"/>
                    <a:lumOff val="80000"/>
                  </a:schemeClr>
                </a:solidFill>
                <a:latin typeface="Arial Nova" panose="020B0504020202020204" pitchFamily="34" charset="0"/>
              </a:rPr>
              <a:t>Decidir qué aspectos se deben comprobar o verificar: para garantizar que el control crítico funcione según lo previsto.</a:t>
            </a:r>
          </a:p>
          <a:p>
            <a:pPr marL="342900" indent="-342900" algn="just">
              <a:buFont typeface="Wingdings" panose="05000000000000000000" pitchFamily="2" charset="2"/>
              <a:buChar char="ü"/>
            </a:pPr>
            <a:r>
              <a:rPr lang="es-CL" sz="2400" dirty="0">
                <a:solidFill>
                  <a:schemeClr val="accent5">
                    <a:lumMod val="20000"/>
                    <a:lumOff val="80000"/>
                  </a:schemeClr>
                </a:solidFill>
                <a:latin typeface="Arial Nova" panose="020B0504020202020204" pitchFamily="34" charset="0"/>
              </a:rPr>
              <a:t>Asignar la responsabilidad de aplicar el control crítico: ¿quién es el encargado de su funcionamiento?.</a:t>
            </a:r>
          </a:p>
          <a:p>
            <a:pPr marL="342900" indent="-342900" algn="just">
              <a:buFont typeface="Wingdings" panose="05000000000000000000" pitchFamily="2" charset="2"/>
              <a:buChar char="ü"/>
            </a:pPr>
            <a:r>
              <a:rPr lang="es-CL" sz="2400" dirty="0">
                <a:solidFill>
                  <a:schemeClr val="accent5">
                    <a:lumMod val="20000"/>
                    <a:lumOff val="80000"/>
                  </a:schemeClr>
                </a:solidFill>
                <a:latin typeface="Arial Nova" panose="020B0504020202020204" pitchFamily="34" charset="0"/>
              </a:rPr>
              <a:t>Informar sobre el desempeño de los controles críticos.</a:t>
            </a:r>
          </a:p>
          <a:p>
            <a:pPr algn="just"/>
            <a:endParaRPr lang="es-CL" sz="2400" dirty="0">
              <a:solidFill>
                <a:schemeClr val="accent5">
                  <a:lumMod val="20000"/>
                  <a:lumOff val="80000"/>
                </a:schemeClr>
              </a:solidFill>
              <a:latin typeface="Arial Nova" panose="020B0504020202020204" pitchFamily="34" charset="0"/>
            </a:endParaRPr>
          </a:p>
        </p:txBody>
      </p:sp>
      <p:pic>
        <p:nvPicPr>
          <p:cNvPr id="2" name="Imagen 1">
            <a:extLst>
              <a:ext uri="{FF2B5EF4-FFF2-40B4-BE49-F238E27FC236}">
                <a16:creationId xmlns:a16="http://schemas.microsoft.com/office/drawing/2014/main" id="{3B101D7D-5A77-8C40-0D14-01EABB37C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52215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7B959F1-1D8D-B268-8EFE-1F59B55FEE5F}"/>
              </a:ext>
            </a:extLst>
          </p:cNvPr>
          <p:cNvSpPr txBox="1"/>
          <p:nvPr/>
        </p:nvSpPr>
        <p:spPr>
          <a:xfrm>
            <a:off x="845598" y="581384"/>
            <a:ext cx="10269244" cy="4154984"/>
          </a:xfrm>
          <a:prstGeom prst="rect">
            <a:avLst/>
          </a:prstGeom>
          <a:noFill/>
        </p:spPr>
        <p:txBody>
          <a:bodyPr wrap="square">
            <a:spAutoFit/>
          </a:bodyPr>
          <a:lstStyle/>
          <a:p>
            <a:pPr algn="just"/>
            <a:r>
              <a:rPr lang="es-CL" sz="2400" dirty="0">
                <a:solidFill>
                  <a:schemeClr val="accent5">
                    <a:lumMod val="20000"/>
                    <a:lumOff val="80000"/>
                  </a:schemeClr>
                </a:solidFill>
                <a:latin typeface="Arial Nova" panose="020B0504020202020204" pitchFamily="34" charset="0"/>
              </a:rPr>
              <a:t>La </a:t>
            </a:r>
            <a:r>
              <a:rPr lang="es-CL" sz="2400" dirty="0" err="1">
                <a:solidFill>
                  <a:schemeClr val="accent5">
                    <a:lumMod val="20000"/>
                    <a:lumOff val="80000"/>
                  </a:schemeClr>
                </a:solidFill>
                <a:latin typeface="Arial Nova" panose="020B0504020202020204" pitchFamily="34" charset="0"/>
              </a:rPr>
              <a:t>GCC</a:t>
            </a:r>
            <a:r>
              <a:rPr lang="es-CL" sz="2400" dirty="0">
                <a:solidFill>
                  <a:schemeClr val="accent5">
                    <a:lumMod val="20000"/>
                    <a:lumOff val="80000"/>
                  </a:schemeClr>
                </a:solidFill>
                <a:latin typeface="Arial Nova" panose="020B0504020202020204" pitchFamily="34" charset="0"/>
              </a:rPr>
              <a:t> también se centra en los controles específicos con los que se persigue evitar o minimizar un </a:t>
            </a:r>
            <a:r>
              <a:rPr lang="es-CL" sz="2400" dirty="0" err="1">
                <a:solidFill>
                  <a:schemeClr val="accent5">
                    <a:lumMod val="20000"/>
                    <a:lumOff val="80000"/>
                  </a:schemeClr>
                </a:solidFill>
                <a:latin typeface="Arial Nova" panose="020B0504020202020204" pitchFamily="34" charset="0"/>
              </a:rPr>
              <a:t>SSND</a:t>
            </a:r>
            <a:r>
              <a:rPr lang="es-CL" sz="2400" dirty="0">
                <a:solidFill>
                  <a:schemeClr val="accent5">
                    <a:lumMod val="20000"/>
                    <a:lumOff val="80000"/>
                  </a:schemeClr>
                </a:solidFill>
                <a:latin typeface="Arial Nova" panose="020B0504020202020204" pitchFamily="34" charset="0"/>
              </a:rPr>
              <a:t>. De ese modo se puede establecer un sistema de </a:t>
            </a:r>
            <a:r>
              <a:rPr lang="es-CL" sz="2400" dirty="0" err="1">
                <a:solidFill>
                  <a:schemeClr val="accent5">
                    <a:lumMod val="20000"/>
                    <a:lumOff val="80000"/>
                  </a:schemeClr>
                </a:solidFill>
                <a:latin typeface="Arial Nova" panose="020B0504020202020204" pitchFamily="34" charset="0"/>
              </a:rPr>
              <a:t>GCC</a:t>
            </a:r>
            <a:r>
              <a:rPr lang="es-CL" sz="2400" dirty="0">
                <a:solidFill>
                  <a:schemeClr val="accent5">
                    <a:lumMod val="20000"/>
                    <a:lumOff val="80000"/>
                  </a:schemeClr>
                </a:solidFill>
                <a:latin typeface="Arial Nova" panose="020B0504020202020204" pitchFamily="34" charset="0"/>
              </a:rPr>
              <a:t> de un modo más rápido y eficiente que con los métodos descritos anteriormente. Cualquier programa de cambio impulsado desde la dirección debe ofrecer “beneficios inmediatos” para demostrar que el cambio funciona. El enfoque de </a:t>
            </a:r>
            <a:r>
              <a:rPr lang="es-CL" sz="2400" dirty="0" err="1">
                <a:solidFill>
                  <a:schemeClr val="accent5">
                    <a:lumMod val="20000"/>
                    <a:lumOff val="80000"/>
                  </a:schemeClr>
                </a:solidFill>
                <a:latin typeface="Arial Nova" panose="020B0504020202020204" pitchFamily="34" charset="0"/>
              </a:rPr>
              <a:t>GCC</a:t>
            </a:r>
            <a:r>
              <a:rPr lang="es-CL" sz="2400" dirty="0">
                <a:solidFill>
                  <a:schemeClr val="accent5">
                    <a:lumMod val="20000"/>
                    <a:lumOff val="80000"/>
                  </a:schemeClr>
                </a:solidFill>
                <a:latin typeface="Arial Nova" panose="020B0504020202020204" pitchFamily="34" charset="0"/>
              </a:rPr>
              <a:t> se centra en lograr acciones más prácticas y visibles para los controles críticos. Esto incrementará la probabilidad de que se mantenga el cambio de énfasis en el seno de una organización (es decir, el mantenimiento de las mejoras en términos de seguridad personal, perfeccionando al mismo tiempo el control de la dirección sobre los </a:t>
            </a:r>
            <a:r>
              <a:rPr lang="es-CL" sz="2400" dirty="0" err="1">
                <a:solidFill>
                  <a:schemeClr val="accent5">
                    <a:lumMod val="20000"/>
                    <a:lumOff val="80000"/>
                  </a:schemeClr>
                </a:solidFill>
                <a:latin typeface="Arial Nova" panose="020B0504020202020204" pitchFamily="34" charset="0"/>
              </a:rPr>
              <a:t>SSND</a:t>
            </a:r>
            <a:r>
              <a:rPr lang="es-CL" sz="2400" dirty="0">
                <a:solidFill>
                  <a:schemeClr val="accent5">
                    <a:lumMod val="20000"/>
                    <a:lumOff val="80000"/>
                  </a:schemeClr>
                </a:solidFill>
                <a:latin typeface="Arial Nova" panose="020B0504020202020204" pitchFamily="34" charset="0"/>
              </a:rPr>
              <a:t>).</a:t>
            </a:r>
          </a:p>
        </p:txBody>
      </p:sp>
      <p:pic>
        <p:nvPicPr>
          <p:cNvPr id="2" name="Imagen 1">
            <a:extLst>
              <a:ext uri="{FF2B5EF4-FFF2-40B4-BE49-F238E27FC236}">
                <a16:creationId xmlns:a16="http://schemas.microsoft.com/office/drawing/2014/main" id="{EB0E3BFC-E924-5A09-C598-9C457DCA2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19667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0B76A82E-AE52-3BB6-0F0E-AC5F910BFF15}"/>
              </a:ext>
            </a:extLst>
          </p:cNvPr>
          <p:cNvGraphicFramePr/>
          <p:nvPr>
            <p:extLst>
              <p:ext uri="{D42A27DB-BD31-4B8C-83A1-F6EECF244321}">
                <p14:modId xmlns:p14="http://schemas.microsoft.com/office/powerpoint/2010/main" val="1324551553"/>
              </p:ext>
            </p:extLst>
          </p:nvPr>
        </p:nvGraphicFramePr>
        <p:xfrm>
          <a:off x="-640268" y="443345"/>
          <a:ext cx="6551541" cy="4747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EC20360D-43AD-F6E7-49B2-BDAB626CA683}"/>
              </a:ext>
            </a:extLst>
          </p:cNvPr>
          <p:cNvSpPr txBox="1"/>
          <p:nvPr/>
        </p:nvSpPr>
        <p:spPr>
          <a:xfrm>
            <a:off x="4488871" y="795124"/>
            <a:ext cx="7176656" cy="4524315"/>
          </a:xfrm>
          <a:prstGeom prst="rect">
            <a:avLst/>
          </a:prstGeom>
          <a:noFill/>
        </p:spPr>
        <p:txBody>
          <a:bodyPr wrap="square" rtlCol="0">
            <a:spAutoFit/>
          </a:bodyPr>
          <a:lstStyle/>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Planificación del proyecto.</a:t>
            </a:r>
          </a:p>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Identificación de los riesgos críticos .</a:t>
            </a:r>
          </a:p>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Identificación de controles.</a:t>
            </a:r>
          </a:p>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Selección de controles críticos.</a:t>
            </a:r>
          </a:p>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Desarrollo de estándares de desempeño de los controles críticos.</a:t>
            </a:r>
          </a:p>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Asignar responsables del riesgo crítico y sus controles críticos.</a:t>
            </a:r>
          </a:p>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Implementación del control en terreno.</a:t>
            </a:r>
          </a:p>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Verificación de controles críticos - informes.</a:t>
            </a:r>
          </a:p>
          <a:p>
            <a:pPr marL="342900" indent="-342900" algn="just">
              <a:buClr>
                <a:schemeClr val="accent5">
                  <a:lumMod val="20000"/>
                  <a:lumOff val="80000"/>
                </a:schemeClr>
              </a:buClr>
              <a:buFont typeface="+mj-lt"/>
              <a:buAutoNum type="arabicPeriod"/>
            </a:pPr>
            <a:r>
              <a:rPr lang="es-CL" sz="2400" dirty="0">
                <a:solidFill>
                  <a:schemeClr val="accent5">
                    <a:lumMod val="20000"/>
                    <a:lumOff val="80000"/>
                  </a:schemeClr>
                </a:solidFill>
                <a:latin typeface="Arial Nova" panose="020B0504020202020204" pitchFamily="34" charset="0"/>
              </a:rPr>
              <a:t>Respuesta a rendimiento inadecuado al riesgo y sus controles críticos.</a:t>
            </a:r>
          </a:p>
        </p:txBody>
      </p:sp>
      <p:pic>
        <p:nvPicPr>
          <p:cNvPr id="2" name="Imagen 1">
            <a:extLst>
              <a:ext uri="{FF2B5EF4-FFF2-40B4-BE49-F238E27FC236}">
                <a16:creationId xmlns:a16="http://schemas.microsoft.com/office/drawing/2014/main" id="{3668B17C-111E-C6E3-7136-C4D9995AA2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379034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025042" y="375320"/>
            <a:ext cx="3876040" cy="382797"/>
          </a:xfrm>
          <a:prstGeom prst="rect">
            <a:avLst/>
          </a:prstGeom>
        </p:spPr>
        <p:txBody>
          <a:bodyPr vert="horz" wrap="square" lIns="0" tIns="13335" rIns="0" bIns="0" rtlCol="0" anchor="ctr">
            <a:spAutoFit/>
          </a:bodyPr>
          <a:lstStyle/>
          <a:p>
            <a:pPr marL="12700">
              <a:lnSpc>
                <a:spcPct val="100000"/>
              </a:lnSpc>
              <a:spcBef>
                <a:spcPts val="105"/>
              </a:spcBef>
            </a:pPr>
            <a:r>
              <a:rPr lang="es-ES" sz="2400" b="1" dirty="0">
                <a:solidFill>
                  <a:schemeClr val="accent5">
                    <a:lumMod val="20000"/>
                    <a:lumOff val="80000"/>
                  </a:schemeClr>
                </a:solidFill>
                <a:latin typeface="Arial Nova" panose="020B0504020202020204" pitchFamily="34" charset="0"/>
                <a:cs typeface="Arial"/>
              </a:rPr>
              <a:t>¿QUÉ ES EL BOW</a:t>
            </a:r>
            <a:r>
              <a:rPr lang="es-ES" sz="2400" b="1" spc="-135" dirty="0">
                <a:solidFill>
                  <a:schemeClr val="accent5">
                    <a:lumMod val="20000"/>
                    <a:lumOff val="80000"/>
                  </a:schemeClr>
                </a:solidFill>
                <a:latin typeface="Arial Nova" panose="020B0504020202020204" pitchFamily="34" charset="0"/>
                <a:cs typeface="Arial"/>
              </a:rPr>
              <a:t> </a:t>
            </a:r>
            <a:r>
              <a:rPr lang="es-ES" sz="2400" b="1" spc="-15" dirty="0">
                <a:solidFill>
                  <a:schemeClr val="accent5">
                    <a:lumMod val="20000"/>
                    <a:lumOff val="80000"/>
                  </a:schemeClr>
                </a:solidFill>
                <a:latin typeface="Arial Nova" panose="020B0504020202020204" pitchFamily="34" charset="0"/>
                <a:cs typeface="Arial"/>
              </a:rPr>
              <a:t>TIE?:</a:t>
            </a:r>
            <a:endParaRPr lang="es-ES" sz="2400" dirty="0">
              <a:solidFill>
                <a:schemeClr val="accent5">
                  <a:lumMod val="20000"/>
                  <a:lumOff val="80000"/>
                </a:schemeClr>
              </a:solidFill>
              <a:latin typeface="Arial Nova" panose="020B0504020202020204" pitchFamily="34" charset="0"/>
              <a:cs typeface="Arial"/>
            </a:endParaRPr>
          </a:p>
        </p:txBody>
      </p:sp>
      <p:sp>
        <p:nvSpPr>
          <p:cNvPr id="9" name="object 9"/>
          <p:cNvSpPr txBox="1"/>
          <p:nvPr/>
        </p:nvSpPr>
        <p:spPr>
          <a:xfrm>
            <a:off x="2142838" y="1221988"/>
            <a:ext cx="9171904" cy="5034070"/>
          </a:xfrm>
          <a:prstGeom prst="rect">
            <a:avLst/>
          </a:prstGeom>
        </p:spPr>
        <p:txBody>
          <a:bodyPr vert="horz" wrap="square" lIns="0" tIns="47625" rIns="0" bIns="0" rtlCol="0">
            <a:spAutoFit/>
          </a:bodyPr>
          <a:lstStyle/>
          <a:p>
            <a:pPr marL="355600" marR="5080" indent="-342900" algn="just">
              <a:spcBef>
                <a:spcPts val="375"/>
              </a:spcBef>
              <a:buFont typeface="Wingdings" panose="05000000000000000000" pitchFamily="2" charset="2"/>
              <a:buChar char="ü"/>
            </a:pPr>
            <a:r>
              <a:rPr sz="2200" spc="-5" dirty="0">
                <a:solidFill>
                  <a:schemeClr val="accent5">
                    <a:lumMod val="20000"/>
                    <a:lumOff val="80000"/>
                  </a:schemeClr>
                </a:solidFill>
                <a:latin typeface="Arial Nova" panose="020B0504020202020204" pitchFamily="34" charset="0"/>
                <a:cs typeface="Arial"/>
              </a:rPr>
              <a:t>El </a:t>
            </a:r>
            <a:r>
              <a:rPr sz="2200" dirty="0">
                <a:solidFill>
                  <a:schemeClr val="accent5">
                    <a:lumMod val="20000"/>
                    <a:lumOff val="80000"/>
                  </a:schemeClr>
                </a:solidFill>
                <a:latin typeface="Arial Nova" panose="020B0504020202020204" pitchFamily="34" charset="0"/>
                <a:cs typeface="Arial"/>
              </a:rPr>
              <a:t>análisis </a:t>
            </a:r>
            <a:r>
              <a:rPr sz="2200" spc="-10" dirty="0">
                <a:solidFill>
                  <a:schemeClr val="accent5">
                    <a:lumMod val="20000"/>
                    <a:lumOff val="80000"/>
                  </a:schemeClr>
                </a:solidFill>
                <a:latin typeface="Arial Nova" panose="020B0504020202020204" pitchFamily="34" charset="0"/>
                <a:cs typeface="Arial"/>
              </a:rPr>
              <a:t>BowTie </a:t>
            </a:r>
            <a:r>
              <a:rPr sz="2200" dirty="0">
                <a:solidFill>
                  <a:schemeClr val="accent5">
                    <a:lumMod val="20000"/>
                    <a:lumOff val="80000"/>
                  </a:schemeClr>
                </a:solidFill>
                <a:latin typeface="Arial Nova" panose="020B0504020202020204" pitchFamily="34" charset="0"/>
                <a:cs typeface="Arial"/>
              </a:rPr>
              <a:t>es </a:t>
            </a:r>
            <a:r>
              <a:rPr sz="2200" spc="-5" dirty="0">
                <a:solidFill>
                  <a:schemeClr val="accent5">
                    <a:lumMod val="20000"/>
                    <a:lumOff val="80000"/>
                  </a:schemeClr>
                </a:solidFill>
                <a:latin typeface="Arial Nova" panose="020B0504020202020204" pitchFamily="34" charset="0"/>
                <a:cs typeface="Arial"/>
              </a:rPr>
              <a:t>una forma </a:t>
            </a:r>
            <a:r>
              <a:rPr sz="2200" dirty="0">
                <a:solidFill>
                  <a:schemeClr val="accent5">
                    <a:lumMod val="20000"/>
                    <a:lumOff val="80000"/>
                  </a:schemeClr>
                </a:solidFill>
                <a:latin typeface="Arial Nova" panose="020B0504020202020204" pitchFamily="34" charset="0"/>
                <a:cs typeface="Arial"/>
              </a:rPr>
              <a:t>sencilla de </a:t>
            </a:r>
            <a:r>
              <a:rPr sz="2200" spc="-5" dirty="0">
                <a:solidFill>
                  <a:schemeClr val="accent5">
                    <a:lumMod val="20000"/>
                    <a:lumOff val="80000"/>
                  </a:schemeClr>
                </a:solidFill>
                <a:latin typeface="Arial Nova" panose="020B0504020202020204" pitchFamily="34" charset="0"/>
                <a:cs typeface="Arial"/>
              </a:rPr>
              <a:t>describir los  </a:t>
            </a:r>
            <a:r>
              <a:rPr sz="2200" dirty="0">
                <a:solidFill>
                  <a:schemeClr val="accent5">
                    <a:lumMod val="20000"/>
                    <a:lumOff val="80000"/>
                  </a:schemeClr>
                </a:solidFill>
                <a:latin typeface="Arial Nova" panose="020B0504020202020204" pitchFamily="34" charset="0"/>
                <a:cs typeface="Arial"/>
              </a:rPr>
              <a:t>riesgos </a:t>
            </a:r>
            <a:r>
              <a:rPr sz="2200" spc="-5" dirty="0">
                <a:solidFill>
                  <a:schemeClr val="accent5">
                    <a:lumMod val="20000"/>
                    <a:lumOff val="80000"/>
                  </a:schemeClr>
                </a:solidFill>
                <a:latin typeface="Arial Nova" panose="020B0504020202020204" pitchFamily="34" charset="0"/>
                <a:cs typeface="Arial"/>
              </a:rPr>
              <a:t>desde </a:t>
            </a:r>
            <a:r>
              <a:rPr sz="2200" dirty="0">
                <a:solidFill>
                  <a:schemeClr val="accent5">
                    <a:lumMod val="20000"/>
                    <a:lumOff val="80000"/>
                  </a:schemeClr>
                </a:solidFill>
                <a:latin typeface="Arial Nova" panose="020B0504020202020204" pitchFamily="34" charset="0"/>
                <a:cs typeface="Arial"/>
              </a:rPr>
              <a:t>las causas </a:t>
            </a:r>
            <a:r>
              <a:rPr sz="2200" spc="-5" dirty="0">
                <a:solidFill>
                  <a:schemeClr val="accent5">
                    <a:lumMod val="20000"/>
                    <a:lumOff val="80000"/>
                  </a:schemeClr>
                </a:solidFill>
                <a:latin typeface="Arial Nova" panose="020B0504020202020204" pitchFamily="34" charset="0"/>
                <a:cs typeface="Arial"/>
              </a:rPr>
              <a:t>hasta </a:t>
            </a:r>
            <a:r>
              <a:rPr sz="2200" dirty="0">
                <a:solidFill>
                  <a:schemeClr val="accent5">
                    <a:lumMod val="20000"/>
                    <a:lumOff val="80000"/>
                  </a:schemeClr>
                </a:solidFill>
                <a:latin typeface="Arial Nova" panose="020B0504020202020204" pitchFamily="34" charset="0"/>
                <a:cs typeface="Arial"/>
              </a:rPr>
              <a:t>las </a:t>
            </a:r>
            <a:r>
              <a:rPr sz="2200" spc="-5" dirty="0">
                <a:solidFill>
                  <a:schemeClr val="accent5">
                    <a:lumMod val="20000"/>
                    <a:lumOff val="80000"/>
                  </a:schemeClr>
                </a:solidFill>
                <a:latin typeface="Arial Nova" panose="020B0504020202020204" pitchFamily="34" charset="0"/>
                <a:cs typeface="Arial"/>
              </a:rPr>
              <a:t>consecuencias </a:t>
            </a:r>
            <a:r>
              <a:rPr sz="2200" spc="-15" dirty="0">
                <a:solidFill>
                  <a:schemeClr val="accent5">
                    <a:lumMod val="20000"/>
                    <a:lumOff val="80000"/>
                  </a:schemeClr>
                </a:solidFill>
                <a:latin typeface="Arial Nova" panose="020B0504020202020204" pitchFamily="34" charset="0"/>
                <a:cs typeface="Arial"/>
              </a:rPr>
              <a:t>en  </a:t>
            </a:r>
            <a:r>
              <a:rPr sz="2200" dirty="0">
                <a:solidFill>
                  <a:schemeClr val="accent5">
                    <a:lumMod val="20000"/>
                    <a:lumOff val="80000"/>
                  </a:schemeClr>
                </a:solidFill>
                <a:latin typeface="Arial Nova" panose="020B0504020202020204" pitchFamily="34" charset="0"/>
                <a:cs typeface="Arial"/>
              </a:rPr>
              <a:t>forma de</a:t>
            </a:r>
            <a:r>
              <a:rPr sz="2200" spc="-50" dirty="0">
                <a:solidFill>
                  <a:schemeClr val="accent5">
                    <a:lumMod val="20000"/>
                    <a:lumOff val="80000"/>
                  </a:schemeClr>
                </a:solidFill>
                <a:latin typeface="Arial Nova" panose="020B0504020202020204" pitchFamily="34" charset="0"/>
                <a:cs typeface="Arial"/>
              </a:rPr>
              <a:t> </a:t>
            </a:r>
            <a:r>
              <a:rPr sz="2200" dirty="0">
                <a:solidFill>
                  <a:schemeClr val="accent5">
                    <a:lumMod val="20000"/>
                    <a:lumOff val="80000"/>
                  </a:schemeClr>
                </a:solidFill>
                <a:latin typeface="Arial Nova" panose="020B0504020202020204" pitchFamily="34" charset="0"/>
                <a:cs typeface="Arial"/>
              </a:rPr>
              <a:t>diagrama.</a:t>
            </a:r>
          </a:p>
          <a:p>
            <a:pPr marL="342900" indent="-342900" algn="just">
              <a:buFont typeface="Wingdings" panose="05000000000000000000" pitchFamily="2" charset="2"/>
              <a:buChar char="ü"/>
            </a:pPr>
            <a:endParaRPr lang="es-CL" sz="2200" dirty="0">
              <a:solidFill>
                <a:schemeClr val="accent5">
                  <a:lumMod val="20000"/>
                  <a:lumOff val="80000"/>
                </a:schemeClr>
              </a:solidFill>
              <a:latin typeface="Arial Nova" panose="020B0504020202020204" pitchFamily="34" charset="0"/>
              <a:cs typeface="Arial"/>
            </a:endParaRPr>
          </a:p>
          <a:p>
            <a:pPr marL="342900" indent="-342900" algn="just">
              <a:buFont typeface="Wingdings" panose="05000000000000000000" pitchFamily="2" charset="2"/>
              <a:buChar char="ü"/>
            </a:pPr>
            <a:r>
              <a:rPr lang="es-CL" sz="2200" dirty="0">
                <a:solidFill>
                  <a:schemeClr val="accent5">
                    <a:lumMod val="20000"/>
                    <a:lumOff val="80000"/>
                  </a:schemeClr>
                </a:solidFill>
                <a:latin typeface="Arial Nova" panose="020B0504020202020204" pitchFamily="34" charset="0"/>
                <a:cs typeface="Arial"/>
              </a:rPr>
              <a:t>Permite visualizar el riesgo y sus controles.</a:t>
            </a:r>
            <a:endParaRPr sz="2200" dirty="0">
              <a:solidFill>
                <a:schemeClr val="accent5">
                  <a:lumMod val="20000"/>
                  <a:lumOff val="80000"/>
                </a:schemeClr>
              </a:solidFill>
              <a:latin typeface="Arial Nova" panose="020B0504020202020204" pitchFamily="34" charset="0"/>
              <a:cs typeface="Arial"/>
            </a:endParaRPr>
          </a:p>
          <a:p>
            <a:pPr marL="355600" marR="6350" indent="-342900" algn="just">
              <a:spcBef>
                <a:spcPts val="1590"/>
              </a:spcBef>
              <a:buFont typeface="Wingdings" panose="05000000000000000000" pitchFamily="2" charset="2"/>
              <a:buChar char="ü"/>
            </a:pPr>
            <a:r>
              <a:rPr sz="2200" dirty="0">
                <a:solidFill>
                  <a:schemeClr val="accent5">
                    <a:lumMod val="20000"/>
                    <a:lumOff val="80000"/>
                  </a:schemeClr>
                </a:solidFill>
                <a:latin typeface="Arial Nova" panose="020B0504020202020204" pitchFamily="34" charset="0"/>
                <a:cs typeface="Arial"/>
              </a:rPr>
              <a:t>Puede considerarse </a:t>
            </a:r>
            <a:r>
              <a:rPr sz="2200" spc="-5" dirty="0">
                <a:solidFill>
                  <a:schemeClr val="accent5">
                    <a:lumMod val="20000"/>
                    <a:lumOff val="80000"/>
                  </a:schemeClr>
                </a:solidFill>
                <a:latin typeface="Arial Nova" panose="020B0504020202020204" pitchFamily="34" charset="0"/>
                <a:cs typeface="Arial"/>
              </a:rPr>
              <a:t>una </a:t>
            </a:r>
            <a:r>
              <a:rPr sz="2200" dirty="0">
                <a:solidFill>
                  <a:schemeClr val="accent5">
                    <a:lumMod val="20000"/>
                    <a:lumOff val="80000"/>
                  </a:schemeClr>
                </a:solidFill>
                <a:latin typeface="Arial Nova" panose="020B0504020202020204" pitchFamily="34" charset="0"/>
                <a:cs typeface="Arial"/>
              </a:rPr>
              <a:t>combinación de árbol de </a:t>
            </a:r>
            <a:r>
              <a:rPr sz="2200" spc="-5" dirty="0">
                <a:solidFill>
                  <a:schemeClr val="accent5">
                    <a:lumMod val="20000"/>
                    <a:lumOff val="80000"/>
                  </a:schemeClr>
                </a:solidFill>
                <a:latin typeface="Arial Nova" panose="020B0504020202020204" pitchFamily="34" charset="0"/>
                <a:cs typeface="Arial"/>
              </a:rPr>
              <a:t>fallos </a:t>
            </a:r>
            <a:r>
              <a:rPr sz="2200" dirty="0">
                <a:solidFill>
                  <a:schemeClr val="accent5">
                    <a:lumMod val="20000"/>
                    <a:lumOff val="80000"/>
                  </a:schemeClr>
                </a:solidFill>
                <a:latin typeface="Arial Nova" panose="020B0504020202020204" pitchFamily="34" charset="0"/>
                <a:cs typeface="Arial"/>
              </a:rPr>
              <a:t>y  de árbol de eventos o</a:t>
            </a:r>
            <a:r>
              <a:rPr sz="2200" spc="-80" dirty="0">
                <a:solidFill>
                  <a:schemeClr val="accent5">
                    <a:lumMod val="20000"/>
                    <a:lumOff val="80000"/>
                  </a:schemeClr>
                </a:solidFill>
                <a:latin typeface="Arial Nova" panose="020B0504020202020204" pitchFamily="34" charset="0"/>
                <a:cs typeface="Arial"/>
              </a:rPr>
              <a:t> </a:t>
            </a:r>
            <a:r>
              <a:rPr sz="2200" dirty="0">
                <a:solidFill>
                  <a:schemeClr val="accent5">
                    <a:lumMod val="20000"/>
                    <a:lumOff val="80000"/>
                  </a:schemeClr>
                </a:solidFill>
                <a:latin typeface="Arial Nova" panose="020B0504020202020204" pitchFamily="34" charset="0"/>
                <a:cs typeface="Arial"/>
              </a:rPr>
              <a:t>sucesos.</a:t>
            </a:r>
          </a:p>
          <a:p>
            <a:pPr marL="342900" indent="-342900" algn="just">
              <a:buFont typeface="Wingdings" panose="05000000000000000000" pitchFamily="2" charset="2"/>
              <a:buChar char="ü"/>
            </a:pPr>
            <a:endParaRPr lang="es-CL" sz="2200" dirty="0">
              <a:solidFill>
                <a:schemeClr val="accent5">
                  <a:lumMod val="20000"/>
                  <a:lumOff val="80000"/>
                </a:schemeClr>
              </a:solidFill>
              <a:latin typeface="Arial Nova" panose="020B0504020202020204" pitchFamily="34" charset="0"/>
              <a:cs typeface="Arial"/>
            </a:endParaRPr>
          </a:p>
          <a:p>
            <a:pPr marL="342900" indent="-342900" algn="just">
              <a:buFont typeface="Wingdings" panose="05000000000000000000" pitchFamily="2" charset="2"/>
              <a:buChar char="ü"/>
            </a:pPr>
            <a:r>
              <a:rPr lang="es-CL" sz="2200" dirty="0">
                <a:solidFill>
                  <a:schemeClr val="accent5">
                    <a:lumMod val="20000"/>
                    <a:lumOff val="80000"/>
                  </a:schemeClr>
                </a:solidFill>
                <a:latin typeface="Arial Nova" panose="020B0504020202020204" pitchFamily="34" charset="0"/>
                <a:cs typeface="Arial"/>
              </a:rPr>
              <a:t>Clara diferenciación entre el lado proactivo y reactivo de la gestión de riesgos.</a:t>
            </a:r>
            <a:endParaRPr sz="2200" dirty="0">
              <a:solidFill>
                <a:schemeClr val="accent5">
                  <a:lumMod val="20000"/>
                  <a:lumOff val="80000"/>
                </a:schemeClr>
              </a:solidFill>
              <a:latin typeface="Arial Nova" panose="020B0504020202020204" pitchFamily="34" charset="0"/>
              <a:cs typeface="Arial"/>
            </a:endParaRPr>
          </a:p>
          <a:p>
            <a:pPr marL="355600" marR="5080" indent="-342900" algn="just">
              <a:spcBef>
                <a:spcPts val="1550"/>
              </a:spcBef>
              <a:buFont typeface="Wingdings" panose="05000000000000000000" pitchFamily="2" charset="2"/>
              <a:buChar char="ü"/>
            </a:pPr>
            <a:r>
              <a:rPr sz="2200" spc="-5" dirty="0">
                <a:solidFill>
                  <a:schemeClr val="accent5">
                    <a:lumMod val="20000"/>
                    <a:lumOff val="80000"/>
                  </a:schemeClr>
                </a:solidFill>
                <a:latin typeface="Arial Nova" panose="020B0504020202020204" pitchFamily="34" charset="0"/>
                <a:cs typeface="Arial"/>
              </a:rPr>
              <a:t>Sin </a:t>
            </a:r>
            <a:r>
              <a:rPr sz="2200" dirty="0">
                <a:solidFill>
                  <a:schemeClr val="accent5">
                    <a:lumMod val="20000"/>
                    <a:lumOff val="80000"/>
                  </a:schemeClr>
                </a:solidFill>
                <a:latin typeface="Arial Nova" panose="020B0504020202020204" pitchFamily="34" charset="0"/>
                <a:cs typeface="Arial"/>
              </a:rPr>
              <a:t>embargo, a </a:t>
            </a:r>
            <a:r>
              <a:rPr sz="2200" spc="-5" dirty="0">
                <a:solidFill>
                  <a:schemeClr val="accent5">
                    <a:lumMod val="20000"/>
                    <a:lumOff val="80000"/>
                  </a:schemeClr>
                </a:solidFill>
                <a:latin typeface="Arial Nova" panose="020B0504020202020204" pitchFamily="34" charset="0"/>
                <a:cs typeface="Arial"/>
              </a:rPr>
              <a:t>pesar de </a:t>
            </a:r>
            <a:r>
              <a:rPr sz="2200" dirty="0">
                <a:solidFill>
                  <a:schemeClr val="accent5">
                    <a:lumMod val="20000"/>
                    <a:lumOff val="80000"/>
                  </a:schemeClr>
                </a:solidFill>
                <a:latin typeface="Arial Nova" panose="020B0504020202020204" pitchFamily="34" charset="0"/>
                <a:cs typeface="Arial"/>
              </a:rPr>
              <a:t>ello, </a:t>
            </a:r>
            <a:r>
              <a:rPr sz="2200" spc="-5" dirty="0">
                <a:solidFill>
                  <a:schemeClr val="accent5">
                    <a:lumMod val="20000"/>
                    <a:lumOff val="80000"/>
                  </a:schemeClr>
                </a:solidFill>
                <a:latin typeface="Arial Nova" panose="020B0504020202020204" pitchFamily="34" charset="0"/>
                <a:cs typeface="Arial"/>
              </a:rPr>
              <a:t>lo habitual es que </a:t>
            </a:r>
            <a:r>
              <a:rPr sz="2200" spc="-10" dirty="0">
                <a:solidFill>
                  <a:schemeClr val="accent5">
                    <a:lumMod val="20000"/>
                    <a:lumOff val="80000"/>
                  </a:schemeClr>
                </a:solidFill>
                <a:latin typeface="Arial Nova" panose="020B0504020202020204" pitchFamily="34" charset="0"/>
                <a:cs typeface="Arial"/>
              </a:rPr>
              <a:t>se  </a:t>
            </a:r>
            <a:r>
              <a:rPr sz="2200" dirty="0">
                <a:solidFill>
                  <a:schemeClr val="accent5">
                    <a:lumMod val="20000"/>
                    <a:lumOff val="80000"/>
                  </a:schemeClr>
                </a:solidFill>
                <a:latin typeface="Arial Nova" panose="020B0504020202020204" pitchFamily="34" charset="0"/>
                <a:cs typeface="Arial"/>
              </a:rPr>
              <a:t>generen </a:t>
            </a:r>
            <a:r>
              <a:rPr sz="2200" spc="-5" dirty="0">
                <a:solidFill>
                  <a:schemeClr val="accent5">
                    <a:lumMod val="20000"/>
                    <a:lumOff val="80000"/>
                  </a:schemeClr>
                </a:solidFill>
                <a:latin typeface="Arial Nova" panose="020B0504020202020204" pitchFamily="34" charset="0"/>
                <a:cs typeface="Arial"/>
              </a:rPr>
              <a:t>directamente </a:t>
            </a:r>
            <a:r>
              <a:rPr sz="2200" dirty="0">
                <a:solidFill>
                  <a:schemeClr val="accent5">
                    <a:lumMod val="20000"/>
                    <a:lumOff val="80000"/>
                  </a:schemeClr>
                </a:solidFill>
                <a:latin typeface="Arial Nova" panose="020B0504020202020204" pitchFamily="34" charset="0"/>
                <a:cs typeface="Arial"/>
              </a:rPr>
              <a:t>a </a:t>
            </a:r>
            <a:r>
              <a:rPr sz="2200" spc="-5" dirty="0">
                <a:solidFill>
                  <a:schemeClr val="accent5">
                    <a:lumMod val="20000"/>
                    <a:lumOff val="80000"/>
                  </a:schemeClr>
                </a:solidFill>
                <a:latin typeface="Arial Nova" panose="020B0504020202020204" pitchFamily="34" charset="0"/>
                <a:cs typeface="Arial"/>
              </a:rPr>
              <a:t>partir </a:t>
            </a:r>
            <a:r>
              <a:rPr sz="2200" spc="-10" dirty="0">
                <a:solidFill>
                  <a:schemeClr val="accent5">
                    <a:lumMod val="20000"/>
                    <a:lumOff val="80000"/>
                  </a:schemeClr>
                </a:solidFill>
                <a:latin typeface="Arial Nova" panose="020B0504020202020204" pitchFamily="34" charset="0"/>
                <a:cs typeface="Arial"/>
              </a:rPr>
              <a:t>de </a:t>
            </a:r>
            <a:r>
              <a:rPr sz="2200" dirty="0">
                <a:solidFill>
                  <a:schemeClr val="accent5">
                    <a:lumMod val="20000"/>
                    <a:lumOff val="80000"/>
                  </a:schemeClr>
                </a:solidFill>
                <a:latin typeface="Arial Nova" panose="020B0504020202020204" pitchFamily="34" charset="0"/>
                <a:cs typeface="Arial"/>
              </a:rPr>
              <a:t>sesiones </a:t>
            </a:r>
            <a:r>
              <a:rPr sz="2200" spc="-15" dirty="0">
                <a:solidFill>
                  <a:schemeClr val="accent5">
                    <a:lumMod val="20000"/>
                    <a:lumOff val="80000"/>
                  </a:schemeClr>
                </a:solidFill>
                <a:latin typeface="Arial Nova" panose="020B0504020202020204" pitchFamily="34" charset="0"/>
                <a:cs typeface="Arial"/>
              </a:rPr>
              <a:t>de  </a:t>
            </a:r>
            <a:r>
              <a:rPr sz="2200" i="1" dirty="0">
                <a:solidFill>
                  <a:schemeClr val="accent5">
                    <a:lumMod val="20000"/>
                    <a:lumOff val="80000"/>
                  </a:schemeClr>
                </a:solidFill>
                <a:latin typeface="Arial Nova" panose="020B0504020202020204" pitchFamily="34" charset="0"/>
                <a:cs typeface="Arial"/>
              </a:rPr>
              <a:t>brainstorming </a:t>
            </a:r>
            <a:r>
              <a:rPr sz="2200" dirty="0">
                <a:solidFill>
                  <a:schemeClr val="accent5">
                    <a:lumMod val="20000"/>
                    <a:lumOff val="80000"/>
                  </a:schemeClr>
                </a:solidFill>
                <a:latin typeface="Arial Nova" panose="020B0504020202020204" pitchFamily="34" charset="0"/>
                <a:cs typeface="Arial"/>
              </a:rPr>
              <a:t>como PHA, </a:t>
            </a:r>
            <a:r>
              <a:rPr sz="2200" spc="-45" dirty="0">
                <a:solidFill>
                  <a:schemeClr val="accent5">
                    <a:lumMod val="20000"/>
                    <a:lumOff val="80000"/>
                  </a:schemeClr>
                </a:solidFill>
                <a:latin typeface="Arial Nova" panose="020B0504020202020204" pitchFamily="34" charset="0"/>
                <a:cs typeface="Arial"/>
              </a:rPr>
              <a:t>HAZOP, </a:t>
            </a:r>
            <a:r>
              <a:rPr sz="2200" spc="-5" dirty="0">
                <a:solidFill>
                  <a:schemeClr val="accent5">
                    <a:lumMod val="20000"/>
                    <a:lumOff val="80000"/>
                  </a:schemeClr>
                </a:solidFill>
                <a:latin typeface="Arial Nova" panose="020B0504020202020204" pitchFamily="34" charset="0"/>
                <a:cs typeface="Arial"/>
              </a:rPr>
              <a:t>SIL,</a:t>
            </a:r>
            <a:r>
              <a:rPr sz="2200" spc="-55" dirty="0">
                <a:solidFill>
                  <a:schemeClr val="accent5">
                    <a:lumMod val="20000"/>
                    <a:lumOff val="80000"/>
                  </a:schemeClr>
                </a:solidFill>
                <a:latin typeface="Arial Nova" panose="020B0504020202020204" pitchFamily="34" charset="0"/>
                <a:cs typeface="Arial"/>
              </a:rPr>
              <a:t> </a:t>
            </a:r>
            <a:r>
              <a:rPr sz="2200" dirty="0" err="1">
                <a:solidFill>
                  <a:schemeClr val="accent5">
                    <a:lumMod val="20000"/>
                    <a:lumOff val="80000"/>
                  </a:schemeClr>
                </a:solidFill>
                <a:latin typeface="Arial Nova" panose="020B0504020202020204" pitchFamily="34" charset="0"/>
                <a:cs typeface="Arial"/>
              </a:rPr>
              <a:t>etc</a:t>
            </a:r>
            <a:r>
              <a:rPr lang="es-CL" sz="2200" dirty="0">
                <a:solidFill>
                  <a:schemeClr val="accent5">
                    <a:lumMod val="20000"/>
                    <a:lumOff val="80000"/>
                  </a:schemeClr>
                </a:solidFill>
                <a:latin typeface="Arial Nova" panose="020B0504020202020204" pitchFamily="34" charset="0"/>
                <a:cs typeface="Arial"/>
              </a:rPr>
              <a:t>.</a:t>
            </a:r>
          </a:p>
          <a:p>
            <a:pPr marL="355600" marR="5080" indent="-342900" algn="just">
              <a:spcBef>
                <a:spcPts val="1550"/>
              </a:spcBef>
              <a:buFont typeface="Wingdings" panose="05000000000000000000" pitchFamily="2" charset="2"/>
              <a:buChar char="ü"/>
            </a:pPr>
            <a:endParaRPr lang="es-CL" sz="2000" dirty="0">
              <a:solidFill>
                <a:schemeClr val="accent5">
                  <a:lumMod val="20000"/>
                  <a:lumOff val="80000"/>
                </a:schemeClr>
              </a:solidFill>
              <a:latin typeface="Arial Nova" panose="020B0504020202020204" pitchFamily="34" charset="0"/>
              <a:cs typeface="Arial"/>
            </a:endParaRPr>
          </a:p>
        </p:txBody>
      </p:sp>
      <mc:AlternateContent xmlns:mc="http://schemas.openxmlformats.org/markup-compatibility/2006">
        <mc:Choice xmlns:am3d="http://schemas.microsoft.com/office/drawing/2017/model3d" Requires="am3d">
          <p:graphicFrame>
            <p:nvGraphicFramePr>
              <p:cNvPr id="3" name="Modelo 3D 2" descr="Equipamiento minero">
                <a:extLst>
                  <a:ext uri="{FF2B5EF4-FFF2-40B4-BE49-F238E27FC236}">
                    <a16:creationId xmlns:a16="http://schemas.microsoft.com/office/drawing/2014/main" id="{A0A3F675-BB23-A1F9-CC2A-BFBF83316596}"/>
                  </a:ext>
                </a:extLst>
              </p:cNvPr>
              <p:cNvGraphicFramePr/>
              <p:nvPr>
                <p:extLst>
                  <p:ext uri="{D42A27DB-BD31-4B8C-83A1-F6EECF244321}">
                    <p14:modId xmlns:p14="http://schemas.microsoft.com/office/powerpoint/2010/main" val="2546133619"/>
                  </p:ext>
                </p:extLst>
              </p:nvPr>
            </p:nvGraphicFramePr>
            <p:xfrm>
              <a:off x="589106" y="1480606"/>
              <a:ext cx="1553732" cy="3359897"/>
            </p:xfrm>
            <a:graphic>
              <a:graphicData uri="http://schemas.microsoft.com/office/drawing/2017/model3d">
                <am3d:model3d r:embed="rId2">
                  <am3d:spPr>
                    <a:xfrm>
                      <a:off x="0" y="0"/>
                      <a:ext cx="1553732" cy="3359897"/>
                    </a:xfrm>
                    <a:prstGeom prst="rect">
                      <a:avLst/>
                    </a:prstGeom>
                  </am3d:spPr>
                  <am3d:camera>
                    <am3d:pos x="0" y="0" z="52175673"/>
                    <am3d:up dx="0" dy="36000000" dz="0"/>
                    <am3d:lookAt x="0" y="0" z="0"/>
                    <am3d:perspective fov="2700000"/>
                  </am3d:camera>
                  <am3d:trans>
                    <am3d:meterPerModelUnit n="55287600" d="1000000"/>
                    <am3d:preTrans dx="37772" dy="-17979524" dz="-517025"/>
                    <am3d:scale>
                      <am3d:sx n="1000000" d="1000000"/>
                      <am3d:sy n="1000000" d="1000000"/>
                      <am3d:sz n="1000000" d="1000000"/>
                    </am3d:scale>
                    <am3d:rot/>
                    <am3d:postTrans dx="0" dy="0" dz="0"/>
                  </am3d:trans>
                  <am3d:raster rName="Office3DRenderer" rVer="16.0.8326">
                    <am3d:blip r:embed="rId3"/>
                  </am3d:raster>
                  <am3d:objViewport viewportSz="375778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elo 3D 2" descr="Equipamiento minero">
                <a:extLst>
                  <a:ext uri="{FF2B5EF4-FFF2-40B4-BE49-F238E27FC236}">
                    <a16:creationId xmlns:a16="http://schemas.microsoft.com/office/drawing/2014/main" id="{A0A3F675-BB23-A1F9-CC2A-BFBF83316596}"/>
                  </a:ext>
                </a:extLst>
              </p:cNvPr>
              <p:cNvPicPr>
                <a:picLocks noGrp="1" noRot="1" noChangeAspect="1" noMove="1" noResize="1" noEditPoints="1" noAdjustHandles="1" noChangeArrowheads="1" noChangeShapeType="1" noCrop="1"/>
              </p:cNvPicPr>
              <p:nvPr/>
            </p:nvPicPr>
            <p:blipFill>
              <a:blip r:embed="rId3"/>
              <a:stretch>
                <a:fillRect/>
              </a:stretch>
            </p:blipFill>
            <p:spPr>
              <a:xfrm>
                <a:off x="589106" y="1480606"/>
                <a:ext cx="1553732" cy="3359897"/>
              </a:xfrm>
              <a:prstGeom prst="rect">
                <a:avLst/>
              </a:prstGeom>
            </p:spPr>
          </p:pic>
        </mc:Fallback>
      </mc:AlternateContent>
      <p:pic>
        <p:nvPicPr>
          <p:cNvPr id="2" name="Imagen 1">
            <a:extLst>
              <a:ext uri="{FF2B5EF4-FFF2-40B4-BE49-F238E27FC236}">
                <a16:creationId xmlns:a16="http://schemas.microsoft.com/office/drawing/2014/main" id="{5D3BB420-AA40-FD0D-59E9-8646559EC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A55C5F1-B029-EA87-2BB4-4F7DDC088880}"/>
              </a:ext>
            </a:extLst>
          </p:cNvPr>
          <p:cNvSpPr txBox="1"/>
          <p:nvPr/>
        </p:nvSpPr>
        <p:spPr>
          <a:xfrm>
            <a:off x="983766" y="901930"/>
            <a:ext cx="7083909" cy="3298595"/>
          </a:xfrm>
          <a:prstGeom prst="rect">
            <a:avLst/>
          </a:prstGeom>
        </p:spPr>
        <p:txBody>
          <a:bodyPr vert="horz" wrap="square" lIns="0" tIns="13335" rIns="0" bIns="0" rtlCol="0">
            <a:spAutoFit/>
          </a:bodyPr>
          <a:lstStyle/>
          <a:p>
            <a:pPr marL="12700">
              <a:lnSpc>
                <a:spcPts val="3650"/>
              </a:lnSpc>
              <a:spcBef>
                <a:spcPts val="105"/>
              </a:spcBef>
            </a:pPr>
            <a:r>
              <a:rPr lang="es-CL" sz="2400" b="1" spc="-25" dirty="0">
                <a:solidFill>
                  <a:schemeClr val="accent5">
                    <a:lumMod val="20000"/>
                    <a:lumOff val="80000"/>
                  </a:schemeClr>
                </a:solidFill>
                <a:latin typeface="Arial Nova" panose="020B0504020202020204" pitchFamily="34" charset="0"/>
                <a:cs typeface="Arial"/>
              </a:rPr>
              <a:t>Ve</a:t>
            </a:r>
            <a:r>
              <a:rPr sz="2400" b="1" spc="-25" dirty="0" err="1">
                <a:solidFill>
                  <a:schemeClr val="accent5">
                    <a:lumMod val="20000"/>
                    <a:lumOff val="80000"/>
                  </a:schemeClr>
                </a:solidFill>
                <a:latin typeface="Arial Nova" panose="020B0504020202020204" pitchFamily="34" charset="0"/>
                <a:cs typeface="Arial"/>
              </a:rPr>
              <a:t>ntajas</a:t>
            </a:r>
            <a:r>
              <a:rPr sz="2400" b="1" spc="-25" dirty="0">
                <a:solidFill>
                  <a:schemeClr val="accent5">
                    <a:lumMod val="20000"/>
                    <a:lumOff val="80000"/>
                  </a:schemeClr>
                </a:solidFill>
                <a:latin typeface="Arial Nova" panose="020B0504020202020204" pitchFamily="34" charset="0"/>
                <a:cs typeface="Arial"/>
              </a:rPr>
              <a:t> </a:t>
            </a:r>
            <a:r>
              <a:rPr sz="2400" b="1" spc="-5" dirty="0">
                <a:solidFill>
                  <a:schemeClr val="accent5">
                    <a:lumMod val="20000"/>
                    <a:lumOff val="80000"/>
                  </a:schemeClr>
                </a:solidFill>
                <a:latin typeface="Arial Nova" panose="020B0504020202020204" pitchFamily="34" charset="0"/>
                <a:cs typeface="Arial"/>
              </a:rPr>
              <a:t>del </a:t>
            </a:r>
            <a:r>
              <a:rPr lang="es-CL" sz="2400" b="1" dirty="0">
                <a:solidFill>
                  <a:schemeClr val="accent5">
                    <a:lumMod val="20000"/>
                    <a:lumOff val="80000"/>
                  </a:schemeClr>
                </a:solidFill>
                <a:latin typeface="Arial Nova" panose="020B0504020202020204" pitchFamily="34" charset="0"/>
                <a:cs typeface="Arial"/>
              </a:rPr>
              <a:t>BOW TIE:</a:t>
            </a:r>
            <a:endParaRPr lang="es-CL" sz="2400" b="1" spc="-20" dirty="0">
              <a:solidFill>
                <a:schemeClr val="accent5">
                  <a:lumMod val="20000"/>
                  <a:lumOff val="80000"/>
                </a:schemeClr>
              </a:solidFill>
              <a:latin typeface="Arial Nova" panose="020B0504020202020204" pitchFamily="34" charset="0"/>
              <a:cs typeface="Arial"/>
            </a:endParaRPr>
          </a:p>
          <a:p>
            <a:pPr marL="12700">
              <a:lnSpc>
                <a:spcPts val="3650"/>
              </a:lnSpc>
              <a:spcBef>
                <a:spcPts val="105"/>
              </a:spcBef>
            </a:pPr>
            <a:endParaRPr sz="2400" dirty="0">
              <a:solidFill>
                <a:schemeClr val="accent5">
                  <a:lumMod val="20000"/>
                  <a:lumOff val="80000"/>
                </a:schemeClr>
              </a:solidFill>
              <a:latin typeface="Arial Nova" panose="020B0504020202020204" pitchFamily="34" charset="0"/>
              <a:cs typeface="Arial"/>
            </a:endParaRPr>
          </a:p>
          <a:p>
            <a:pPr marL="355600" indent="-342900">
              <a:lnSpc>
                <a:spcPts val="3650"/>
              </a:lnSpc>
              <a:buFont typeface="Wingdings" panose="05000000000000000000" pitchFamily="2" charset="2"/>
              <a:buChar char="ü"/>
            </a:pPr>
            <a:r>
              <a:rPr sz="2400" spc="-5" dirty="0">
                <a:solidFill>
                  <a:schemeClr val="accent5">
                    <a:lumMod val="20000"/>
                    <a:lumOff val="80000"/>
                  </a:schemeClr>
                </a:solidFill>
                <a:latin typeface="Arial Nova" panose="020B0504020202020204" pitchFamily="34" charset="0"/>
                <a:cs typeface="Arial"/>
              </a:rPr>
              <a:t>Visualización </a:t>
            </a:r>
            <a:r>
              <a:rPr sz="2400" dirty="0">
                <a:solidFill>
                  <a:schemeClr val="accent5">
                    <a:lumMod val="20000"/>
                    <a:lumOff val="80000"/>
                  </a:schemeClr>
                </a:solidFill>
                <a:latin typeface="Arial Nova" panose="020B0504020202020204" pitchFamily="34" charset="0"/>
                <a:cs typeface="Arial"/>
              </a:rPr>
              <a:t>y</a:t>
            </a:r>
            <a:r>
              <a:rPr sz="2400" spc="-110" dirty="0">
                <a:solidFill>
                  <a:schemeClr val="accent5">
                    <a:lumMod val="20000"/>
                    <a:lumOff val="80000"/>
                  </a:schemeClr>
                </a:solidFill>
                <a:latin typeface="Arial Nova" panose="020B0504020202020204" pitchFamily="34" charset="0"/>
                <a:cs typeface="Arial"/>
              </a:rPr>
              <a:t> </a:t>
            </a:r>
            <a:r>
              <a:rPr sz="2400" dirty="0">
                <a:solidFill>
                  <a:schemeClr val="accent5">
                    <a:lumMod val="20000"/>
                    <a:lumOff val="80000"/>
                  </a:schemeClr>
                </a:solidFill>
                <a:latin typeface="Arial Nova" panose="020B0504020202020204" pitchFamily="34" charset="0"/>
                <a:cs typeface="Arial"/>
              </a:rPr>
              <a:t>Comunicaciones</a:t>
            </a:r>
            <a:r>
              <a:rPr lang="es-CL" sz="2400" dirty="0">
                <a:solidFill>
                  <a:schemeClr val="accent5">
                    <a:lumMod val="20000"/>
                    <a:lumOff val="80000"/>
                  </a:schemeClr>
                </a:solidFill>
                <a:latin typeface="Arial Nova" panose="020B0504020202020204" pitchFamily="34" charset="0"/>
                <a:cs typeface="Arial"/>
              </a:rPr>
              <a:t>.</a:t>
            </a:r>
            <a:br>
              <a:rPr lang="es-CL" sz="2400" dirty="0">
                <a:solidFill>
                  <a:schemeClr val="accent5">
                    <a:lumMod val="20000"/>
                    <a:lumOff val="80000"/>
                  </a:schemeClr>
                </a:solidFill>
                <a:latin typeface="Arial Nova" panose="020B0504020202020204" pitchFamily="34" charset="0"/>
                <a:cs typeface="Arial"/>
              </a:rPr>
            </a:br>
            <a:r>
              <a:rPr lang="es-CL" sz="2400" spc="-5" dirty="0">
                <a:solidFill>
                  <a:schemeClr val="accent5">
                    <a:lumMod val="20000"/>
                    <a:lumOff val="80000"/>
                  </a:schemeClr>
                </a:solidFill>
                <a:latin typeface="Arial Nova" panose="020B0504020202020204" pitchFamily="34" charset="0"/>
              </a:rPr>
              <a:t>Reduce </a:t>
            </a:r>
            <a:r>
              <a:rPr lang="es-CL" sz="2400" dirty="0">
                <a:solidFill>
                  <a:schemeClr val="accent5">
                    <a:lumMod val="20000"/>
                    <a:lumOff val="80000"/>
                  </a:schemeClr>
                </a:solidFill>
                <a:latin typeface="Arial Nova" panose="020B0504020202020204" pitchFamily="34" charset="0"/>
              </a:rPr>
              <a:t>la</a:t>
            </a:r>
            <a:r>
              <a:rPr lang="es-CL" sz="2400" spc="-60" dirty="0">
                <a:solidFill>
                  <a:schemeClr val="accent5">
                    <a:lumMod val="20000"/>
                    <a:lumOff val="80000"/>
                  </a:schemeClr>
                </a:solidFill>
                <a:latin typeface="Arial Nova" panose="020B0504020202020204" pitchFamily="34" charset="0"/>
              </a:rPr>
              <a:t> </a:t>
            </a:r>
            <a:r>
              <a:rPr lang="es-CL" sz="2400" spc="-5" dirty="0">
                <a:solidFill>
                  <a:schemeClr val="accent5">
                    <a:lumMod val="20000"/>
                    <a:lumOff val="80000"/>
                  </a:schemeClr>
                </a:solidFill>
                <a:latin typeface="Arial Nova" panose="020B0504020202020204" pitchFamily="34" charset="0"/>
              </a:rPr>
              <a:t>complejidad.</a:t>
            </a:r>
            <a:br>
              <a:rPr lang="es-CL" sz="2400" spc="-5" dirty="0">
                <a:solidFill>
                  <a:schemeClr val="accent5">
                    <a:lumMod val="20000"/>
                    <a:lumOff val="80000"/>
                  </a:schemeClr>
                </a:solidFill>
                <a:latin typeface="Arial Nova" panose="020B0504020202020204" pitchFamily="34" charset="0"/>
              </a:rPr>
            </a:br>
            <a:r>
              <a:rPr lang="es-CL" sz="2400" dirty="0">
                <a:solidFill>
                  <a:schemeClr val="accent5">
                    <a:lumMod val="20000"/>
                    <a:lumOff val="80000"/>
                  </a:schemeClr>
                </a:solidFill>
                <a:latin typeface="Arial Nova" panose="020B0504020202020204" pitchFamily="34" charset="0"/>
              </a:rPr>
              <a:t>Facilita la </a:t>
            </a:r>
            <a:r>
              <a:rPr lang="es-CL" sz="2400" spc="-5" dirty="0">
                <a:solidFill>
                  <a:schemeClr val="accent5">
                    <a:lumMod val="20000"/>
                    <a:lumOff val="80000"/>
                  </a:schemeClr>
                </a:solidFill>
                <a:latin typeface="Arial Nova" panose="020B0504020202020204" pitchFamily="34" charset="0"/>
              </a:rPr>
              <a:t>administración </a:t>
            </a:r>
            <a:r>
              <a:rPr lang="es-CL" sz="2400" dirty="0">
                <a:solidFill>
                  <a:schemeClr val="accent5">
                    <a:lumMod val="20000"/>
                    <a:lumOff val="80000"/>
                  </a:schemeClr>
                </a:solidFill>
                <a:latin typeface="Arial Nova" panose="020B0504020202020204" pitchFamily="34" charset="0"/>
              </a:rPr>
              <a:t>de las</a:t>
            </a:r>
            <a:r>
              <a:rPr lang="es-CL" sz="2400" spc="-75" dirty="0">
                <a:solidFill>
                  <a:schemeClr val="accent5">
                    <a:lumMod val="20000"/>
                    <a:lumOff val="80000"/>
                  </a:schemeClr>
                </a:solidFill>
                <a:latin typeface="Arial Nova" panose="020B0504020202020204" pitchFamily="34" charset="0"/>
              </a:rPr>
              <a:t> </a:t>
            </a:r>
            <a:r>
              <a:rPr lang="es-CL" sz="2400" spc="-5" dirty="0">
                <a:solidFill>
                  <a:schemeClr val="accent5">
                    <a:lumMod val="20000"/>
                    <a:lumOff val="80000"/>
                  </a:schemeClr>
                </a:solidFill>
                <a:latin typeface="Arial Nova" panose="020B0504020202020204" pitchFamily="34" charset="0"/>
              </a:rPr>
              <a:t>barreras.</a:t>
            </a:r>
            <a:br>
              <a:rPr lang="es-CL" sz="2400" spc="-5" dirty="0">
                <a:solidFill>
                  <a:schemeClr val="accent5">
                    <a:lumMod val="20000"/>
                    <a:lumOff val="80000"/>
                  </a:schemeClr>
                </a:solidFill>
                <a:latin typeface="Arial Nova" panose="020B0504020202020204" pitchFamily="34" charset="0"/>
              </a:rPr>
            </a:br>
            <a:r>
              <a:rPr lang="es-CL" sz="2400" spc="-5" dirty="0">
                <a:solidFill>
                  <a:schemeClr val="accent5">
                    <a:lumMod val="20000"/>
                    <a:lumOff val="80000"/>
                  </a:schemeClr>
                </a:solidFill>
                <a:latin typeface="Arial Nova" panose="020B0504020202020204" pitchFamily="34" charset="0"/>
              </a:rPr>
              <a:t>Proporciona una </a:t>
            </a:r>
            <a:r>
              <a:rPr lang="es-CL" sz="2400" dirty="0">
                <a:solidFill>
                  <a:schemeClr val="accent5">
                    <a:lumMod val="20000"/>
                    <a:lumOff val="80000"/>
                  </a:schemeClr>
                </a:solidFill>
                <a:latin typeface="Arial Nova" panose="020B0504020202020204" pitchFamily="34" charset="0"/>
              </a:rPr>
              <a:t>estructura de</a:t>
            </a:r>
            <a:r>
              <a:rPr lang="es-CL" sz="2400" spc="-85" dirty="0">
                <a:solidFill>
                  <a:schemeClr val="accent5">
                    <a:lumMod val="20000"/>
                    <a:lumOff val="80000"/>
                  </a:schemeClr>
                </a:solidFill>
                <a:latin typeface="Arial Nova" panose="020B0504020202020204" pitchFamily="34" charset="0"/>
              </a:rPr>
              <a:t> </a:t>
            </a:r>
            <a:r>
              <a:rPr lang="es-CL" sz="2400" spc="-5" dirty="0">
                <a:solidFill>
                  <a:schemeClr val="accent5">
                    <a:lumMod val="20000"/>
                    <a:lumOff val="80000"/>
                  </a:schemeClr>
                </a:solidFill>
                <a:latin typeface="Arial Nova" panose="020B0504020202020204" pitchFamily="34" charset="0"/>
              </a:rPr>
              <a:t>gestión.</a:t>
            </a:r>
            <a:br>
              <a:rPr lang="es-CL" sz="2400" spc="-5" dirty="0">
                <a:solidFill>
                  <a:schemeClr val="accent5">
                    <a:lumMod val="20000"/>
                    <a:lumOff val="80000"/>
                  </a:schemeClr>
                </a:solidFill>
                <a:latin typeface="Arial Nova" panose="020B0504020202020204" pitchFamily="34" charset="0"/>
              </a:rPr>
            </a:br>
            <a:r>
              <a:rPr lang="es-CL" sz="2400" spc="-5" dirty="0">
                <a:solidFill>
                  <a:schemeClr val="accent5">
                    <a:lumMod val="20000"/>
                    <a:lumOff val="80000"/>
                  </a:schemeClr>
                </a:solidFill>
                <a:latin typeface="Arial Nova" panose="020B0504020202020204" pitchFamily="34" charset="0"/>
              </a:rPr>
              <a:t>Proporciona una </a:t>
            </a:r>
            <a:r>
              <a:rPr lang="es-CL" sz="2400" dirty="0">
                <a:solidFill>
                  <a:schemeClr val="accent5">
                    <a:lumMod val="20000"/>
                    <a:lumOff val="80000"/>
                  </a:schemeClr>
                </a:solidFill>
                <a:latin typeface="Arial Nova" panose="020B0504020202020204" pitchFamily="34" charset="0"/>
              </a:rPr>
              <a:t>estructura de</a:t>
            </a:r>
            <a:r>
              <a:rPr lang="es-CL" sz="2400" spc="-85" dirty="0">
                <a:solidFill>
                  <a:schemeClr val="accent5">
                    <a:lumMod val="20000"/>
                    <a:lumOff val="80000"/>
                  </a:schemeClr>
                </a:solidFill>
                <a:latin typeface="Arial Nova" panose="020B0504020202020204" pitchFamily="34" charset="0"/>
              </a:rPr>
              <a:t> </a:t>
            </a:r>
            <a:r>
              <a:rPr lang="es-CL" sz="2400" spc="-5" dirty="0">
                <a:solidFill>
                  <a:schemeClr val="accent5">
                    <a:lumMod val="20000"/>
                    <a:lumOff val="80000"/>
                  </a:schemeClr>
                </a:solidFill>
                <a:latin typeface="Arial Nova" panose="020B0504020202020204" pitchFamily="34" charset="0"/>
              </a:rPr>
              <a:t>gestión</a:t>
            </a:r>
            <a:endParaRPr sz="2400" dirty="0">
              <a:solidFill>
                <a:schemeClr val="accent5">
                  <a:lumMod val="20000"/>
                  <a:lumOff val="80000"/>
                </a:schemeClr>
              </a:solidFill>
              <a:latin typeface="Arial Nova" panose="020B0504020202020204" pitchFamily="34" charset="0"/>
              <a:cs typeface="Arial"/>
            </a:endParaRPr>
          </a:p>
        </p:txBody>
      </p:sp>
      <p:sp>
        <p:nvSpPr>
          <p:cNvPr id="9" name="object 10">
            <a:extLst>
              <a:ext uri="{FF2B5EF4-FFF2-40B4-BE49-F238E27FC236}">
                <a16:creationId xmlns:a16="http://schemas.microsoft.com/office/drawing/2014/main" id="{F0CC7843-0FF7-4E00-09FE-2D83657D90BB}"/>
              </a:ext>
            </a:extLst>
          </p:cNvPr>
          <p:cNvSpPr/>
          <p:nvPr/>
        </p:nvSpPr>
        <p:spPr>
          <a:xfrm>
            <a:off x="8290561" y="484138"/>
            <a:ext cx="2310764" cy="5211812"/>
          </a:xfrm>
          <a:prstGeom prst="rect">
            <a:avLst/>
          </a:prstGeom>
          <a:blipFill>
            <a:blip r:embed="rId2" cstate="print"/>
            <a:stretch>
              <a:fillRect/>
            </a:stretch>
          </a:blipFill>
        </p:spPr>
        <p:txBody>
          <a:bodyPr wrap="square" lIns="0" tIns="0" rIns="0" bIns="0" rtlCol="0"/>
          <a:lstStyle/>
          <a:p>
            <a:endParaRPr/>
          </a:p>
        </p:txBody>
      </p:sp>
      <p:pic>
        <p:nvPicPr>
          <p:cNvPr id="2" name="Imagen 1">
            <a:extLst>
              <a:ext uri="{FF2B5EF4-FFF2-40B4-BE49-F238E27FC236}">
                <a16:creationId xmlns:a16="http://schemas.microsoft.com/office/drawing/2014/main" id="{ECC66E1F-3B38-97E5-587D-EF30D4EBB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210004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919EE61-4062-32FE-2906-56A88EA3B0BD}"/>
              </a:ext>
            </a:extLst>
          </p:cNvPr>
          <p:cNvSpPr txBox="1"/>
          <p:nvPr/>
        </p:nvSpPr>
        <p:spPr>
          <a:xfrm>
            <a:off x="605901" y="451760"/>
            <a:ext cx="10943948" cy="4893647"/>
          </a:xfrm>
          <a:prstGeom prst="rect">
            <a:avLst/>
          </a:prstGeom>
          <a:noFill/>
        </p:spPr>
        <p:txBody>
          <a:bodyPr wrap="square">
            <a:spAutoFit/>
          </a:bodyPr>
          <a:lstStyle/>
          <a:p>
            <a:pPr algn="just"/>
            <a:r>
              <a:rPr lang="es-CL" sz="2400" b="1" dirty="0">
                <a:solidFill>
                  <a:schemeClr val="accent5">
                    <a:lumMod val="20000"/>
                    <a:lumOff val="80000"/>
                  </a:schemeClr>
                </a:solidFill>
                <a:latin typeface="Arial Nova" panose="020B0504020202020204" pitchFamily="34" charset="0"/>
              </a:rPr>
              <a:t>Metodología BOW TIE: </a:t>
            </a:r>
          </a:p>
          <a:p>
            <a:pPr algn="just"/>
            <a:endParaRPr lang="es-CL" sz="2400" dirty="0">
              <a:solidFill>
                <a:schemeClr val="accent5">
                  <a:lumMod val="20000"/>
                  <a:lumOff val="80000"/>
                </a:schemeClr>
              </a:solidFill>
              <a:latin typeface="Arial Nova" panose="020B0504020202020204" pitchFamily="34" charset="0"/>
            </a:endParaRPr>
          </a:p>
          <a:p>
            <a:pPr algn="just"/>
            <a:r>
              <a:rPr lang="es-CL" sz="2400" dirty="0">
                <a:solidFill>
                  <a:schemeClr val="accent5">
                    <a:lumMod val="20000"/>
                    <a:lumOff val="80000"/>
                  </a:schemeClr>
                </a:solidFill>
                <a:latin typeface="Arial Nova" panose="020B0504020202020204" pitchFamily="34" charset="0"/>
              </a:rPr>
              <a:t>Es un método de evaluación de riesgos que puede ser utilizado para analizar y demostrar las relaciones de escenarios de alto riesgo y sus causas. El método lleva su nombre debido a la forma del diagrama en el que se crea, que se parece a una corbata de los hombres. Un diagrama de BOW TIE hace dos cosas. En primer lugar, da una mirada global de todos los escenarios de accidentes posibles que pudieran existir en torno a un determinado Peligro. En segundo lugar, mediante la identificación de las medidas de control permite desplegar lo que hace una empresa para controlar esos escenarios de riesgos. Es una representación gráfica de las dinámicas del peligro, el cual muestra los eslabones entre las causas, controles, pérdida del control del evento y las consecuencias para cada escenario. </a:t>
            </a:r>
          </a:p>
        </p:txBody>
      </p:sp>
      <p:pic>
        <p:nvPicPr>
          <p:cNvPr id="2" name="Imagen 1">
            <a:extLst>
              <a:ext uri="{FF2B5EF4-FFF2-40B4-BE49-F238E27FC236}">
                <a16:creationId xmlns:a16="http://schemas.microsoft.com/office/drawing/2014/main" id="{24D9B2CC-D496-510C-FF55-C75A22825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207347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669925" y="270128"/>
            <a:ext cx="4032885" cy="382797"/>
          </a:xfrm>
          <a:prstGeom prst="rect">
            <a:avLst/>
          </a:prstGeom>
        </p:spPr>
        <p:txBody>
          <a:bodyPr vert="horz" wrap="square" lIns="0" tIns="13335" rIns="0" bIns="0" rtlCol="0" anchor="ctr">
            <a:spAutoFit/>
          </a:bodyPr>
          <a:lstStyle/>
          <a:p>
            <a:pPr marL="12700">
              <a:lnSpc>
                <a:spcPct val="100000"/>
              </a:lnSpc>
              <a:spcBef>
                <a:spcPts val="105"/>
              </a:spcBef>
            </a:pPr>
            <a:r>
              <a:rPr sz="2400" b="1" dirty="0">
                <a:solidFill>
                  <a:schemeClr val="accent5">
                    <a:lumMod val="20000"/>
                    <a:lumOff val="80000"/>
                  </a:schemeClr>
                </a:solidFill>
                <a:latin typeface="Arial Nova" panose="020B0504020202020204" pitchFamily="34" charset="0"/>
                <a:cs typeface="Arial"/>
              </a:rPr>
              <a:t>Historia </a:t>
            </a:r>
            <a:r>
              <a:rPr sz="2400" b="1" spc="-5" dirty="0">
                <a:solidFill>
                  <a:schemeClr val="accent5">
                    <a:lumMod val="20000"/>
                    <a:lumOff val="80000"/>
                  </a:schemeClr>
                </a:solidFill>
                <a:latin typeface="Arial Nova" panose="020B0504020202020204" pitchFamily="34" charset="0"/>
                <a:cs typeface="Arial"/>
              </a:rPr>
              <a:t>del </a:t>
            </a:r>
            <a:r>
              <a:rPr sz="2400" b="1" dirty="0">
                <a:solidFill>
                  <a:schemeClr val="accent5">
                    <a:lumMod val="20000"/>
                    <a:lumOff val="80000"/>
                  </a:schemeClr>
                </a:solidFill>
                <a:latin typeface="Arial Nova" panose="020B0504020202020204" pitchFamily="34" charset="0"/>
                <a:cs typeface="Arial"/>
              </a:rPr>
              <a:t>Bow</a:t>
            </a:r>
            <a:r>
              <a:rPr sz="2400" b="1" spc="-110" dirty="0">
                <a:solidFill>
                  <a:schemeClr val="accent5">
                    <a:lumMod val="20000"/>
                    <a:lumOff val="80000"/>
                  </a:schemeClr>
                </a:solidFill>
                <a:latin typeface="Arial Nova" panose="020B0504020202020204" pitchFamily="34" charset="0"/>
                <a:cs typeface="Arial"/>
              </a:rPr>
              <a:t> </a:t>
            </a:r>
            <a:r>
              <a:rPr sz="2400" b="1" spc="-20" dirty="0">
                <a:solidFill>
                  <a:schemeClr val="accent5">
                    <a:lumMod val="20000"/>
                    <a:lumOff val="80000"/>
                  </a:schemeClr>
                </a:solidFill>
                <a:latin typeface="Arial Nova" panose="020B0504020202020204" pitchFamily="34" charset="0"/>
                <a:cs typeface="Arial"/>
              </a:rPr>
              <a:t>Tie:</a:t>
            </a:r>
            <a:endParaRPr sz="2400" dirty="0">
              <a:solidFill>
                <a:schemeClr val="accent5">
                  <a:lumMod val="20000"/>
                  <a:lumOff val="80000"/>
                </a:schemeClr>
              </a:solidFill>
              <a:latin typeface="Arial Nova" panose="020B0504020202020204" pitchFamily="34" charset="0"/>
              <a:cs typeface="Arial"/>
            </a:endParaRPr>
          </a:p>
        </p:txBody>
      </p:sp>
      <p:sp>
        <p:nvSpPr>
          <p:cNvPr id="12" name="object 12"/>
          <p:cNvSpPr txBox="1"/>
          <p:nvPr/>
        </p:nvSpPr>
        <p:spPr>
          <a:xfrm>
            <a:off x="2371830" y="1463692"/>
            <a:ext cx="702310" cy="391160"/>
          </a:xfrm>
          <a:prstGeom prst="rect">
            <a:avLst/>
          </a:prstGeom>
        </p:spPr>
        <p:txBody>
          <a:bodyPr vert="horz" wrap="square" lIns="0" tIns="12700" rIns="0" bIns="0" rtlCol="0">
            <a:spAutoFit/>
          </a:bodyPr>
          <a:lstStyle/>
          <a:p>
            <a:pPr marL="12700">
              <a:spcBef>
                <a:spcPts val="100"/>
              </a:spcBef>
            </a:pPr>
            <a:r>
              <a:rPr sz="2400" spc="-10" dirty="0">
                <a:solidFill>
                  <a:schemeClr val="accent5">
                    <a:lumMod val="20000"/>
                    <a:lumOff val="80000"/>
                  </a:schemeClr>
                </a:solidFill>
                <a:latin typeface="Arial"/>
                <a:cs typeface="Arial"/>
              </a:rPr>
              <a:t>1979</a:t>
            </a:r>
            <a:endParaRPr sz="2400" dirty="0">
              <a:solidFill>
                <a:schemeClr val="accent5">
                  <a:lumMod val="20000"/>
                  <a:lumOff val="80000"/>
                </a:schemeClr>
              </a:solidFill>
              <a:latin typeface="Arial"/>
              <a:cs typeface="Arial"/>
            </a:endParaRPr>
          </a:p>
        </p:txBody>
      </p:sp>
      <p:sp>
        <p:nvSpPr>
          <p:cNvPr id="13" name="object 13"/>
          <p:cNvSpPr txBox="1"/>
          <p:nvPr/>
        </p:nvSpPr>
        <p:spPr>
          <a:xfrm>
            <a:off x="2371830" y="2576989"/>
            <a:ext cx="702310" cy="391160"/>
          </a:xfrm>
          <a:prstGeom prst="rect">
            <a:avLst/>
          </a:prstGeom>
        </p:spPr>
        <p:txBody>
          <a:bodyPr vert="horz" wrap="square" lIns="0" tIns="12700" rIns="0" bIns="0" rtlCol="0">
            <a:spAutoFit/>
          </a:bodyPr>
          <a:lstStyle/>
          <a:p>
            <a:pPr marL="12700">
              <a:spcBef>
                <a:spcPts val="100"/>
              </a:spcBef>
            </a:pPr>
            <a:r>
              <a:rPr sz="2400" spc="-10" dirty="0">
                <a:solidFill>
                  <a:schemeClr val="accent5">
                    <a:lumMod val="20000"/>
                    <a:lumOff val="80000"/>
                  </a:schemeClr>
                </a:solidFill>
                <a:latin typeface="Arial"/>
                <a:cs typeface="Arial"/>
              </a:rPr>
              <a:t>1988</a:t>
            </a:r>
            <a:endParaRPr sz="2400" dirty="0">
              <a:solidFill>
                <a:schemeClr val="accent5">
                  <a:lumMod val="20000"/>
                  <a:lumOff val="80000"/>
                </a:schemeClr>
              </a:solidFill>
              <a:latin typeface="Arial"/>
              <a:cs typeface="Arial"/>
            </a:endParaRPr>
          </a:p>
        </p:txBody>
      </p:sp>
      <p:sp>
        <p:nvSpPr>
          <p:cNvPr id="14" name="object 14"/>
          <p:cNvSpPr txBox="1"/>
          <p:nvPr/>
        </p:nvSpPr>
        <p:spPr>
          <a:xfrm>
            <a:off x="2406067" y="3658999"/>
            <a:ext cx="577215" cy="391160"/>
          </a:xfrm>
          <a:prstGeom prst="rect">
            <a:avLst/>
          </a:prstGeom>
        </p:spPr>
        <p:txBody>
          <a:bodyPr vert="horz" wrap="square" lIns="0" tIns="12700" rIns="0" bIns="0" rtlCol="0">
            <a:spAutoFit/>
          </a:bodyPr>
          <a:lstStyle/>
          <a:p>
            <a:pPr marL="12700">
              <a:spcBef>
                <a:spcPts val="100"/>
              </a:spcBef>
            </a:pPr>
            <a:r>
              <a:rPr sz="2400" spc="-5" dirty="0">
                <a:solidFill>
                  <a:schemeClr val="accent5">
                    <a:lumMod val="20000"/>
                    <a:lumOff val="80000"/>
                  </a:schemeClr>
                </a:solidFill>
                <a:latin typeface="Arial"/>
                <a:cs typeface="Arial"/>
              </a:rPr>
              <a:t>90</a:t>
            </a:r>
            <a:r>
              <a:rPr sz="2400" spc="-60" dirty="0">
                <a:solidFill>
                  <a:schemeClr val="accent5">
                    <a:lumMod val="20000"/>
                    <a:lumOff val="80000"/>
                  </a:schemeClr>
                </a:solidFill>
                <a:latin typeface="Arial"/>
                <a:cs typeface="Arial"/>
              </a:rPr>
              <a:t>’</a:t>
            </a:r>
            <a:r>
              <a:rPr sz="2400" dirty="0">
                <a:solidFill>
                  <a:schemeClr val="accent5">
                    <a:lumMod val="20000"/>
                    <a:lumOff val="80000"/>
                  </a:schemeClr>
                </a:solidFill>
                <a:latin typeface="Arial"/>
                <a:cs typeface="Arial"/>
              </a:rPr>
              <a:t>s</a:t>
            </a:r>
          </a:p>
        </p:txBody>
      </p:sp>
      <p:sp>
        <p:nvSpPr>
          <p:cNvPr id="15" name="object 15"/>
          <p:cNvSpPr txBox="1"/>
          <p:nvPr/>
        </p:nvSpPr>
        <p:spPr>
          <a:xfrm>
            <a:off x="2444044" y="5173445"/>
            <a:ext cx="577850" cy="391795"/>
          </a:xfrm>
          <a:prstGeom prst="rect">
            <a:avLst/>
          </a:prstGeom>
        </p:spPr>
        <p:txBody>
          <a:bodyPr vert="horz" wrap="square" lIns="0" tIns="12700" rIns="0" bIns="0" rtlCol="0">
            <a:spAutoFit/>
          </a:bodyPr>
          <a:lstStyle/>
          <a:p>
            <a:pPr marL="12700">
              <a:spcBef>
                <a:spcPts val="100"/>
              </a:spcBef>
            </a:pPr>
            <a:r>
              <a:rPr sz="2400" spc="-5" dirty="0">
                <a:solidFill>
                  <a:schemeClr val="accent5">
                    <a:lumMod val="20000"/>
                    <a:lumOff val="80000"/>
                  </a:schemeClr>
                </a:solidFill>
                <a:latin typeface="Arial"/>
                <a:cs typeface="Arial"/>
              </a:rPr>
              <a:t>0</a:t>
            </a:r>
            <a:r>
              <a:rPr sz="2400" spc="-10" dirty="0">
                <a:solidFill>
                  <a:schemeClr val="accent5">
                    <a:lumMod val="20000"/>
                    <a:lumOff val="80000"/>
                  </a:schemeClr>
                </a:solidFill>
                <a:latin typeface="Arial"/>
                <a:cs typeface="Arial"/>
              </a:rPr>
              <a:t>0</a:t>
            </a:r>
            <a:r>
              <a:rPr sz="2400" spc="-55" dirty="0">
                <a:solidFill>
                  <a:schemeClr val="accent5">
                    <a:lumMod val="20000"/>
                    <a:lumOff val="80000"/>
                  </a:schemeClr>
                </a:solidFill>
                <a:latin typeface="Arial"/>
                <a:cs typeface="Arial"/>
              </a:rPr>
              <a:t>’</a:t>
            </a:r>
            <a:r>
              <a:rPr sz="2400" dirty="0">
                <a:solidFill>
                  <a:schemeClr val="accent5">
                    <a:lumMod val="20000"/>
                    <a:lumOff val="80000"/>
                  </a:schemeClr>
                </a:solidFill>
                <a:latin typeface="Arial"/>
                <a:cs typeface="Arial"/>
              </a:rPr>
              <a:t>s</a:t>
            </a:r>
          </a:p>
        </p:txBody>
      </p:sp>
      <p:sp>
        <p:nvSpPr>
          <p:cNvPr id="21" name="object 21"/>
          <p:cNvSpPr txBox="1"/>
          <p:nvPr/>
        </p:nvSpPr>
        <p:spPr>
          <a:xfrm>
            <a:off x="3354706" y="1144731"/>
            <a:ext cx="8131932" cy="826508"/>
          </a:xfrm>
          <a:prstGeom prst="rect">
            <a:avLst/>
          </a:prstGeom>
        </p:spPr>
        <p:txBody>
          <a:bodyPr vert="horz" wrap="square" lIns="0" tIns="86995" rIns="0" bIns="0" rtlCol="0">
            <a:spAutoFit/>
          </a:bodyPr>
          <a:lstStyle/>
          <a:p>
            <a:pPr marL="12700" algn="just">
              <a:spcBef>
                <a:spcPts val="685"/>
              </a:spcBef>
            </a:pPr>
            <a:r>
              <a:rPr sz="1600" spc="-5" dirty="0">
                <a:solidFill>
                  <a:schemeClr val="accent5">
                    <a:lumMod val="20000"/>
                    <a:lumOff val="80000"/>
                  </a:schemeClr>
                </a:solidFill>
                <a:latin typeface="Arial Nova" panose="020B0504020202020204" pitchFamily="34" charset="0"/>
                <a:cs typeface="Arial"/>
              </a:rPr>
              <a:t>Los</a:t>
            </a:r>
            <a:r>
              <a:rPr sz="1600" spc="65"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primeros</a:t>
            </a:r>
            <a:r>
              <a:rPr sz="1600" spc="80" dirty="0">
                <a:solidFill>
                  <a:schemeClr val="accent5">
                    <a:lumMod val="20000"/>
                    <a:lumOff val="80000"/>
                  </a:schemeClr>
                </a:solidFill>
                <a:latin typeface="Arial Nova" panose="020B0504020202020204" pitchFamily="34" charset="0"/>
                <a:cs typeface="Arial"/>
              </a:rPr>
              <a:t> </a:t>
            </a:r>
            <a:r>
              <a:rPr sz="1600" spc="-5" dirty="0" err="1">
                <a:solidFill>
                  <a:schemeClr val="accent5">
                    <a:lumMod val="20000"/>
                    <a:lumOff val="80000"/>
                  </a:schemeClr>
                </a:solidFill>
                <a:latin typeface="Arial Nova" panose="020B0504020202020204" pitchFamily="34" charset="0"/>
                <a:cs typeface="Arial"/>
              </a:rPr>
              <a:t>diagramas</a:t>
            </a:r>
            <a:r>
              <a:rPr sz="1600" spc="60" dirty="0">
                <a:solidFill>
                  <a:schemeClr val="accent5">
                    <a:lumMod val="20000"/>
                    <a:lumOff val="80000"/>
                  </a:schemeClr>
                </a:solidFill>
                <a:latin typeface="Arial Nova" panose="020B0504020202020204" pitchFamily="34" charset="0"/>
                <a:cs typeface="Arial"/>
              </a:rPr>
              <a:t> </a:t>
            </a:r>
            <a:r>
              <a:rPr sz="1600" spc="-15" dirty="0">
                <a:solidFill>
                  <a:schemeClr val="accent5">
                    <a:lumMod val="20000"/>
                    <a:lumOff val="80000"/>
                  </a:schemeClr>
                </a:solidFill>
                <a:latin typeface="Arial Nova" panose="020B0504020202020204" pitchFamily="34" charset="0"/>
                <a:cs typeface="Arial"/>
              </a:rPr>
              <a:t>Bow</a:t>
            </a:r>
            <a:r>
              <a:rPr lang="es-CL" sz="1600" spc="-15" dirty="0">
                <a:solidFill>
                  <a:schemeClr val="accent5">
                    <a:lumMod val="20000"/>
                    <a:lumOff val="80000"/>
                  </a:schemeClr>
                </a:solidFill>
                <a:latin typeface="Arial Nova" panose="020B0504020202020204" pitchFamily="34" charset="0"/>
                <a:cs typeface="Arial"/>
              </a:rPr>
              <a:t> </a:t>
            </a:r>
            <a:r>
              <a:rPr sz="1600" spc="-15" dirty="0">
                <a:solidFill>
                  <a:schemeClr val="accent5">
                    <a:lumMod val="20000"/>
                    <a:lumOff val="80000"/>
                  </a:schemeClr>
                </a:solidFill>
                <a:latin typeface="Arial Nova" panose="020B0504020202020204" pitchFamily="34" charset="0"/>
                <a:cs typeface="Arial"/>
              </a:rPr>
              <a:t>Tie</a:t>
            </a:r>
            <a:r>
              <a:rPr sz="1600" spc="80"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aparecieron</a:t>
            </a:r>
            <a:r>
              <a:rPr sz="1600" spc="70" dirty="0">
                <a:solidFill>
                  <a:schemeClr val="accent5">
                    <a:lumMod val="20000"/>
                    <a:lumOff val="80000"/>
                  </a:schemeClr>
                </a:solidFill>
                <a:latin typeface="Arial Nova" panose="020B0504020202020204" pitchFamily="34" charset="0"/>
                <a:cs typeface="Arial"/>
              </a:rPr>
              <a:t> </a:t>
            </a:r>
            <a:r>
              <a:rPr sz="1600" spc="-10" dirty="0">
                <a:solidFill>
                  <a:schemeClr val="accent5">
                    <a:lumMod val="20000"/>
                    <a:lumOff val="80000"/>
                  </a:schemeClr>
                </a:solidFill>
                <a:latin typeface="Arial Nova" panose="020B0504020202020204" pitchFamily="34" charset="0"/>
                <a:cs typeface="Arial"/>
              </a:rPr>
              <a:t>en</a:t>
            </a:r>
            <a:r>
              <a:rPr sz="1600" spc="80"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las</a:t>
            </a:r>
            <a:r>
              <a:rPr sz="1600" spc="65"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notas</a:t>
            </a:r>
            <a:r>
              <a:rPr sz="1600" spc="65" dirty="0">
                <a:solidFill>
                  <a:schemeClr val="accent5">
                    <a:lumMod val="20000"/>
                    <a:lumOff val="80000"/>
                  </a:schemeClr>
                </a:solidFill>
                <a:latin typeface="Arial Nova" panose="020B0504020202020204" pitchFamily="34" charset="0"/>
                <a:cs typeface="Arial"/>
              </a:rPr>
              <a:t> </a:t>
            </a:r>
            <a:r>
              <a:rPr sz="1600" spc="-10" dirty="0">
                <a:solidFill>
                  <a:schemeClr val="accent5">
                    <a:lumMod val="20000"/>
                    <a:lumOff val="80000"/>
                  </a:schemeClr>
                </a:solidFill>
                <a:latin typeface="Arial Nova" panose="020B0504020202020204" pitchFamily="34" charset="0"/>
                <a:cs typeface="Arial"/>
              </a:rPr>
              <a:t>de</a:t>
            </a:r>
            <a:r>
              <a:rPr sz="1600" spc="65"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un</a:t>
            </a:r>
            <a:r>
              <a:rPr sz="1600" spc="80" dirty="0">
                <a:solidFill>
                  <a:schemeClr val="accent5">
                    <a:lumMod val="20000"/>
                    <a:lumOff val="80000"/>
                  </a:schemeClr>
                </a:solidFill>
                <a:latin typeface="Arial Nova" panose="020B0504020202020204" pitchFamily="34" charset="0"/>
                <a:cs typeface="Arial"/>
              </a:rPr>
              <a:t> </a:t>
            </a:r>
            <a:r>
              <a:rPr sz="1600" spc="-5" dirty="0" err="1">
                <a:solidFill>
                  <a:schemeClr val="accent5">
                    <a:lumMod val="20000"/>
                    <a:lumOff val="80000"/>
                  </a:schemeClr>
                </a:solidFill>
                <a:latin typeface="Arial Nova" panose="020B0504020202020204" pitchFamily="34" charset="0"/>
                <a:cs typeface="Arial"/>
              </a:rPr>
              <a:t>curso</a:t>
            </a:r>
            <a:r>
              <a:rPr lang="es-CL" sz="1600" spc="-5" dirty="0">
                <a:solidFill>
                  <a:schemeClr val="accent5">
                    <a:lumMod val="20000"/>
                    <a:lumOff val="80000"/>
                  </a:schemeClr>
                </a:solidFill>
                <a:latin typeface="Arial Nova" panose="020B0504020202020204" pitchFamily="34" charset="0"/>
                <a:cs typeface="Arial"/>
              </a:rPr>
              <a:t> </a:t>
            </a:r>
            <a:r>
              <a:rPr sz="1600" spc="-5" dirty="0" err="1">
                <a:solidFill>
                  <a:schemeClr val="accent5">
                    <a:lumMod val="20000"/>
                    <a:lumOff val="80000"/>
                  </a:schemeClr>
                </a:solidFill>
                <a:latin typeface="Arial Nova" panose="020B0504020202020204" pitchFamily="34" charset="0"/>
                <a:cs typeface="Arial"/>
              </a:rPr>
              <a:t>ofrecido</a:t>
            </a:r>
            <a:r>
              <a:rPr sz="1600" spc="-5" dirty="0">
                <a:solidFill>
                  <a:schemeClr val="accent5">
                    <a:lumMod val="20000"/>
                    <a:lumOff val="80000"/>
                  </a:schemeClr>
                </a:solidFill>
                <a:latin typeface="Arial Nova" panose="020B0504020202020204" pitchFamily="34" charset="0"/>
                <a:cs typeface="Arial"/>
              </a:rPr>
              <a:t> </a:t>
            </a:r>
            <a:r>
              <a:rPr sz="1600" spc="-10" dirty="0">
                <a:solidFill>
                  <a:schemeClr val="accent5">
                    <a:lumMod val="20000"/>
                    <a:lumOff val="80000"/>
                  </a:schemeClr>
                </a:solidFill>
                <a:latin typeface="Arial Nova" panose="020B0504020202020204" pitchFamily="34" charset="0"/>
                <a:cs typeface="Arial"/>
              </a:rPr>
              <a:t>en la universidad </a:t>
            </a:r>
            <a:r>
              <a:rPr sz="1600" dirty="0">
                <a:solidFill>
                  <a:schemeClr val="accent5">
                    <a:lumMod val="20000"/>
                    <a:lumOff val="80000"/>
                  </a:schemeClr>
                </a:solidFill>
                <a:latin typeface="Arial Nova" panose="020B0504020202020204" pitchFamily="34" charset="0"/>
                <a:cs typeface="Arial"/>
              </a:rPr>
              <a:t>de </a:t>
            </a:r>
            <a:r>
              <a:rPr sz="1600" spc="-10" dirty="0">
                <a:solidFill>
                  <a:schemeClr val="accent5">
                    <a:lumMod val="20000"/>
                    <a:lumOff val="80000"/>
                  </a:schemeClr>
                </a:solidFill>
                <a:latin typeface="Arial Nova" panose="020B0504020202020204" pitchFamily="34" charset="0"/>
                <a:cs typeface="Arial"/>
              </a:rPr>
              <a:t>Queensland </a:t>
            </a:r>
            <a:r>
              <a:rPr sz="1600" spc="-5" dirty="0">
                <a:solidFill>
                  <a:schemeClr val="accent5">
                    <a:lumMod val="20000"/>
                    <a:lumOff val="80000"/>
                  </a:schemeClr>
                </a:solidFill>
                <a:latin typeface="Arial Nova" panose="020B0504020202020204" pitchFamily="34" charset="0"/>
                <a:cs typeface="Arial"/>
              </a:rPr>
              <a:t>(Australia) </a:t>
            </a:r>
            <a:r>
              <a:rPr sz="1600" spc="-10" dirty="0">
                <a:solidFill>
                  <a:schemeClr val="accent5">
                    <a:lumMod val="20000"/>
                    <a:lumOff val="80000"/>
                  </a:schemeClr>
                </a:solidFill>
                <a:latin typeface="Arial Nova" panose="020B0504020202020204" pitchFamily="34" charset="0"/>
                <a:cs typeface="Arial"/>
              </a:rPr>
              <a:t>pero dónde </a:t>
            </a:r>
            <a:r>
              <a:rPr sz="1600" dirty="0">
                <a:solidFill>
                  <a:schemeClr val="accent5">
                    <a:lumMod val="20000"/>
                    <a:lumOff val="80000"/>
                  </a:schemeClr>
                </a:solidFill>
                <a:latin typeface="Arial Nova" panose="020B0504020202020204" pitchFamily="34" charset="0"/>
                <a:cs typeface="Arial"/>
              </a:rPr>
              <a:t>y </a:t>
            </a:r>
            <a:r>
              <a:rPr sz="1600" spc="-10" dirty="0">
                <a:solidFill>
                  <a:schemeClr val="accent5">
                    <a:lumMod val="20000"/>
                    <a:lumOff val="80000"/>
                  </a:schemeClr>
                </a:solidFill>
                <a:latin typeface="Arial Nova" panose="020B0504020202020204" pitchFamily="34" charset="0"/>
                <a:cs typeface="Arial"/>
              </a:rPr>
              <a:t>cuándo  </a:t>
            </a:r>
            <a:r>
              <a:rPr sz="1600" spc="-5" dirty="0">
                <a:solidFill>
                  <a:schemeClr val="accent5">
                    <a:lumMod val="20000"/>
                    <a:lumOff val="80000"/>
                  </a:schemeClr>
                </a:solidFill>
                <a:latin typeface="Arial Nova" panose="020B0504020202020204" pitchFamily="34" charset="0"/>
                <a:cs typeface="Arial"/>
              </a:rPr>
              <a:t>se </a:t>
            </a:r>
            <a:r>
              <a:rPr sz="1600" dirty="0">
                <a:solidFill>
                  <a:schemeClr val="accent5">
                    <a:lumMod val="20000"/>
                    <a:lumOff val="80000"/>
                  </a:schemeClr>
                </a:solidFill>
                <a:latin typeface="Arial Nova" panose="020B0504020202020204" pitchFamily="34" charset="0"/>
                <a:cs typeface="Arial"/>
              </a:rPr>
              <a:t>ideó </a:t>
            </a:r>
            <a:r>
              <a:rPr sz="1600" spc="-5" dirty="0">
                <a:solidFill>
                  <a:schemeClr val="accent5">
                    <a:lumMod val="20000"/>
                    <a:lumOff val="80000"/>
                  </a:schemeClr>
                </a:solidFill>
                <a:latin typeface="Arial Nova" panose="020B0504020202020204" pitchFamily="34" charset="0"/>
                <a:cs typeface="Arial"/>
              </a:rPr>
              <a:t>la metodología sigue sin saberse con</a:t>
            </a:r>
            <a:r>
              <a:rPr sz="1600" spc="-65"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exactitud.</a:t>
            </a:r>
            <a:endParaRPr sz="1600" dirty="0">
              <a:solidFill>
                <a:schemeClr val="accent5">
                  <a:lumMod val="20000"/>
                  <a:lumOff val="80000"/>
                </a:schemeClr>
              </a:solidFill>
              <a:latin typeface="Arial Nova" panose="020B0504020202020204" pitchFamily="34" charset="0"/>
              <a:cs typeface="Arial"/>
            </a:endParaRPr>
          </a:p>
        </p:txBody>
      </p:sp>
      <p:sp>
        <p:nvSpPr>
          <p:cNvPr id="22" name="object 22"/>
          <p:cNvSpPr txBox="1"/>
          <p:nvPr/>
        </p:nvSpPr>
        <p:spPr>
          <a:xfrm>
            <a:off x="3329140" y="2338451"/>
            <a:ext cx="7891763" cy="997709"/>
          </a:xfrm>
          <a:prstGeom prst="rect">
            <a:avLst/>
          </a:prstGeom>
        </p:spPr>
        <p:txBody>
          <a:bodyPr vert="horz" wrap="square" lIns="0" tIns="12700" rIns="0" bIns="0" rtlCol="0">
            <a:spAutoFit/>
          </a:bodyPr>
          <a:lstStyle/>
          <a:p>
            <a:pPr marL="12700" marR="5080" algn="just">
              <a:spcBef>
                <a:spcPts val="100"/>
              </a:spcBef>
            </a:pPr>
            <a:r>
              <a:rPr sz="1600" dirty="0">
                <a:solidFill>
                  <a:schemeClr val="accent5">
                    <a:lumMod val="20000"/>
                    <a:lumOff val="80000"/>
                  </a:schemeClr>
                </a:solidFill>
                <a:latin typeface="Arial Nova" panose="020B0504020202020204" pitchFamily="34" charset="0"/>
                <a:cs typeface="Arial"/>
              </a:rPr>
              <a:t>El </a:t>
            </a:r>
            <a:r>
              <a:rPr sz="1600" spc="-5" dirty="0">
                <a:solidFill>
                  <a:schemeClr val="accent5">
                    <a:lumMod val="20000"/>
                    <a:lumOff val="80000"/>
                  </a:schemeClr>
                </a:solidFill>
                <a:latin typeface="Arial Nova" panose="020B0504020202020204" pitchFamily="34" charset="0"/>
                <a:cs typeface="Arial"/>
              </a:rPr>
              <a:t>catastrófico </a:t>
            </a:r>
            <a:r>
              <a:rPr sz="1600" spc="-10" dirty="0">
                <a:solidFill>
                  <a:schemeClr val="accent5">
                    <a:lumMod val="20000"/>
                    <a:lumOff val="80000"/>
                  </a:schemeClr>
                </a:solidFill>
                <a:latin typeface="Arial Nova" panose="020B0504020202020204" pitchFamily="34" charset="0"/>
                <a:cs typeface="Arial"/>
              </a:rPr>
              <a:t>incidente de </a:t>
            </a:r>
            <a:r>
              <a:rPr sz="1600" i="1" spc="-10" dirty="0">
                <a:solidFill>
                  <a:schemeClr val="accent5">
                    <a:lumMod val="20000"/>
                    <a:lumOff val="80000"/>
                  </a:schemeClr>
                </a:solidFill>
                <a:latin typeface="Arial Nova" panose="020B0504020202020204" pitchFamily="34" charset="0"/>
                <a:cs typeface="Arial"/>
              </a:rPr>
              <a:t>Piper </a:t>
            </a:r>
            <a:r>
              <a:rPr sz="1600" i="1" spc="-5" dirty="0">
                <a:solidFill>
                  <a:schemeClr val="accent5">
                    <a:lumMod val="20000"/>
                    <a:lumOff val="80000"/>
                  </a:schemeClr>
                </a:solidFill>
                <a:latin typeface="Arial Nova" panose="020B0504020202020204" pitchFamily="34" charset="0"/>
                <a:cs typeface="Arial"/>
              </a:rPr>
              <a:t>Alpha </a:t>
            </a:r>
            <a:r>
              <a:rPr sz="1600" spc="-5" dirty="0">
                <a:solidFill>
                  <a:schemeClr val="accent5">
                    <a:lumMod val="20000"/>
                    <a:lumOff val="80000"/>
                  </a:schemeClr>
                </a:solidFill>
                <a:latin typeface="Arial Nova" panose="020B0504020202020204" pitchFamily="34" charset="0"/>
                <a:cs typeface="Arial"/>
              </a:rPr>
              <a:t>(1988) </a:t>
            </a:r>
            <a:r>
              <a:rPr sz="1600" spc="-10" dirty="0">
                <a:solidFill>
                  <a:schemeClr val="accent5">
                    <a:lumMod val="20000"/>
                    <a:lumOff val="80000"/>
                  </a:schemeClr>
                </a:solidFill>
                <a:latin typeface="Arial Nova" panose="020B0504020202020204" pitchFamily="34" charset="0"/>
                <a:cs typeface="Arial"/>
              </a:rPr>
              <a:t>revolucionó </a:t>
            </a:r>
            <a:r>
              <a:rPr sz="1600" spc="-5" dirty="0">
                <a:solidFill>
                  <a:schemeClr val="accent5">
                    <a:lumMod val="20000"/>
                    <a:lumOff val="80000"/>
                  </a:schemeClr>
                </a:solidFill>
                <a:latin typeface="Arial Nova" panose="020B0504020202020204" pitchFamily="34" charset="0"/>
                <a:cs typeface="Arial"/>
              </a:rPr>
              <a:t>al </a:t>
            </a:r>
            <a:r>
              <a:rPr sz="1600" spc="-10" dirty="0">
                <a:solidFill>
                  <a:schemeClr val="accent5">
                    <a:lumMod val="20000"/>
                    <a:lumOff val="80000"/>
                  </a:schemeClr>
                </a:solidFill>
                <a:latin typeface="Arial Nova" panose="020B0504020202020204" pitchFamily="34" charset="0"/>
                <a:cs typeface="Arial"/>
              </a:rPr>
              <a:t>mundo </a:t>
            </a:r>
            <a:r>
              <a:rPr sz="1600" spc="-5" dirty="0">
                <a:solidFill>
                  <a:schemeClr val="accent5">
                    <a:lumMod val="20000"/>
                    <a:lumOff val="80000"/>
                  </a:schemeClr>
                </a:solidFill>
                <a:latin typeface="Arial Nova" panose="020B0504020202020204" pitchFamily="34" charset="0"/>
                <a:cs typeface="Arial"/>
              </a:rPr>
              <a:t>del  petróleo. Entre </a:t>
            </a:r>
            <a:r>
              <a:rPr sz="1600" dirty="0">
                <a:solidFill>
                  <a:schemeClr val="accent5">
                    <a:lumMod val="20000"/>
                    <a:lumOff val="80000"/>
                  </a:schemeClr>
                </a:solidFill>
                <a:latin typeface="Arial Nova" panose="020B0504020202020204" pitchFamily="34" charset="0"/>
                <a:cs typeface="Arial"/>
              </a:rPr>
              <a:t>otros </a:t>
            </a:r>
            <a:r>
              <a:rPr sz="1600" spc="-5" dirty="0">
                <a:solidFill>
                  <a:schemeClr val="accent5">
                    <a:lumMod val="20000"/>
                    <a:lumOff val="80000"/>
                  </a:schemeClr>
                </a:solidFill>
                <a:latin typeface="Arial Nova" panose="020B0504020202020204" pitchFamily="34" charset="0"/>
                <a:cs typeface="Arial"/>
              </a:rPr>
              <a:t>aspectos, el informe </a:t>
            </a:r>
            <a:r>
              <a:rPr sz="1600" spc="-10" dirty="0">
                <a:solidFill>
                  <a:schemeClr val="accent5">
                    <a:lumMod val="20000"/>
                    <a:lumOff val="80000"/>
                  </a:schemeClr>
                </a:solidFill>
                <a:latin typeface="Arial Nova" panose="020B0504020202020204" pitchFamily="34" charset="0"/>
                <a:cs typeface="Arial"/>
              </a:rPr>
              <a:t>de </a:t>
            </a:r>
            <a:r>
              <a:rPr sz="1600" spc="-5" dirty="0">
                <a:solidFill>
                  <a:schemeClr val="accent5">
                    <a:lumMod val="20000"/>
                    <a:lumOff val="80000"/>
                  </a:schemeClr>
                </a:solidFill>
                <a:latin typeface="Arial Nova" panose="020B0504020202020204" pitchFamily="34" charset="0"/>
                <a:cs typeface="Arial"/>
              </a:rPr>
              <a:t>investigación </a:t>
            </a:r>
            <a:r>
              <a:rPr sz="1600" spc="-10" dirty="0">
                <a:solidFill>
                  <a:schemeClr val="accent5">
                    <a:lumMod val="20000"/>
                    <a:lumOff val="80000"/>
                  </a:schemeClr>
                </a:solidFill>
                <a:latin typeface="Arial Nova" panose="020B0504020202020204" pitchFamily="34" charset="0"/>
                <a:cs typeface="Arial"/>
              </a:rPr>
              <a:t>concluyó </a:t>
            </a:r>
            <a:r>
              <a:rPr sz="1600" spc="-5" dirty="0">
                <a:solidFill>
                  <a:schemeClr val="accent5">
                    <a:lumMod val="20000"/>
                    <a:lumOff val="80000"/>
                  </a:schemeClr>
                </a:solidFill>
                <a:latin typeface="Arial Nova" panose="020B0504020202020204" pitchFamily="34" charset="0"/>
                <a:cs typeface="Arial"/>
              </a:rPr>
              <a:t>que, por  aquel entonces, </a:t>
            </a:r>
            <a:r>
              <a:rPr sz="1600" spc="-10" dirty="0">
                <a:solidFill>
                  <a:schemeClr val="accent5">
                    <a:lumMod val="20000"/>
                    <a:lumOff val="80000"/>
                  </a:schemeClr>
                </a:solidFill>
                <a:latin typeface="Arial Nova" panose="020B0504020202020204" pitchFamily="34" charset="0"/>
                <a:cs typeface="Arial"/>
              </a:rPr>
              <a:t>urgía desarrollar </a:t>
            </a:r>
            <a:r>
              <a:rPr sz="1600" spc="-5" dirty="0">
                <a:solidFill>
                  <a:schemeClr val="accent5">
                    <a:lumMod val="20000"/>
                    <a:lumOff val="80000"/>
                  </a:schemeClr>
                </a:solidFill>
                <a:latin typeface="Arial Nova" panose="020B0504020202020204" pitchFamily="34" charset="0"/>
                <a:cs typeface="Arial"/>
              </a:rPr>
              <a:t>una </a:t>
            </a:r>
            <a:r>
              <a:rPr sz="1600" spc="-10" dirty="0">
                <a:solidFill>
                  <a:schemeClr val="accent5">
                    <a:lumMod val="20000"/>
                    <a:lumOff val="80000"/>
                  </a:schemeClr>
                </a:solidFill>
                <a:latin typeface="Arial Nova" panose="020B0504020202020204" pitchFamily="34" charset="0"/>
                <a:cs typeface="Arial"/>
              </a:rPr>
              <a:t>metodología </a:t>
            </a:r>
            <a:r>
              <a:rPr sz="1600" spc="-5" dirty="0">
                <a:solidFill>
                  <a:schemeClr val="accent5">
                    <a:lumMod val="20000"/>
                    <a:lumOff val="80000"/>
                  </a:schemeClr>
                </a:solidFill>
                <a:latin typeface="Arial Nova" panose="020B0504020202020204" pitchFamily="34" charset="0"/>
                <a:cs typeface="Arial"/>
              </a:rPr>
              <a:t>sistemática </a:t>
            </a:r>
            <a:r>
              <a:rPr sz="1600" spc="-10" dirty="0">
                <a:solidFill>
                  <a:schemeClr val="accent5">
                    <a:lumMod val="20000"/>
                    <a:lumOff val="80000"/>
                  </a:schemeClr>
                </a:solidFill>
                <a:latin typeface="Arial Nova" panose="020B0504020202020204" pitchFamily="34" charset="0"/>
                <a:cs typeface="Arial"/>
              </a:rPr>
              <a:t>de </a:t>
            </a:r>
            <a:r>
              <a:rPr sz="1600" spc="-5" dirty="0">
                <a:solidFill>
                  <a:schemeClr val="accent5">
                    <a:lumMod val="20000"/>
                    <a:lumOff val="80000"/>
                  </a:schemeClr>
                </a:solidFill>
                <a:latin typeface="Arial Nova" panose="020B0504020202020204" pitchFamily="34" charset="0"/>
                <a:cs typeface="Arial"/>
              </a:rPr>
              <a:t>análisis  que permitiera </a:t>
            </a:r>
            <a:r>
              <a:rPr sz="1600" spc="-10" dirty="0">
                <a:solidFill>
                  <a:schemeClr val="accent5">
                    <a:lumMod val="20000"/>
                    <a:lumOff val="80000"/>
                  </a:schemeClr>
                </a:solidFill>
                <a:latin typeface="Arial Nova" panose="020B0504020202020204" pitchFamily="34" charset="0"/>
                <a:cs typeface="Arial"/>
              </a:rPr>
              <a:t>evaluar </a:t>
            </a:r>
            <a:r>
              <a:rPr sz="1600" spc="-5" dirty="0">
                <a:solidFill>
                  <a:schemeClr val="accent5">
                    <a:lumMod val="20000"/>
                    <a:lumOff val="80000"/>
                  </a:schemeClr>
                </a:solidFill>
                <a:latin typeface="Arial Nova" panose="020B0504020202020204" pitchFamily="34" charset="0"/>
                <a:cs typeface="Arial"/>
              </a:rPr>
              <a:t>el grado de </a:t>
            </a:r>
            <a:r>
              <a:rPr sz="1600" dirty="0">
                <a:solidFill>
                  <a:schemeClr val="accent5">
                    <a:lumMod val="20000"/>
                    <a:lumOff val="80000"/>
                  </a:schemeClr>
                </a:solidFill>
                <a:latin typeface="Arial Nova" panose="020B0504020202020204" pitchFamily="34" charset="0"/>
                <a:cs typeface="Arial"/>
              </a:rPr>
              <a:t>protección </a:t>
            </a:r>
            <a:r>
              <a:rPr sz="1600" spc="-5" dirty="0">
                <a:solidFill>
                  <a:schemeClr val="accent5">
                    <a:lumMod val="20000"/>
                    <a:lumOff val="80000"/>
                  </a:schemeClr>
                </a:solidFill>
                <a:latin typeface="Arial Nova" panose="020B0504020202020204" pitchFamily="34" charset="0"/>
                <a:cs typeface="Arial"/>
              </a:rPr>
              <a:t>de </a:t>
            </a:r>
            <a:r>
              <a:rPr sz="1600" dirty="0">
                <a:solidFill>
                  <a:schemeClr val="accent5">
                    <a:lumMod val="20000"/>
                    <a:lumOff val="80000"/>
                  </a:schemeClr>
                </a:solidFill>
                <a:latin typeface="Arial Nova" panose="020B0504020202020204" pitchFamily="34" charset="0"/>
                <a:cs typeface="Arial"/>
              </a:rPr>
              <a:t>tales</a:t>
            </a:r>
            <a:r>
              <a:rPr sz="1600" spc="-65"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instalaciones.</a:t>
            </a:r>
            <a:endParaRPr sz="1600" dirty="0">
              <a:solidFill>
                <a:schemeClr val="accent5">
                  <a:lumMod val="20000"/>
                  <a:lumOff val="80000"/>
                </a:schemeClr>
              </a:solidFill>
              <a:latin typeface="Arial Nova" panose="020B0504020202020204" pitchFamily="34" charset="0"/>
              <a:cs typeface="Arial"/>
            </a:endParaRPr>
          </a:p>
        </p:txBody>
      </p:sp>
      <p:sp>
        <p:nvSpPr>
          <p:cNvPr id="23" name="object 23"/>
          <p:cNvSpPr txBox="1"/>
          <p:nvPr/>
        </p:nvSpPr>
        <p:spPr>
          <a:xfrm>
            <a:off x="3327911" y="3621783"/>
            <a:ext cx="7891763" cy="997709"/>
          </a:xfrm>
          <a:prstGeom prst="rect">
            <a:avLst/>
          </a:prstGeom>
        </p:spPr>
        <p:txBody>
          <a:bodyPr vert="horz" wrap="square" lIns="0" tIns="12700" rIns="0" bIns="0" rtlCol="0">
            <a:spAutoFit/>
          </a:bodyPr>
          <a:lstStyle/>
          <a:p>
            <a:pPr marL="12700" marR="5080" algn="just">
              <a:spcBef>
                <a:spcPts val="100"/>
              </a:spcBef>
            </a:pPr>
            <a:r>
              <a:rPr sz="1600" dirty="0">
                <a:solidFill>
                  <a:schemeClr val="accent5">
                    <a:lumMod val="20000"/>
                    <a:lumOff val="80000"/>
                  </a:schemeClr>
                </a:solidFill>
                <a:latin typeface="Arial Nova" panose="020B0504020202020204" pitchFamily="34" charset="0"/>
                <a:cs typeface="Arial"/>
              </a:rPr>
              <a:t>A </a:t>
            </a:r>
            <a:r>
              <a:rPr sz="1600" spc="-5" dirty="0">
                <a:solidFill>
                  <a:schemeClr val="accent5">
                    <a:lumMod val="20000"/>
                    <a:lumOff val="80000"/>
                  </a:schemeClr>
                </a:solidFill>
                <a:latin typeface="Arial Nova" panose="020B0504020202020204" pitchFamily="34" charset="0"/>
                <a:cs typeface="Arial"/>
              </a:rPr>
              <a:t>principios </a:t>
            </a:r>
            <a:r>
              <a:rPr sz="1600" spc="-10" dirty="0">
                <a:solidFill>
                  <a:schemeClr val="accent5">
                    <a:lumMod val="20000"/>
                    <a:lumOff val="80000"/>
                  </a:schemeClr>
                </a:solidFill>
                <a:latin typeface="Arial Nova" panose="020B0504020202020204" pitchFamily="34" charset="0"/>
                <a:cs typeface="Arial"/>
              </a:rPr>
              <a:t>de los 90 la Royal Dutch </a:t>
            </a:r>
            <a:r>
              <a:rPr sz="1600"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Shell </a:t>
            </a:r>
            <a:r>
              <a:rPr sz="1600" spc="-10" dirty="0">
                <a:solidFill>
                  <a:schemeClr val="accent5">
                    <a:lumMod val="20000"/>
                    <a:lumOff val="80000"/>
                  </a:schemeClr>
                </a:solidFill>
                <a:latin typeface="Arial Nova" panose="020B0504020202020204" pitchFamily="34" charset="0"/>
                <a:cs typeface="Arial"/>
              </a:rPr>
              <a:t>Group estandarizó la  </a:t>
            </a:r>
            <a:r>
              <a:rPr sz="1600" spc="-5" dirty="0">
                <a:solidFill>
                  <a:schemeClr val="accent5">
                    <a:lumMod val="20000"/>
                    <a:lumOff val="80000"/>
                  </a:schemeClr>
                </a:solidFill>
                <a:latin typeface="Arial Nova" panose="020B0504020202020204" pitchFamily="34" charset="0"/>
                <a:cs typeface="Arial"/>
              </a:rPr>
              <a:t>metodología </a:t>
            </a:r>
            <a:r>
              <a:rPr sz="1600" spc="-10" dirty="0">
                <a:solidFill>
                  <a:schemeClr val="accent5">
                    <a:lumMod val="20000"/>
                    <a:lumOff val="80000"/>
                  </a:schemeClr>
                </a:solidFill>
                <a:latin typeface="Arial Nova" panose="020B0504020202020204" pitchFamily="34" charset="0"/>
                <a:cs typeface="Arial"/>
              </a:rPr>
              <a:t>BowTie. </a:t>
            </a:r>
            <a:r>
              <a:rPr sz="1600" spc="-5" dirty="0">
                <a:solidFill>
                  <a:schemeClr val="accent5">
                    <a:lumMod val="20000"/>
                    <a:lumOff val="80000"/>
                  </a:schemeClr>
                </a:solidFill>
                <a:latin typeface="Arial Nova" panose="020B0504020202020204" pitchFamily="34" charset="0"/>
                <a:cs typeface="Arial"/>
              </a:rPr>
              <a:t>Estableció las </a:t>
            </a:r>
            <a:r>
              <a:rPr sz="1600" spc="-10" dirty="0">
                <a:solidFill>
                  <a:schemeClr val="accent5">
                    <a:lumMod val="20000"/>
                    <a:lumOff val="80000"/>
                  </a:schemeClr>
                </a:solidFill>
                <a:latin typeface="Arial Nova" panose="020B0504020202020204" pitchFamily="34" charset="0"/>
                <a:cs typeface="Arial"/>
              </a:rPr>
              <a:t>primeras </a:t>
            </a:r>
            <a:r>
              <a:rPr sz="1600" spc="-5" dirty="0">
                <a:solidFill>
                  <a:schemeClr val="accent5">
                    <a:lumMod val="20000"/>
                    <a:lumOff val="80000"/>
                  </a:schemeClr>
                </a:solidFill>
                <a:latin typeface="Arial Nova" panose="020B0504020202020204" pitchFamily="34" charset="0"/>
                <a:cs typeface="Arial"/>
              </a:rPr>
              <a:t>reglas </a:t>
            </a:r>
            <a:r>
              <a:rPr sz="1600" spc="-10" dirty="0">
                <a:solidFill>
                  <a:schemeClr val="accent5">
                    <a:lumMod val="20000"/>
                    <a:lumOff val="80000"/>
                  </a:schemeClr>
                </a:solidFill>
                <a:latin typeface="Arial Nova" panose="020B0504020202020204" pitchFamily="34" charset="0"/>
                <a:cs typeface="Arial"/>
              </a:rPr>
              <a:t>de </a:t>
            </a:r>
            <a:r>
              <a:rPr sz="1600" spc="-5" dirty="0">
                <a:solidFill>
                  <a:schemeClr val="accent5">
                    <a:lumMod val="20000"/>
                    <a:lumOff val="80000"/>
                  </a:schemeClr>
                </a:solidFill>
                <a:latin typeface="Arial Nova" panose="020B0504020202020204" pitchFamily="34" charset="0"/>
                <a:cs typeface="Arial"/>
              </a:rPr>
              <a:t>uso </a:t>
            </a:r>
            <a:r>
              <a:rPr sz="1600" spc="-10" dirty="0">
                <a:solidFill>
                  <a:schemeClr val="accent5">
                    <a:lumMod val="20000"/>
                    <a:lumOff val="80000"/>
                  </a:schemeClr>
                </a:solidFill>
                <a:latin typeface="Arial Nova" panose="020B0504020202020204" pitchFamily="34" charset="0"/>
                <a:cs typeface="Arial"/>
              </a:rPr>
              <a:t>con la finalidad  </a:t>
            </a:r>
            <a:r>
              <a:rPr sz="1600" spc="-5" dirty="0">
                <a:solidFill>
                  <a:schemeClr val="accent5">
                    <a:lumMod val="20000"/>
                    <a:lumOff val="80000"/>
                  </a:schemeClr>
                </a:solidFill>
                <a:latin typeface="Arial Nova" panose="020B0504020202020204" pitchFamily="34" charset="0"/>
                <a:cs typeface="Arial"/>
              </a:rPr>
              <a:t>de crear </a:t>
            </a:r>
            <a:r>
              <a:rPr sz="1600" spc="-10" dirty="0">
                <a:solidFill>
                  <a:schemeClr val="accent5">
                    <a:lumMod val="20000"/>
                    <a:lumOff val="80000"/>
                  </a:schemeClr>
                </a:solidFill>
                <a:latin typeface="Arial Nova" panose="020B0504020202020204" pitchFamily="34" charset="0"/>
                <a:cs typeface="Arial"/>
              </a:rPr>
              <a:t>una </a:t>
            </a:r>
            <a:r>
              <a:rPr sz="1600" spc="-5" dirty="0">
                <a:solidFill>
                  <a:schemeClr val="accent5">
                    <a:lumMod val="20000"/>
                    <a:lumOff val="80000"/>
                  </a:schemeClr>
                </a:solidFill>
                <a:latin typeface="Arial Nova" panose="020B0504020202020204" pitchFamily="34" charset="0"/>
                <a:cs typeface="Arial"/>
              </a:rPr>
              <a:t>metodología de estudio que permitiera asegurar </a:t>
            </a:r>
            <a:r>
              <a:rPr sz="1600" spc="-15" dirty="0">
                <a:solidFill>
                  <a:schemeClr val="accent5">
                    <a:lumMod val="20000"/>
                    <a:lumOff val="80000"/>
                  </a:schemeClr>
                </a:solidFill>
                <a:latin typeface="Arial Nova" panose="020B0504020202020204" pitchFamily="34" charset="0"/>
                <a:cs typeface="Arial"/>
              </a:rPr>
              <a:t>la  </a:t>
            </a:r>
            <a:r>
              <a:rPr sz="1600" spc="-5" dirty="0">
                <a:solidFill>
                  <a:schemeClr val="accent5">
                    <a:lumMod val="20000"/>
                    <a:lumOff val="80000"/>
                  </a:schemeClr>
                </a:solidFill>
                <a:latin typeface="Arial Nova" panose="020B0504020202020204" pitchFamily="34" charset="0"/>
                <a:cs typeface="Arial"/>
              </a:rPr>
              <a:t>implementación </a:t>
            </a:r>
            <a:r>
              <a:rPr sz="1600" spc="-10" dirty="0">
                <a:solidFill>
                  <a:schemeClr val="accent5">
                    <a:lumMod val="20000"/>
                    <a:lumOff val="80000"/>
                  </a:schemeClr>
                </a:solidFill>
                <a:latin typeface="Arial Nova" panose="020B0504020202020204" pitchFamily="34" charset="0"/>
                <a:cs typeface="Arial"/>
              </a:rPr>
              <a:t>de las </a:t>
            </a:r>
            <a:r>
              <a:rPr sz="1600" spc="-5" dirty="0">
                <a:solidFill>
                  <a:schemeClr val="accent5">
                    <a:lumMod val="20000"/>
                    <a:lumOff val="80000"/>
                  </a:schemeClr>
                </a:solidFill>
                <a:latin typeface="Arial Nova" panose="020B0504020202020204" pitchFamily="34" charset="0"/>
                <a:cs typeface="Arial"/>
              </a:rPr>
              <a:t>capas de protección más </a:t>
            </a:r>
            <a:r>
              <a:rPr sz="1600" spc="-10" dirty="0">
                <a:solidFill>
                  <a:schemeClr val="accent5">
                    <a:lumMod val="20000"/>
                    <a:lumOff val="80000"/>
                  </a:schemeClr>
                </a:solidFill>
                <a:latin typeface="Arial Nova" panose="020B0504020202020204" pitchFamily="34" charset="0"/>
                <a:cs typeface="Arial"/>
              </a:rPr>
              <a:t>adecuadas en cualquier  </a:t>
            </a:r>
            <a:r>
              <a:rPr sz="1600" dirty="0">
                <a:solidFill>
                  <a:schemeClr val="accent5">
                    <a:lumMod val="20000"/>
                    <a:lumOff val="80000"/>
                  </a:schemeClr>
                </a:solidFill>
                <a:latin typeface="Arial Nova" panose="020B0504020202020204" pitchFamily="34" charset="0"/>
                <a:cs typeface="Arial"/>
              </a:rPr>
              <a:t>operación </a:t>
            </a:r>
            <a:r>
              <a:rPr sz="1600" spc="-5" dirty="0">
                <a:solidFill>
                  <a:schemeClr val="accent5">
                    <a:lumMod val="20000"/>
                    <a:lumOff val="80000"/>
                  </a:schemeClr>
                </a:solidFill>
                <a:latin typeface="Arial Nova" panose="020B0504020202020204" pitchFamily="34" charset="0"/>
                <a:cs typeface="Arial"/>
              </a:rPr>
              <a:t>del</a:t>
            </a:r>
            <a:r>
              <a:rPr sz="1600" spc="-55" dirty="0">
                <a:solidFill>
                  <a:schemeClr val="accent5">
                    <a:lumMod val="20000"/>
                    <a:lumOff val="80000"/>
                  </a:schemeClr>
                </a:solidFill>
                <a:latin typeface="Arial Nova" panose="020B0504020202020204" pitchFamily="34" charset="0"/>
                <a:cs typeface="Arial"/>
              </a:rPr>
              <a:t> </a:t>
            </a:r>
            <a:r>
              <a:rPr sz="1600" spc="-5" dirty="0">
                <a:solidFill>
                  <a:schemeClr val="accent5">
                    <a:lumMod val="20000"/>
                    <a:lumOff val="80000"/>
                  </a:schemeClr>
                </a:solidFill>
                <a:latin typeface="Arial Nova" panose="020B0504020202020204" pitchFamily="34" charset="0"/>
                <a:cs typeface="Arial"/>
              </a:rPr>
              <a:t>mundo.</a:t>
            </a:r>
            <a:endParaRPr sz="1600" dirty="0">
              <a:solidFill>
                <a:schemeClr val="accent5">
                  <a:lumMod val="20000"/>
                  <a:lumOff val="80000"/>
                </a:schemeClr>
              </a:solidFill>
              <a:latin typeface="Arial Nova" panose="020B0504020202020204" pitchFamily="34" charset="0"/>
              <a:cs typeface="Arial"/>
            </a:endParaRPr>
          </a:p>
        </p:txBody>
      </p:sp>
      <p:sp>
        <p:nvSpPr>
          <p:cNvPr id="24" name="object 24"/>
          <p:cNvSpPr txBox="1"/>
          <p:nvPr/>
        </p:nvSpPr>
        <p:spPr>
          <a:xfrm>
            <a:off x="3327911" y="4816621"/>
            <a:ext cx="7792483" cy="1120820"/>
          </a:xfrm>
          <a:prstGeom prst="rect">
            <a:avLst/>
          </a:prstGeom>
        </p:spPr>
        <p:txBody>
          <a:bodyPr vert="horz" wrap="square" lIns="0" tIns="12700" rIns="0" bIns="0" rtlCol="0">
            <a:spAutoFit/>
          </a:bodyPr>
          <a:lstStyle/>
          <a:p>
            <a:pPr marL="12700" marR="5080" algn="just">
              <a:spcBef>
                <a:spcPts val="100"/>
              </a:spcBef>
            </a:pPr>
            <a:r>
              <a:rPr spc="-5" dirty="0">
                <a:solidFill>
                  <a:schemeClr val="accent5">
                    <a:lumMod val="20000"/>
                    <a:lumOff val="80000"/>
                  </a:schemeClr>
                </a:solidFill>
                <a:latin typeface="Arial Nova" panose="020B0504020202020204" pitchFamily="34" charset="0"/>
                <a:cs typeface="Arial"/>
              </a:rPr>
              <a:t>Las </a:t>
            </a:r>
            <a:r>
              <a:rPr spc="-10" dirty="0">
                <a:solidFill>
                  <a:schemeClr val="accent5">
                    <a:lumMod val="20000"/>
                    <a:lumOff val="80000"/>
                  </a:schemeClr>
                </a:solidFill>
                <a:latin typeface="Arial Nova" panose="020B0504020202020204" pitchFamily="34" charset="0"/>
                <a:cs typeface="Arial"/>
              </a:rPr>
              <a:t>Bow</a:t>
            </a:r>
            <a:r>
              <a:rPr lang="es-CL" spc="-10" dirty="0">
                <a:solidFill>
                  <a:schemeClr val="accent5">
                    <a:lumMod val="20000"/>
                    <a:lumOff val="80000"/>
                  </a:schemeClr>
                </a:solidFill>
                <a:latin typeface="Arial Nova" panose="020B0504020202020204" pitchFamily="34" charset="0"/>
                <a:cs typeface="Arial"/>
              </a:rPr>
              <a:t> </a:t>
            </a:r>
            <a:r>
              <a:rPr spc="-10" dirty="0">
                <a:solidFill>
                  <a:schemeClr val="accent5">
                    <a:lumMod val="20000"/>
                    <a:lumOff val="80000"/>
                  </a:schemeClr>
                </a:solidFill>
                <a:latin typeface="Arial Nova" panose="020B0504020202020204" pitchFamily="34" charset="0"/>
                <a:cs typeface="Arial"/>
              </a:rPr>
              <a:t>Ties pronto ganaron popularidad </a:t>
            </a:r>
            <a:r>
              <a:rPr spc="-5" dirty="0">
                <a:solidFill>
                  <a:schemeClr val="accent5">
                    <a:lumMod val="20000"/>
                    <a:lumOff val="80000"/>
                  </a:schemeClr>
                </a:solidFill>
                <a:latin typeface="Arial Nova" panose="020B0504020202020204" pitchFamily="34" charset="0"/>
                <a:cs typeface="Arial"/>
              </a:rPr>
              <a:t>al erigirse </a:t>
            </a:r>
            <a:r>
              <a:rPr spc="-10" dirty="0">
                <a:solidFill>
                  <a:schemeClr val="accent5">
                    <a:lumMod val="20000"/>
                    <a:lumOff val="80000"/>
                  </a:schemeClr>
                </a:solidFill>
                <a:latin typeface="Arial Nova" panose="020B0504020202020204" pitchFamily="34" charset="0"/>
                <a:cs typeface="Arial"/>
              </a:rPr>
              <a:t>como </a:t>
            </a:r>
            <a:r>
              <a:rPr spc="-5" dirty="0">
                <a:solidFill>
                  <a:schemeClr val="accent5">
                    <a:lumMod val="20000"/>
                    <a:lumOff val="80000"/>
                  </a:schemeClr>
                </a:solidFill>
                <a:latin typeface="Arial Nova" panose="020B0504020202020204" pitchFamily="34" charset="0"/>
                <a:cs typeface="Arial"/>
              </a:rPr>
              <a:t>una </a:t>
            </a:r>
            <a:r>
              <a:rPr spc="-10" dirty="0">
                <a:solidFill>
                  <a:schemeClr val="accent5">
                    <a:lumMod val="20000"/>
                    <a:lumOff val="80000"/>
                  </a:schemeClr>
                </a:solidFill>
                <a:latin typeface="Arial Nova" panose="020B0504020202020204" pitchFamily="34" charset="0"/>
                <a:cs typeface="Arial"/>
              </a:rPr>
              <a:t>herramienta  </a:t>
            </a:r>
            <a:r>
              <a:rPr spc="-5" dirty="0">
                <a:solidFill>
                  <a:schemeClr val="accent5">
                    <a:lumMod val="20000"/>
                    <a:lumOff val="80000"/>
                  </a:schemeClr>
                </a:solidFill>
                <a:latin typeface="Arial Nova" panose="020B0504020202020204" pitchFamily="34" charset="0"/>
                <a:cs typeface="Arial"/>
              </a:rPr>
              <a:t>clara </a:t>
            </a:r>
            <a:r>
              <a:rPr dirty="0">
                <a:solidFill>
                  <a:schemeClr val="accent5">
                    <a:lumMod val="20000"/>
                    <a:lumOff val="80000"/>
                  </a:schemeClr>
                </a:solidFill>
                <a:latin typeface="Arial Nova" panose="020B0504020202020204" pitchFamily="34" charset="0"/>
                <a:cs typeface="Arial"/>
              </a:rPr>
              <a:t>de </a:t>
            </a:r>
            <a:r>
              <a:rPr spc="-5" dirty="0">
                <a:solidFill>
                  <a:schemeClr val="accent5">
                    <a:lumMod val="20000"/>
                    <a:lumOff val="80000"/>
                  </a:schemeClr>
                </a:solidFill>
                <a:latin typeface="Arial Nova" panose="020B0504020202020204" pitchFamily="34" charset="0"/>
                <a:cs typeface="Arial"/>
              </a:rPr>
              <a:t>identificación </a:t>
            </a:r>
            <a:r>
              <a:rPr dirty="0">
                <a:solidFill>
                  <a:schemeClr val="accent5">
                    <a:lumMod val="20000"/>
                    <a:lumOff val="80000"/>
                  </a:schemeClr>
                </a:solidFill>
                <a:latin typeface="Arial Nova" panose="020B0504020202020204" pitchFamily="34" charset="0"/>
                <a:cs typeface="Arial"/>
              </a:rPr>
              <a:t>y </a:t>
            </a:r>
            <a:r>
              <a:rPr spc="-5" dirty="0">
                <a:solidFill>
                  <a:schemeClr val="accent5">
                    <a:lumMod val="20000"/>
                    <a:lumOff val="80000"/>
                  </a:schemeClr>
                </a:solidFill>
                <a:latin typeface="Arial Nova" panose="020B0504020202020204" pitchFamily="34" charset="0"/>
                <a:cs typeface="Arial"/>
              </a:rPr>
              <a:t>gestión </a:t>
            </a:r>
            <a:r>
              <a:rPr dirty="0">
                <a:solidFill>
                  <a:schemeClr val="accent5">
                    <a:lumMod val="20000"/>
                    <a:lumOff val="80000"/>
                  </a:schemeClr>
                </a:solidFill>
                <a:latin typeface="Arial Nova" panose="020B0504020202020204" pitchFamily="34" charset="0"/>
                <a:cs typeface="Arial"/>
              </a:rPr>
              <a:t>de </a:t>
            </a:r>
            <a:r>
              <a:rPr spc="-5" dirty="0">
                <a:solidFill>
                  <a:schemeClr val="accent5">
                    <a:lumMod val="20000"/>
                    <a:lumOff val="80000"/>
                  </a:schemeClr>
                </a:solidFill>
                <a:latin typeface="Arial Nova" panose="020B0504020202020204" pitchFamily="34" charset="0"/>
                <a:cs typeface="Arial"/>
              </a:rPr>
              <a:t>los riesgos </a:t>
            </a:r>
            <a:r>
              <a:rPr dirty="0">
                <a:solidFill>
                  <a:schemeClr val="accent5">
                    <a:lumMod val="20000"/>
                    <a:lumOff val="80000"/>
                  </a:schemeClr>
                </a:solidFill>
                <a:latin typeface="Arial Nova" panose="020B0504020202020204" pitchFamily="34" charset="0"/>
                <a:cs typeface="Arial"/>
              </a:rPr>
              <a:t>a </a:t>
            </a:r>
            <a:r>
              <a:rPr spc="-10" dirty="0">
                <a:solidFill>
                  <a:schemeClr val="accent5">
                    <a:lumMod val="20000"/>
                    <a:lumOff val="80000"/>
                  </a:schemeClr>
                </a:solidFill>
                <a:latin typeface="Arial Nova" panose="020B0504020202020204" pitchFamily="34" charset="0"/>
                <a:cs typeface="Arial"/>
              </a:rPr>
              <a:t>una </a:t>
            </a:r>
            <a:r>
              <a:rPr spc="-5" dirty="0">
                <a:solidFill>
                  <a:schemeClr val="accent5">
                    <a:lumMod val="20000"/>
                    <a:lumOff val="80000"/>
                  </a:schemeClr>
                </a:solidFill>
                <a:latin typeface="Arial Nova" panose="020B0504020202020204" pitchFamily="34" charset="0"/>
                <a:cs typeface="Arial"/>
              </a:rPr>
              <a:t>mayor escala </a:t>
            </a:r>
            <a:r>
              <a:rPr spc="-15" dirty="0">
                <a:solidFill>
                  <a:schemeClr val="accent5">
                    <a:lumMod val="20000"/>
                    <a:lumOff val="80000"/>
                  </a:schemeClr>
                </a:solidFill>
                <a:latin typeface="Arial Nova" panose="020B0504020202020204" pitchFamily="34" charset="0"/>
                <a:cs typeface="Arial"/>
              </a:rPr>
              <a:t>que </a:t>
            </a:r>
            <a:r>
              <a:rPr spc="-5" dirty="0">
                <a:solidFill>
                  <a:schemeClr val="accent5">
                    <a:lumMod val="20000"/>
                    <a:lumOff val="80000"/>
                  </a:schemeClr>
                </a:solidFill>
                <a:latin typeface="Arial Nova" panose="020B0504020202020204" pitchFamily="34" charset="0"/>
                <a:cs typeface="Arial"/>
              </a:rPr>
              <a:t>las  distintas </a:t>
            </a:r>
            <a:r>
              <a:rPr sz="1600" spc="-5" dirty="0">
                <a:solidFill>
                  <a:schemeClr val="accent5">
                    <a:lumMod val="20000"/>
                    <a:lumOff val="80000"/>
                  </a:schemeClr>
                </a:solidFill>
                <a:latin typeface="Arial Nova" panose="020B0504020202020204" pitchFamily="34" charset="0"/>
                <a:cs typeface="Arial"/>
              </a:rPr>
              <a:t>metodologías</a:t>
            </a:r>
            <a:r>
              <a:rPr spc="-5" dirty="0">
                <a:solidFill>
                  <a:schemeClr val="accent5">
                    <a:lumMod val="20000"/>
                    <a:lumOff val="80000"/>
                  </a:schemeClr>
                </a:solidFill>
                <a:latin typeface="Arial Nova" panose="020B0504020202020204" pitchFamily="34" charset="0"/>
                <a:cs typeface="Arial"/>
              </a:rPr>
              <a:t> </a:t>
            </a:r>
            <a:r>
              <a:rPr spc="-10" dirty="0">
                <a:solidFill>
                  <a:schemeClr val="accent5">
                    <a:lumMod val="20000"/>
                    <a:lumOff val="80000"/>
                  </a:schemeClr>
                </a:solidFill>
                <a:latin typeface="Arial Nova" panose="020B0504020202020204" pitchFamily="34" charset="0"/>
                <a:cs typeface="Arial"/>
              </a:rPr>
              <a:t>ya </a:t>
            </a:r>
            <a:r>
              <a:rPr dirty="0">
                <a:solidFill>
                  <a:schemeClr val="accent5">
                    <a:lumMod val="20000"/>
                    <a:lumOff val="80000"/>
                  </a:schemeClr>
                </a:solidFill>
                <a:latin typeface="Arial Nova" panose="020B0504020202020204" pitchFamily="34" charset="0"/>
                <a:cs typeface="Arial"/>
              </a:rPr>
              <a:t>existentes </a:t>
            </a:r>
            <a:r>
              <a:rPr spc="-5" dirty="0">
                <a:solidFill>
                  <a:schemeClr val="accent5">
                    <a:lumMod val="20000"/>
                    <a:lumOff val="80000"/>
                  </a:schemeClr>
                </a:solidFill>
                <a:latin typeface="Arial Nova" panose="020B0504020202020204" pitchFamily="34" charset="0"/>
                <a:cs typeface="Arial"/>
              </a:rPr>
              <a:t>por lo </a:t>
            </a:r>
            <a:r>
              <a:rPr spc="-10" dirty="0">
                <a:solidFill>
                  <a:schemeClr val="accent5">
                    <a:lumMod val="20000"/>
                    <a:lumOff val="80000"/>
                  </a:schemeClr>
                </a:solidFill>
                <a:latin typeface="Arial Nova" panose="020B0504020202020204" pitchFamily="34" charset="0"/>
                <a:cs typeface="Arial"/>
              </a:rPr>
              <a:t>que </a:t>
            </a:r>
            <a:r>
              <a:rPr spc="-5" dirty="0">
                <a:solidFill>
                  <a:schemeClr val="accent5">
                    <a:lumMod val="20000"/>
                    <a:lumOff val="80000"/>
                  </a:schemeClr>
                </a:solidFill>
                <a:latin typeface="Arial Nova" panose="020B0504020202020204" pitchFamily="34" charset="0"/>
                <a:cs typeface="Arial"/>
              </a:rPr>
              <a:t>acabó </a:t>
            </a:r>
            <a:r>
              <a:rPr spc="-10" dirty="0">
                <a:solidFill>
                  <a:schemeClr val="accent5">
                    <a:lumMod val="20000"/>
                    <a:lumOff val="80000"/>
                  </a:schemeClr>
                </a:solidFill>
                <a:latin typeface="Arial Nova" panose="020B0504020202020204" pitchFamily="34" charset="0"/>
                <a:cs typeface="Arial"/>
              </a:rPr>
              <a:t>siendo </a:t>
            </a:r>
            <a:r>
              <a:rPr dirty="0">
                <a:solidFill>
                  <a:schemeClr val="accent5">
                    <a:lumMod val="20000"/>
                    <a:lumOff val="80000"/>
                  </a:schemeClr>
                </a:solidFill>
                <a:latin typeface="Arial Nova" panose="020B0504020202020204" pitchFamily="34" charset="0"/>
                <a:cs typeface="Arial"/>
              </a:rPr>
              <a:t>más </a:t>
            </a:r>
            <a:r>
              <a:rPr spc="-15" dirty="0">
                <a:solidFill>
                  <a:schemeClr val="accent5">
                    <a:lumMod val="20000"/>
                    <a:lumOff val="80000"/>
                  </a:schemeClr>
                </a:solidFill>
                <a:latin typeface="Arial Nova" panose="020B0504020202020204" pitchFamily="34" charset="0"/>
                <a:cs typeface="Arial"/>
              </a:rPr>
              <a:t>una  </a:t>
            </a:r>
            <a:r>
              <a:rPr dirty="0">
                <a:solidFill>
                  <a:schemeClr val="accent5">
                    <a:lumMod val="20000"/>
                    <a:lumOff val="80000"/>
                  </a:schemeClr>
                </a:solidFill>
                <a:latin typeface="Arial Nova" panose="020B0504020202020204" pitchFamily="34" charset="0"/>
                <a:cs typeface="Arial"/>
              </a:rPr>
              <a:t>herramienta </a:t>
            </a:r>
            <a:r>
              <a:rPr spc="-5" dirty="0">
                <a:solidFill>
                  <a:schemeClr val="accent5">
                    <a:lumMod val="20000"/>
                    <a:lumOff val="80000"/>
                  </a:schemeClr>
                </a:solidFill>
                <a:latin typeface="Arial Nova" panose="020B0504020202020204" pitchFamily="34" charset="0"/>
                <a:cs typeface="Arial"/>
              </a:rPr>
              <a:t>complementaria que sustitutiva de sus</a:t>
            </a:r>
            <a:r>
              <a:rPr spc="-70" dirty="0">
                <a:solidFill>
                  <a:schemeClr val="accent5">
                    <a:lumMod val="20000"/>
                    <a:lumOff val="80000"/>
                  </a:schemeClr>
                </a:solidFill>
                <a:latin typeface="Arial Nova" panose="020B0504020202020204" pitchFamily="34" charset="0"/>
                <a:cs typeface="Arial"/>
              </a:rPr>
              <a:t> </a:t>
            </a:r>
            <a:r>
              <a:rPr spc="-5" dirty="0">
                <a:solidFill>
                  <a:schemeClr val="accent5">
                    <a:lumMod val="20000"/>
                    <a:lumOff val="80000"/>
                  </a:schemeClr>
                </a:solidFill>
                <a:latin typeface="Arial Nova" panose="020B0504020202020204" pitchFamily="34" charset="0"/>
                <a:cs typeface="Arial"/>
              </a:rPr>
              <a:t>precedentes.</a:t>
            </a:r>
            <a:endParaRPr dirty="0">
              <a:solidFill>
                <a:schemeClr val="accent5">
                  <a:lumMod val="20000"/>
                  <a:lumOff val="80000"/>
                </a:schemeClr>
              </a:solidFill>
              <a:latin typeface="Arial Nova" panose="020B0504020202020204" pitchFamily="34" charset="0"/>
              <a:cs typeface="Arial"/>
            </a:endParaRPr>
          </a:p>
        </p:txBody>
      </p:sp>
      <p:grpSp>
        <p:nvGrpSpPr>
          <p:cNvPr id="2" name="Grupo 1">
            <a:extLst>
              <a:ext uri="{FF2B5EF4-FFF2-40B4-BE49-F238E27FC236}">
                <a16:creationId xmlns:a16="http://schemas.microsoft.com/office/drawing/2014/main" id="{39AE82C5-0644-4265-713E-DEA59648DDB6}"/>
              </a:ext>
            </a:extLst>
          </p:cNvPr>
          <p:cNvGrpSpPr/>
          <p:nvPr/>
        </p:nvGrpSpPr>
        <p:grpSpPr>
          <a:xfrm>
            <a:off x="522829" y="1132714"/>
            <a:ext cx="2418492" cy="4781169"/>
            <a:chOff x="788258" y="1270317"/>
            <a:chExt cx="2418492" cy="4781169"/>
          </a:xfrm>
        </p:grpSpPr>
        <p:sp>
          <p:nvSpPr>
            <p:cNvPr id="25" name="Flecha: hacia abajo 24">
              <a:extLst>
                <a:ext uri="{FF2B5EF4-FFF2-40B4-BE49-F238E27FC236}">
                  <a16:creationId xmlns:a16="http://schemas.microsoft.com/office/drawing/2014/main" id="{D6AC7459-8958-4DA0-614E-326743553F59}"/>
                </a:ext>
              </a:extLst>
            </p:cNvPr>
            <p:cNvSpPr/>
            <p:nvPr/>
          </p:nvSpPr>
          <p:spPr>
            <a:xfrm>
              <a:off x="788258" y="1270317"/>
              <a:ext cx="2418492" cy="478116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b="1">
                <a:ln w="12700">
                  <a:solidFill>
                    <a:schemeClr val="accent5"/>
                  </a:solidFill>
                  <a:prstDash val="solid"/>
                </a:ln>
                <a:pattFill prst="ltDnDiag">
                  <a:fgClr>
                    <a:schemeClr val="accent5">
                      <a:lumMod val="60000"/>
                      <a:lumOff val="40000"/>
                    </a:schemeClr>
                  </a:fgClr>
                  <a:bgClr>
                    <a:schemeClr val="bg1"/>
                  </a:bgClr>
                </a:pattFill>
              </a:endParaRPr>
            </a:p>
          </p:txBody>
        </p:sp>
        <p:grpSp>
          <p:nvGrpSpPr>
            <p:cNvPr id="16" name="object 16"/>
            <p:cNvGrpSpPr/>
            <p:nvPr/>
          </p:nvGrpSpPr>
          <p:grpSpPr>
            <a:xfrm>
              <a:off x="1291259" y="1579181"/>
              <a:ext cx="1043940" cy="3607435"/>
              <a:chOff x="519683" y="1868423"/>
              <a:chExt cx="1043940" cy="3607435"/>
            </a:xfrm>
          </p:grpSpPr>
          <p:sp>
            <p:nvSpPr>
              <p:cNvPr id="17" name="object 17"/>
              <p:cNvSpPr/>
              <p:nvPr/>
            </p:nvSpPr>
            <p:spPr>
              <a:xfrm>
                <a:off x="1024127" y="1868423"/>
                <a:ext cx="486156" cy="466343"/>
              </a:xfrm>
              <a:prstGeom prst="rect">
                <a:avLst/>
              </a:prstGeom>
              <a:blipFill>
                <a:blip r:embed="rId2" cstate="print"/>
                <a:stretch>
                  <a:fillRect/>
                </a:stretch>
              </a:blipFill>
            </p:spPr>
            <p:txBody>
              <a:bodyPr wrap="square" lIns="0" tIns="0" rIns="0" bIns="0" rtlCol="0"/>
              <a:lstStyle/>
              <a:p>
                <a:endParaRPr>
                  <a:solidFill>
                    <a:schemeClr val="accent5">
                      <a:lumMod val="20000"/>
                      <a:lumOff val="80000"/>
                    </a:schemeClr>
                  </a:solidFill>
                </a:endParaRPr>
              </a:p>
            </p:txBody>
          </p:sp>
          <p:sp>
            <p:nvSpPr>
              <p:cNvPr id="18" name="object 18"/>
              <p:cNvSpPr/>
              <p:nvPr/>
            </p:nvSpPr>
            <p:spPr>
              <a:xfrm>
                <a:off x="1040891" y="2948939"/>
                <a:ext cx="507491" cy="478536"/>
              </a:xfrm>
              <a:prstGeom prst="rect">
                <a:avLst/>
              </a:prstGeom>
              <a:blipFill>
                <a:blip r:embed="rId3" cstate="print"/>
                <a:stretch>
                  <a:fillRect/>
                </a:stretch>
              </a:blipFill>
            </p:spPr>
            <p:txBody>
              <a:bodyPr wrap="square" lIns="0" tIns="0" rIns="0" bIns="0" rtlCol="0"/>
              <a:lstStyle/>
              <a:p>
                <a:endParaRPr>
                  <a:solidFill>
                    <a:schemeClr val="accent5">
                      <a:lumMod val="20000"/>
                      <a:lumOff val="80000"/>
                    </a:schemeClr>
                  </a:solidFill>
                </a:endParaRPr>
              </a:p>
            </p:txBody>
          </p:sp>
          <p:sp>
            <p:nvSpPr>
              <p:cNvPr id="19" name="object 19"/>
              <p:cNvSpPr/>
              <p:nvPr/>
            </p:nvSpPr>
            <p:spPr>
              <a:xfrm>
                <a:off x="1024127" y="4085844"/>
                <a:ext cx="489203" cy="454151"/>
              </a:xfrm>
              <a:prstGeom prst="rect">
                <a:avLst/>
              </a:prstGeom>
              <a:blipFill>
                <a:blip r:embed="rId4" cstate="print"/>
                <a:stretch>
                  <a:fillRect/>
                </a:stretch>
              </a:blipFill>
            </p:spPr>
            <p:txBody>
              <a:bodyPr wrap="square" lIns="0" tIns="0" rIns="0" bIns="0" rtlCol="0"/>
              <a:lstStyle/>
              <a:p>
                <a:endParaRPr>
                  <a:solidFill>
                    <a:schemeClr val="accent5">
                      <a:lumMod val="20000"/>
                      <a:lumOff val="80000"/>
                    </a:schemeClr>
                  </a:solidFill>
                </a:endParaRPr>
              </a:p>
            </p:txBody>
          </p:sp>
          <p:sp>
            <p:nvSpPr>
              <p:cNvPr id="20" name="object 20"/>
              <p:cNvSpPr/>
              <p:nvPr/>
            </p:nvSpPr>
            <p:spPr>
              <a:xfrm>
                <a:off x="519683" y="5247132"/>
                <a:ext cx="1043940" cy="228600"/>
              </a:xfrm>
              <a:prstGeom prst="rect">
                <a:avLst/>
              </a:prstGeom>
              <a:blipFill>
                <a:blip r:embed="rId5" cstate="print"/>
                <a:stretch>
                  <a:fillRect/>
                </a:stretch>
              </a:blipFill>
            </p:spPr>
            <p:txBody>
              <a:bodyPr wrap="square" lIns="0" tIns="0" rIns="0" bIns="0" rtlCol="0"/>
              <a:lstStyle/>
              <a:p>
                <a:endParaRPr>
                  <a:solidFill>
                    <a:schemeClr val="accent5">
                      <a:lumMod val="20000"/>
                      <a:lumOff val="80000"/>
                    </a:schemeClr>
                  </a:solidFill>
                </a:endParaRPr>
              </a:p>
            </p:txBody>
          </p:sp>
        </p:grpSp>
      </p:grpSp>
      <p:pic>
        <p:nvPicPr>
          <p:cNvPr id="3" name="Picture 70978">
            <a:extLst>
              <a:ext uri="{FF2B5EF4-FFF2-40B4-BE49-F238E27FC236}">
                <a16:creationId xmlns:a16="http://schemas.microsoft.com/office/drawing/2014/main" id="{F3748EA1-4043-7FFB-427B-1E32FA2E3662}"/>
              </a:ext>
            </a:extLst>
          </p:cNvPr>
          <p:cNvPicPr/>
          <p:nvPr/>
        </p:nvPicPr>
        <p:blipFill>
          <a:blip r:embed="rId6">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E1D2CF-BA7B-26B6-BB30-8B27622194D3}"/>
              </a:ext>
            </a:extLst>
          </p:cNvPr>
          <p:cNvSpPr>
            <a:spLocks noGrp="1"/>
          </p:cNvSpPr>
          <p:nvPr>
            <p:ph idx="1"/>
          </p:nvPr>
        </p:nvSpPr>
        <p:spPr>
          <a:xfrm>
            <a:off x="838200" y="521458"/>
            <a:ext cx="10515600" cy="5587229"/>
          </a:xfrm>
        </p:spPr>
        <p:txBody>
          <a:bodyPr>
            <a:normAutofit/>
          </a:bodyPr>
          <a:lstStyle/>
          <a:p>
            <a:pPr marL="0" indent="0" algn="just">
              <a:lnSpc>
                <a:spcPct val="100000"/>
              </a:lnSpc>
              <a:buNone/>
            </a:pPr>
            <a:r>
              <a:rPr lang="es-CL" sz="2400" dirty="0">
                <a:solidFill>
                  <a:schemeClr val="accent5">
                    <a:lumMod val="20000"/>
                    <a:lumOff val="80000"/>
                  </a:schemeClr>
                </a:solidFill>
                <a:latin typeface="Arial Nova" panose="020B0504020202020204" pitchFamily="34" charset="0"/>
              </a:rPr>
              <a:t>La metodología BOW TIE se basa en la combinación de tres modelos de investigación de accidentes:</a:t>
            </a:r>
          </a:p>
          <a:p>
            <a:pPr algn="just">
              <a:lnSpc>
                <a:spcPct val="100000"/>
              </a:lnSpc>
              <a:buFont typeface="Wingdings" panose="05000000000000000000" pitchFamily="2" charset="2"/>
              <a:buChar char="ü"/>
            </a:pPr>
            <a:r>
              <a:rPr lang="es-CL" sz="2400" dirty="0">
                <a:solidFill>
                  <a:schemeClr val="accent5">
                    <a:lumMod val="20000"/>
                    <a:lumOff val="80000"/>
                  </a:schemeClr>
                </a:solidFill>
                <a:latin typeface="Arial Nova" panose="020B0504020202020204" pitchFamily="34" charset="0"/>
              </a:rPr>
              <a:t>El modelo del queso suizo de causalidad de los accidentes es un modelo utilizado en el análisis de riesgos y gestión de riesgos, usado en la aviación, la ingeniería y la asistencia sanitaria.</a:t>
            </a:r>
          </a:p>
          <a:p>
            <a:pPr algn="just">
              <a:lnSpc>
                <a:spcPct val="100000"/>
              </a:lnSpc>
              <a:buFont typeface="Wingdings" panose="05000000000000000000" pitchFamily="2" charset="2"/>
              <a:buChar char="ü"/>
            </a:pPr>
            <a:r>
              <a:rPr lang="es-CL" sz="2400" dirty="0">
                <a:solidFill>
                  <a:schemeClr val="accent5">
                    <a:lumMod val="20000"/>
                    <a:lumOff val="80000"/>
                  </a:schemeClr>
                </a:solidFill>
                <a:latin typeface="Arial Nova" panose="020B0504020202020204" pitchFamily="34" charset="0"/>
              </a:rPr>
              <a:t>Análisis del árbol de fallas (en inglés: </a:t>
            </a:r>
            <a:r>
              <a:rPr lang="es-CL" sz="2400" dirty="0" err="1">
                <a:solidFill>
                  <a:schemeClr val="accent5">
                    <a:lumMod val="20000"/>
                    <a:lumOff val="80000"/>
                  </a:schemeClr>
                </a:solidFill>
                <a:latin typeface="Arial Nova" panose="020B0504020202020204" pitchFamily="34" charset="0"/>
              </a:rPr>
              <a:t>Fault</a:t>
            </a:r>
            <a:r>
              <a:rPr lang="es-CL" sz="2400" dirty="0">
                <a:solidFill>
                  <a:schemeClr val="accent5">
                    <a:lumMod val="20000"/>
                    <a:lumOff val="80000"/>
                  </a:schemeClr>
                </a:solidFill>
                <a:latin typeface="Arial Nova" panose="020B0504020202020204" pitchFamily="34" charset="0"/>
              </a:rPr>
              <a:t> </a:t>
            </a:r>
            <a:r>
              <a:rPr lang="es-CL" sz="2400" dirty="0" err="1">
                <a:solidFill>
                  <a:schemeClr val="accent5">
                    <a:lumMod val="20000"/>
                    <a:lumOff val="80000"/>
                  </a:schemeClr>
                </a:solidFill>
                <a:latin typeface="Arial Nova" panose="020B0504020202020204" pitchFamily="34" charset="0"/>
              </a:rPr>
              <a:t>tree</a:t>
            </a:r>
            <a:r>
              <a:rPr lang="es-CL" sz="2400" dirty="0">
                <a:solidFill>
                  <a:schemeClr val="accent5">
                    <a:lumMod val="20000"/>
                    <a:lumOff val="80000"/>
                  </a:schemeClr>
                </a:solidFill>
                <a:latin typeface="Arial Nova" panose="020B0504020202020204" pitchFamily="34" charset="0"/>
              </a:rPr>
              <a:t> </a:t>
            </a:r>
            <a:r>
              <a:rPr lang="es-CL" sz="2400" dirty="0" err="1">
                <a:solidFill>
                  <a:schemeClr val="accent5">
                    <a:lumMod val="20000"/>
                    <a:lumOff val="80000"/>
                  </a:schemeClr>
                </a:solidFill>
                <a:latin typeface="Arial Nova" panose="020B0504020202020204" pitchFamily="34" charset="0"/>
              </a:rPr>
              <a:t>analysis</a:t>
            </a:r>
            <a:r>
              <a:rPr lang="es-CL" sz="2400" dirty="0">
                <a:solidFill>
                  <a:schemeClr val="accent5">
                    <a:lumMod val="20000"/>
                    <a:lumOff val="80000"/>
                  </a:schemeClr>
                </a:solidFill>
                <a:latin typeface="Arial Nova" panose="020B0504020202020204" pitchFamily="34" charset="0"/>
              </a:rPr>
              <a:t>, </a:t>
            </a:r>
            <a:r>
              <a:rPr lang="es-CL" sz="2400" dirty="0" err="1">
                <a:solidFill>
                  <a:schemeClr val="accent5">
                    <a:lumMod val="20000"/>
                    <a:lumOff val="80000"/>
                  </a:schemeClr>
                </a:solidFill>
                <a:latin typeface="Arial Nova" panose="020B0504020202020204" pitchFamily="34" charset="0"/>
              </a:rPr>
              <a:t>FTA</a:t>
            </a:r>
            <a:r>
              <a:rPr lang="es-CL" sz="2400" dirty="0">
                <a:solidFill>
                  <a:schemeClr val="accent5">
                    <a:lumMod val="20000"/>
                    <a:lumOff val="80000"/>
                  </a:schemeClr>
                </a:solidFill>
                <a:latin typeface="Arial Nova" panose="020B0504020202020204" pitchFamily="34" charset="0"/>
              </a:rPr>
              <a:t>). Este método de análisis se utiliza sobre todo en los campos de ingeniería de seguridad e ingeniería de fiabilidad para comprender cómo los sistemas pueden fallar.</a:t>
            </a:r>
          </a:p>
          <a:p>
            <a:pPr algn="just">
              <a:lnSpc>
                <a:spcPct val="100000"/>
              </a:lnSpc>
              <a:buFont typeface="Wingdings" panose="05000000000000000000" pitchFamily="2" charset="2"/>
              <a:buChar char="ü"/>
            </a:pPr>
            <a:r>
              <a:rPr lang="es-CL" sz="2400" dirty="0">
                <a:solidFill>
                  <a:schemeClr val="accent5">
                    <a:lumMod val="20000"/>
                    <a:lumOff val="80000"/>
                  </a:schemeClr>
                </a:solidFill>
                <a:latin typeface="Arial Nova" panose="020B0504020202020204" pitchFamily="34" charset="0"/>
              </a:rPr>
              <a:t>Análisis de árbol de eventos (ETA) es un delantero, de abajo hacia arriba, esta técnica de análisis se utiliza para analizar los efectos de funcionamiento o sistemas fallidos.</a:t>
            </a:r>
          </a:p>
        </p:txBody>
      </p:sp>
      <p:pic>
        <p:nvPicPr>
          <p:cNvPr id="2" name="Imagen 1">
            <a:extLst>
              <a:ext uri="{FF2B5EF4-FFF2-40B4-BE49-F238E27FC236}">
                <a16:creationId xmlns:a16="http://schemas.microsoft.com/office/drawing/2014/main" id="{449B5F21-8287-C95B-5208-CC8218DF2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3539740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7285557-45B2-B88D-11AA-620C6B77A16F}"/>
              </a:ext>
            </a:extLst>
          </p:cNvPr>
          <p:cNvPicPr>
            <a:picLocks noChangeAspect="1"/>
          </p:cNvPicPr>
          <p:nvPr/>
        </p:nvPicPr>
        <p:blipFill rotWithShape="1">
          <a:blip r:embed="rId2"/>
          <a:srcRect l="28544" t="40259" r="27403" b="21553"/>
          <a:stretch/>
        </p:blipFill>
        <p:spPr>
          <a:xfrm>
            <a:off x="465514" y="501312"/>
            <a:ext cx="11021646" cy="5374193"/>
          </a:xfrm>
          <a:prstGeom prst="rect">
            <a:avLst/>
          </a:prstGeom>
        </p:spPr>
      </p:pic>
      <p:pic>
        <p:nvPicPr>
          <p:cNvPr id="6" name="Picture 70978">
            <a:extLst>
              <a:ext uri="{FF2B5EF4-FFF2-40B4-BE49-F238E27FC236}">
                <a16:creationId xmlns:a16="http://schemas.microsoft.com/office/drawing/2014/main" id="{04E3D475-578B-1095-0BFF-4E389B847474}"/>
              </a:ext>
            </a:extLst>
          </p:cNvPr>
          <p:cNvPicPr/>
          <p:nvPr/>
        </p:nvPicPr>
        <p:blipFill>
          <a:blip r:embed="rId3">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593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2795" y="1540511"/>
            <a:ext cx="7419109" cy="623454"/>
          </a:xfrm>
        </p:spPr>
        <p:txBody>
          <a:bodyPr>
            <a:normAutofit/>
          </a:bodyPr>
          <a:lstStyle/>
          <a:p>
            <a:pPr algn="ctr"/>
            <a:r>
              <a:rPr lang="es-CL" sz="2800" b="1" dirty="0">
                <a:solidFill>
                  <a:schemeClr val="accent5">
                    <a:lumMod val="60000"/>
                    <a:lumOff val="40000"/>
                  </a:schemeClr>
                </a:solidFill>
                <a:latin typeface="Arial" panose="020B0604020202020204" pitchFamily="34" charset="0"/>
                <a:cs typeface="Arial" panose="020B0604020202020204" pitchFamily="34" charset="0"/>
              </a:rPr>
              <a:t>INFORMACIÓN RELEVANTE</a:t>
            </a:r>
          </a:p>
        </p:txBody>
      </p:sp>
      <p:pic>
        <p:nvPicPr>
          <p:cNvPr id="5" name="Imagen 4"/>
          <p:cNvPicPr>
            <a:picLocks noChangeAspect="1"/>
          </p:cNvPicPr>
          <p:nvPr/>
        </p:nvPicPr>
        <p:blipFill>
          <a:blip r:embed="rId2"/>
          <a:stretch>
            <a:fillRect/>
          </a:stretch>
        </p:blipFill>
        <p:spPr>
          <a:xfrm>
            <a:off x="1706605" y="2913901"/>
            <a:ext cx="2036396" cy="1890925"/>
          </a:xfrm>
          <a:prstGeom prst="rect">
            <a:avLst/>
          </a:prstGeom>
          <a:ln w="28575">
            <a:solidFill>
              <a:srgbClr val="FF0000"/>
            </a:solidFill>
          </a:ln>
        </p:spPr>
      </p:pic>
      <p:pic>
        <p:nvPicPr>
          <p:cNvPr id="7" name="Imagen 6"/>
          <p:cNvPicPr>
            <a:picLocks noChangeAspect="1"/>
          </p:cNvPicPr>
          <p:nvPr/>
        </p:nvPicPr>
        <p:blipFill>
          <a:blip r:embed="rId3"/>
          <a:stretch>
            <a:fillRect/>
          </a:stretch>
        </p:blipFill>
        <p:spPr>
          <a:xfrm>
            <a:off x="4040574" y="2913901"/>
            <a:ext cx="1893556" cy="1876023"/>
          </a:xfrm>
          <a:prstGeom prst="rect">
            <a:avLst/>
          </a:prstGeom>
          <a:ln w="28575">
            <a:solidFill>
              <a:srgbClr val="FF0000"/>
            </a:solidFill>
          </a:ln>
        </p:spPr>
      </p:pic>
      <p:pic>
        <p:nvPicPr>
          <p:cNvPr id="8" name="Imagen 7"/>
          <p:cNvPicPr>
            <a:picLocks noChangeAspect="1"/>
          </p:cNvPicPr>
          <p:nvPr/>
        </p:nvPicPr>
        <p:blipFill>
          <a:blip r:embed="rId4"/>
          <a:stretch>
            <a:fillRect/>
          </a:stretch>
        </p:blipFill>
        <p:spPr>
          <a:xfrm>
            <a:off x="6231703" y="2897609"/>
            <a:ext cx="1861479" cy="1892315"/>
          </a:xfrm>
          <a:prstGeom prst="rect">
            <a:avLst/>
          </a:prstGeom>
          <a:ln w="28575">
            <a:solidFill>
              <a:srgbClr val="FF0000"/>
            </a:solidFill>
          </a:ln>
        </p:spPr>
      </p:pic>
      <p:pic>
        <p:nvPicPr>
          <p:cNvPr id="9" name="Imagen 8"/>
          <p:cNvPicPr>
            <a:picLocks noChangeAspect="1"/>
          </p:cNvPicPr>
          <p:nvPr/>
        </p:nvPicPr>
        <p:blipFill>
          <a:blip r:embed="rId5"/>
          <a:stretch>
            <a:fillRect/>
          </a:stretch>
        </p:blipFill>
        <p:spPr>
          <a:xfrm>
            <a:off x="8342835" y="2897609"/>
            <a:ext cx="1861480" cy="1924428"/>
          </a:xfrm>
          <a:prstGeom prst="rect">
            <a:avLst/>
          </a:prstGeom>
          <a:ln w="28575">
            <a:solidFill>
              <a:srgbClr val="FF0000"/>
            </a:solidFill>
          </a:ln>
        </p:spPr>
      </p:pic>
      <p:pic>
        <p:nvPicPr>
          <p:cNvPr id="10" name="Picture 70978"/>
          <p:cNvPicPr/>
          <p:nvPr/>
        </p:nvPicPr>
        <p:blipFill>
          <a:blip r:embed="rId6">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2014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059968" y="787467"/>
            <a:ext cx="3242945" cy="382797"/>
          </a:xfrm>
          <a:prstGeom prst="rect">
            <a:avLst/>
          </a:prstGeom>
        </p:spPr>
        <p:txBody>
          <a:bodyPr vert="horz" wrap="square" lIns="0" tIns="13335" rIns="0" bIns="0" rtlCol="0" anchor="ctr">
            <a:spAutoFit/>
          </a:bodyPr>
          <a:lstStyle/>
          <a:p>
            <a:pPr marL="12700">
              <a:lnSpc>
                <a:spcPct val="100000"/>
              </a:lnSpc>
              <a:spcBef>
                <a:spcPts val="105"/>
              </a:spcBef>
            </a:pPr>
            <a:r>
              <a:rPr lang="es-CL" sz="2400" b="1" u="sng" dirty="0">
                <a:solidFill>
                  <a:schemeClr val="accent5">
                    <a:lumMod val="20000"/>
                    <a:lumOff val="80000"/>
                  </a:schemeClr>
                </a:solidFill>
                <a:latin typeface="Arial Nova" panose="020B0504020202020204" pitchFamily="34" charset="0"/>
                <a:cs typeface="Arial"/>
              </a:rPr>
              <a:t>MODELO BOW</a:t>
            </a:r>
            <a:r>
              <a:rPr lang="es-CL" sz="2400" b="1" u="sng" spc="-114" dirty="0">
                <a:solidFill>
                  <a:schemeClr val="accent5">
                    <a:lumMod val="20000"/>
                    <a:lumOff val="80000"/>
                  </a:schemeClr>
                </a:solidFill>
                <a:latin typeface="Arial Nova" panose="020B0504020202020204" pitchFamily="34" charset="0"/>
                <a:cs typeface="Arial"/>
              </a:rPr>
              <a:t> </a:t>
            </a:r>
            <a:r>
              <a:rPr lang="es-CL" sz="2400" b="1" u="sng" spc="-20" dirty="0">
                <a:solidFill>
                  <a:schemeClr val="accent5">
                    <a:lumMod val="20000"/>
                    <a:lumOff val="80000"/>
                  </a:schemeClr>
                </a:solidFill>
                <a:latin typeface="Arial Nova" panose="020B0504020202020204" pitchFamily="34" charset="0"/>
                <a:cs typeface="Arial"/>
              </a:rPr>
              <a:t>TIE:</a:t>
            </a:r>
            <a:endParaRPr lang="es-CL" sz="2400" u="sng" dirty="0">
              <a:solidFill>
                <a:schemeClr val="accent5">
                  <a:lumMod val="20000"/>
                  <a:lumOff val="80000"/>
                </a:schemeClr>
              </a:solidFill>
              <a:latin typeface="Arial Nova" panose="020B0504020202020204" pitchFamily="34" charset="0"/>
              <a:cs typeface="Arial"/>
            </a:endParaRPr>
          </a:p>
        </p:txBody>
      </p:sp>
      <p:sp>
        <p:nvSpPr>
          <p:cNvPr id="12" name="object 12"/>
          <p:cNvSpPr txBox="1"/>
          <p:nvPr/>
        </p:nvSpPr>
        <p:spPr>
          <a:xfrm>
            <a:off x="1059968" y="1527935"/>
            <a:ext cx="9893782" cy="2980944"/>
          </a:xfrm>
          <a:prstGeom prst="rect">
            <a:avLst/>
          </a:prstGeom>
        </p:spPr>
        <p:txBody>
          <a:bodyPr vert="horz" wrap="square" lIns="0" tIns="13335" rIns="0" bIns="0" rtlCol="0">
            <a:spAutoFit/>
          </a:bodyPr>
          <a:lstStyle/>
          <a:p>
            <a:pPr marL="12700" algn="just">
              <a:spcBef>
                <a:spcPts val="105"/>
              </a:spcBef>
            </a:pPr>
            <a:r>
              <a:rPr sz="2400" spc="-5" dirty="0">
                <a:solidFill>
                  <a:schemeClr val="accent5">
                    <a:lumMod val="20000"/>
                    <a:lumOff val="80000"/>
                  </a:schemeClr>
                </a:solidFill>
                <a:latin typeface="Arial Nova" panose="020B0504020202020204" pitchFamily="34" charset="0"/>
                <a:cs typeface="Arial"/>
              </a:rPr>
              <a:t>El </a:t>
            </a:r>
            <a:r>
              <a:rPr sz="2400" dirty="0">
                <a:solidFill>
                  <a:schemeClr val="accent5">
                    <a:lumMod val="20000"/>
                    <a:lumOff val="80000"/>
                  </a:schemeClr>
                </a:solidFill>
                <a:latin typeface="Arial Nova" panose="020B0504020202020204" pitchFamily="34" charset="0"/>
                <a:cs typeface="Arial"/>
              </a:rPr>
              <a:t>objetivo es </a:t>
            </a:r>
            <a:r>
              <a:rPr sz="2400" b="1" u="heavy" dirty="0">
                <a:solidFill>
                  <a:schemeClr val="accent5">
                    <a:lumMod val="20000"/>
                    <a:lumOff val="80000"/>
                  </a:schemeClr>
                </a:solidFill>
                <a:uFill>
                  <a:solidFill>
                    <a:srgbClr val="AF1B2D"/>
                  </a:solidFill>
                </a:uFill>
                <a:latin typeface="Arial Nova" panose="020B0504020202020204" pitchFamily="34" charset="0"/>
                <a:cs typeface="Arial"/>
              </a:rPr>
              <a:t>comunicar</a:t>
            </a:r>
            <a:r>
              <a:rPr sz="2400" b="1"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los</a:t>
            </a:r>
            <a:r>
              <a:rPr sz="2400" spc="-90"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riesgos</a:t>
            </a:r>
            <a:endParaRPr lang="es-CL" sz="2400" dirty="0">
              <a:solidFill>
                <a:schemeClr val="accent5">
                  <a:lumMod val="20000"/>
                  <a:lumOff val="80000"/>
                </a:schemeClr>
              </a:solidFill>
              <a:latin typeface="Arial Nova" panose="020B0504020202020204" pitchFamily="34" charset="0"/>
              <a:cs typeface="Arial"/>
            </a:endParaRPr>
          </a:p>
          <a:p>
            <a:pPr marL="12700" algn="just">
              <a:spcBef>
                <a:spcPts val="105"/>
              </a:spcBef>
            </a:pPr>
            <a:endParaRPr sz="2400" dirty="0">
              <a:solidFill>
                <a:schemeClr val="accent5">
                  <a:lumMod val="20000"/>
                  <a:lumOff val="80000"/>
                </a:schemeClr>
              </a:solidFill>
              <a:latin typeface="Arial Nova" panose="020B0504020202020204" pitchFamily="34" charset="0"/>
              <a:cs typeface="Arial"/>
            </a:endParaRPr>
          </a:p>
          <a:p>
            <a:pPr marL="12700" marR="5080" algn="just"/>
            <a:r>
              <a:rPr sz="2400" spc="-5" dirty="0">
                <a:solidFill>
                  <a:schemeClr val="accent5">
                    <a:lumMod val="20000"/>
                    <a:lumOff val="80000"/>
                  </a:schemeClr>
                </a:solidFill>
                <a:latin typeface="Arial Nova" panose="020B0504020202020204" pitchFamily="34" charset="0"/>
                <a:cs typeface="Arial"/>
              </a:rPr>
              <a:t>Proporcionar </a:t>
            </a:r>
            <a:r>
              <a:rPr sz="2400" dirty="0">
                <a:solidFill>
                  <a:schemeClr val="accent5">
                    <a:lumMod val="20000"/>
                    <a:lumOff val="80000"/>
                  </a:schemeClr>
                </a:solidFill>
                <a:latin typeface="Arial Nova" panose="020B0504020202020204" pitchFamily="34" charset="0"/>
                <a:cs typeface="Arial"/>
              </a:rPr>
              <a:t>el nivel adecuado de detalle </a:t>
            </a:r>
            <a:r>
              <a:rPr sz="2400" spc="-5" dirty="0">
                <a:solidFill>
                  <a:schemeClr val="accent5">
                    <a:lumMod val="20000"/>
                    <a:lumOff val="80000"/>
                  </a:schemeClr>
                </a:solidFill>
                <a:latin typeface="Arial Nova" panose="020B0504020202020204" pitchFamily="34" charset="0"/>
                <a:cs typeface="Arial"/>
              </a:rPr>
              <a:t>para facilitar la  comprensión </a:t>
            </a:r>
            <a:r>
              <a:rPr sz="2400" dirty="0">
                <a:solidFill>
                  <a:schemeClr val="accent5">
                    <a:lumMod val="20000"/>
                    <a:lumOff val="80000"/>
                  </a:schemeClr>
                </a:solidFill>
                <a:latin typeface="Arial Nova" panose="020B0504020202020204" pitchFamily="34" charset="0"/>
                <a:cs typeface="Arial"/>
              </a:rPr>
              <a:t>y toma de decisiones </a:t>
            </a:r>
            <a:r>
              <a:rPr sz="2400" spc="-5" dirty="0">
                <a:solidFill>
                  <a:schemeClr val="accent5">
                    <a:lumMod val="20000"/>
                    <a:lumOff val="80000"/>
                  </a:schemeClr>
                </a:solidFill>
                <a:latin typeface="Arial Nova" panose="020B0504020202020204" pitchFamily="34" charset="0"/>
                <a:cs typeface="Arial"/>
              </a:rPr>
              <a:t>basada </a:t>
            </a:r>
            <a:r>
              <a:rPr sz="2400" dirty="0">
                <a:solidFill>
                  <a:schemeClr val="accent5">
                    <a:lumMod val="20000"/>
                    <a:lumOff val="80000"/>
                  </a:schemeClr>
                </a:solidFill>
                <a:latin typeface="Arial Nova" panose="020B0504020202020204" pitchFamily="34" charset="0"/>
                <a:cs typeface="Arial"/>
              </a:rPr>
              <a:t>en el riesgo sin  simplificar ni complejizar</a:t>
            </a:r>
            <a:r>
              <a:rPr sz="2400" spc="-50"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demasiado</a:t>
            </a:r>
            <a:r>
              <a:rPr sz="2400" dirty="0">
                <a:solidFill>
                  <a:schemeClr val="accent5">
                    <a:lumMod val="20000"/>
                    <a:lumOff val="80000"/>
                  </a:schemeClr>
                </a:solidFill>
                <a:latin typeface="Arial Nova" panose="020B0504020202020204" pitchFamily="34" charset="0"/>
                <a:cs typeface="Arial"/>
              </a:rPr>
              <a:t>.</a:t>
            </a:r>
            <a:endParaRPr lang="es-CL" sz="2400" dirty="0">
              <a:solidFill>
                <a:schemeClr val="accent5">
                  <a:lumMod val="20000"/>
                  <a:lumOff val="80000"/>
                </a:schemeClr>
              </a:solidFill>
              <a:latin typeface="Arial Nova" panose="020B0504020202020204" pitchFamily="34" charset="0"/>
              <a:cs typeface="Arial"/>
            </a:endParaRPr>
          </a:p>
          <a:p>
            <a:pPr marL="12700" marR="5080" algn="just"/>
            <a:endParaRPr lang="es-CL" sz="2400" dirty="0">
              <a:solidFill>
                <a:schemeClr val="accent5">
                  <a:lumMod val="20000"/>
                  <a:lumOff val="80000"/>
                </a:schemeClr>
              </a:solidFill>
              <a:latin typeface="Arial Nova" panose="020B0504020202020204" pitchFamily="34" charset="0"/>
              <a:cs typeface="Arial"/>
            </a:endParaRPr>
          </a:p>
          <a:p>
            <a:pPr marL="12700" marR="5080" algn="just"/>
            <a:r>
              <a:rPr lang="es-CL" sz="2400" spc="-5" dirty="0">
                <a:solidFill>
                  <a:schemeClr val="accent5">
                    <a:lumMod val="20000"/>
                    <a:lumOff val="80000"/>
                  </a:schemeClr>
                </a:solidFill>
                <a:latin typeface="Arial Nova" panose="020B0504020202020204" pitchFamily="34" charset="0"/>
                <a:cs typeface="Arial"/>
              </a:rPr>
              <a:t>El </a:t>
            </a:r>
            <a:r>
              <a:rPr lang="es-CL" sz="2400" dirty="0">
                <a:solidFill>
                  <a:schemeClr val="accent5">
                    <a:lumMod val="20000"/>
                    <a:lumOff val="80000"/>
                  </a:schemeClr>
                </a:solidFill>
                <a:latin typeface="Arial Nova" panose="020B0504020202020204" pitchFamily="34" charset="0"/>
                <a:cs typeface="Arial"/>
              </a:rPr>
              <a:t>nivel correcto de detalles depende de su</a:t>
            </a:r>
            <a:r>
              <a:rPr lang="es-CL" sz="2400" spc="-145" dirty="0">
                <a:solidFill>
                  <a:schemeClr val="accent5">
                    <a:lumMod val="20000"/>
                    <a:lumOff val="80000"/>
                  </a:schemeClr>
                </a:solidFill>
                <a:latin typeface="Arial Nova" panose="020B0504020202020204" pitchFamily="34" charset="0"/>
                <a:cs typeface="Arial"/>
              </a:rPr>
              <a:t> </a:t>
            </a:r>
            <a:r>
              <a:rPr lang="es-CL" sz="2400" dirty="0">
                <a:solidFill>
                  <a:schemeClr val="accent5">
                    <a:lumMod val="20000"/>
                    <a:lumOff val="80000"/>
                  </a:schemeClr>
                </a:solidFill>
                <a:latin typeface="Arial Nova" panose="020B0504020202020204" pitchFamily="34" charset="0"/>
                <a:cs typeface="Arial"/>
              </a:rPr>
              <a:t>objetivo.</a:t>
            </a:r>
          </a:p>
          <a:p>
            <a:pPr marL="12700" marR="5080" algn="just"/>
            <a:endParaRPr sz="2400" dirty="0">
              <a:solidFill>
                <a:schemeClr val="accent5">
                  <a:lumMod val="20000"/>
                  <a:lumOff val="80000"/>
                </a:schemeClr>
              </a:solidFill>
              <a:latin typeface="Arial Nova" panose="020B0504020202020204" pitchFamily="34" charset="0"/>
              <a:cs typeface="Arial"/>
            </a:endParaRPr>
          </a:p>
        </p:txBody>
      </p:sp>
      <p:pic>
        <p:nvPicPr>
          <p:cNvPr id="3" name="Imagen 2">
            <a:extLst>
              <a:ext uri="{FF2B5EF4-FFF2-40B4-BE49-F238E27FC236}">
                <a16:creationId xmlns:a16="http://schemas.microsoft.com/office/drawing/2014/main" id="{82778935-68B7-DAA1-5773-DDB8A85D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622200" y="400640"/>
            <a:ext cx="7172701" cy="474745"/>
          </a:xfrm>
          <a:prstGeom prst="rect">
            <a:avLst/>
          </a:prstGeom>
        </p:spPr>
        <p:txBody>
          <a:bodyPr vert="horz" wrap="square" lIns="0" tIns="67945" rIns="0" bIns="0" rtlCol="0" anchor="ctr">
            <a:spAutoFit/>
          </a:bodyPr>
          <a:lstStyle/>
          <a:p>
            <a:pPr marL="12700" marR="5080">
              <a:lnSpc>
                <a:spcPts val="3460"/>
              </a:lnSpc>
              <a:spcBef>
                <a:spcPts val="535"/>
              </a:spcBef>
            </a:pPr>
            <a:r>
              <a:rPr sz="2400" b="1" dirty="0">
                <a:solidFill>
                  <a:schemeClr val="accent5">
                    <a:lumMod val="20000"/>
                    <a:lumOff val="80000"/>
                  </a:schemeClr>
                </a:solidFill>
                <a:latin typeface="Arial Nova" panose="020B0504020202020204" pitchFamily="34" charset="0"/>
                <a:cs typeface="Arial"/>
              </a:rPr>
              <a:t>A qué </a:t>
            </a:r>
            <a:r>
              <a:rPr sz="2400" b="1" spc="-5" dirty="0">
                <a:solidFill>
                  <a:schemeClr val="accent5">
                    <a:lumMod val="20000"/>
                    <a:lumOff val="80000"/>
                  </a:schemeClr>
                </a:solidFill>
                <a:latin typeface="Arial Nova" panose="020B0504020202020204" pitchFamily="34" charset="0"/>
                <a:cs typeface="Arial"/>
              </a:rPr>
              <a:t>escenarios </a:t>
            </a:r>
            <a:r>
              <a:rPr sz="2400" b="1" dirty="0">
                <a:solidFill>
                  <a:schemeClr val="accent5">
                    <a:lumMod val="20000"/>
                    <a:lumOff val="80000"/>
                  </a:schemeClr>
                </a:solidFill>
                <a:latin typeface="Arial Nova" panose="020B0504020202020204" pitchFamily="34" charset="0"/>
                <a:cs typeface="Arial"/>
              </a:rPr>
              <a:t>de </a:t>
            </a:r>
            <a:r>
              <a:rPr sz="2400" b="1" spc="-5" dirty="0">
                <a:solidFill>
                  <a:schemeClr val="accent5">
                    <a:lumMod val="20000"/>
                    <a:lumOff val="80000"/>
                  </a:schemeClr>
                </a:solidFill>
                <a:latin typeface="Arial Nova" panose="020B0504020202020204" pitchFamily="34" charset="0"/>
                <a:cs typeface="Arial"/>
              </a:rPr>
              <a:t>riesgo</a:t>
            </a:r>
            <a:r>
              <a:rPr sz="2400" b="1" spc="-229" dirty="0">
                <a:solidFill>
                  <a:schemeClr val="accent5">
                    <a:lumMod val="20000"/>
                    <a:lumOff val="80000"/>
                  </a:schemeClr>
                </a:solidFill>
                <a:latin typeface="Arial Nova" panose="020B0504020202020204" pitchFamily="34" charset="0"/>
                <a:cs typeface="Arial"/>
              </a:rPr>
              <a:t> </a:t>
            </a:r>
            <a:r>
              <a:rPr sz="2400" b="1" dirty="0">
                <a:solidFill>
                  <a:schemeClr val="accent5">
                    <a:lumMod val="20000"/>
                    <a:lumOff val="80000"/>
                  </a:schemeClr>
                </a:solidFill>
                <a:latin typeface="Arial Nova" panose="020B0504020202020204" pitchFamily="34" charset="0"/>
                <a:cs typeface="Arial"/>
              </a:rPr>
              <a:t>le  </a:t>
            </a:r>
            <a:r>
              <a:rPr sz="2400" b="1" spc="-5" dirty="0" err="1">
                <a:solidFill>
                  <a:schemeClr val="accent5">
                    <a:lumMod val="20000"/>
                    <a:lumOff val="80000"/>
                  </a:schemeClr>
                </a:solidFill>
                <a:latin typeface="Arial Nova" panose="020B0504020202020204" pitchFamily="34" charset="0"/>
                <a:cs typeface="Arial"/>
              </a:rPr>
              <a:t>aplicamos</a:t>
            </a:r>
            <a:r>
              <a:rPr sz="2400" b="1" spc="-5" dirty="0">
                <a:solidFill>
                  <a:schemeClr val="accent5">
                    <a:lumMod val="20000"/>
                    <a:lumOff val="80000"/>
                  </a:schemeClr>
                </a:solidFill>
                <a:latin typeface="Arial Nova" panose="020B0504020202020204" pitchFamily="34" charset="0"/>
                <a:cs typeface="Arial"/>
              </a:rPr>
              <a:t> </a:t>
            </a:r>
            <a:r>
              <a:rPr sz="2400" b="1" dirty="0" err="1">
                <a:solidFill>
                  <a:schemeClr val="accent5">
                    <a:lumMod val="20000"/>
                    <a:lumOff val="80000"/>
                  </a:schemeClr>
                </a:solidFill>
                <a:latin typeface="Arial Nova" panose="020B0504020202020204" pitchFamily="34" charset="0"/>
                <a:cs typeface="Arial"/>
              </a:rPr>
              <a:t>Bow</a:t>
            </a:r>
            <a:r>
              <a:rPr sz="2400" b="1" spc="-20" dirty="0" err="1">
                <a:solidFill>
                  <a:schemeClr val="accent5">
                    <a:lumMod val="20000"/>
                    <a:lumOff val="80000"/>
                  </a:schemeClr>
                </a:solidFill>
                <a:latin typeface="Arial Nova" panose="020B0504020202020204" pitchFamily="34" charset="0"/>
                <a:cs typeface="Arial"/>
              </a:rPr>
              <a:t>Tie</a:t>
            </a:r>
            <a:r>
              <a:rPr sz="2400" b="1" spc="-20"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p:txBody>
      </p:sp>
      <p:sp>
        <p:nvSpPr>
          <p:cNvPr id="10" name="object 10"/>
          <p:cNvSpPr txBox="1"/>
          <p:nvPr/>
        </p:nvSpPr>
        <p:spPr>
          <a:xfrm>
            <a:off x="1057983" y="2849772"/>
            <a:ext cx="2898434" cy="1528624"/>
          </a:xfrm>
          <a:prstGeom prst="rect">
            <a:avLst/>
          </a:prstGeom>
        </p:spPr>
        <p:txBody>
          <a:bodyPr vert="horz" wrap="square" lIns="0" tIns="12700" rIns="0" bIns="0" rtlCol="0">
            <a:spAutoFit/>
          </a:bodyPr>
          <a:lstStyle/>
          <a:p>
            <a:pPr marL="12700">
              <a:spcBef>
                <a:spcPts val="100"/>
              </a:spcBef>
            </a:pPr>
            <a:r>
              <a:rPr sz="2400" dirty="0" err="1">
                <a:solidFill>
                  <a:schemeClr val="accent5">
                    <a:lumMod val="20000"/>
                    <a:lumOff val="80000"/>
                  </a:schemeClr>
                </a:solidFill>
                <a:latin typeface="Arial Nova" panose="020B0504020202020204" pitchFamily="34" charset="0"/>
                <a:cs typeface="Carlito"/>
              </a:rPr>
              <a:t>MAH</a:t>
            </a:r>
            <a:r>
              <a:rPr lang="es-CL" sz="2400" dirty="0">
                <a:solidFill>
                  <a:schemeClr val="accent5">
                    <a:lumMod val="20000"/>
                    <a:lumOff val="80000"/>
                  </a:schemeClr>
                </a:solidFill>
                <a:latin typeface="Arial Nova" panose="020B0504020202020204" pitchFamily="34" charset="0"/>
                <a:cs typeface="Carlito"/>
              </a:rPr>
              <a:t> </a:t>
            </a:r>
          </a:p>
          <a:p>
            <a:pPr marL="12700">
              <a:spcBef>
                <a:spcPts val="100"/>
              </a:spcBef>
            </a:pPr>
            <a:r>
              <a:rPr sz="2400" dirty="0">
                <a:solidFill>
                  <a:schemeClr val="accent5">
                    <a:lumMod val="20000"/>
                    <a:lumOff val="80000"/>
                  </a:schemeClr>
                </a:solidFill>
                <a:latin typeface="Arial Nova" panose="020B0504020202020204" pitchFamily="34" charset="0"/>
                <a:cs typeface="Carlito"/>
              </a:rPr>
              <a:t>Major </a:t>
            </a:r>
            <a:endParaRPr lang="es-CL" sz="2400" dirty="0">
              <a:solidFill>
                <a:schemeClr val="accent5">
                  <a:lumMod val="20000"/>
                  <a:lumOff val="80000"/>
                </a:schemeClr>
              </a:solidFill>
              <a:latin typeface="Arial Nova" panose="020B0504020202020204" pitchFamily="34" charset="0"/>
              <a:cs typeface="Carlito"/>
            </a:endParaRPr>
          </a:p>
          <a:p>
            <a:pPr marL="12700">
              <a:spcBef>
                <a:spcPts val="100"/>
              </a:spcBef>
            </a:pPr>
            <a:r>
              <a:rPr sz="2400" spc="-5" dirty="0">
                <a:solidFill>
                  <a:schemeClr val="accent5">
                    <a:lumMod val="20000"/>
                    <a:lumOff val="80000"/>
                  </a:schemeClr>
                </a:solidFill>
                <a:latin typeface="Arial Nova" panose="020B0504020202020204" pitchFamily="34" charset="0"/>
                <a:cs typeface="Carlito"/>
              </a:rPr>
              <a:t>Accident</a:t>
            </a:r>
            <a:r>
              <a:rPr sz="2400" spc="-60" dirty="0">
                <a:solidFill>
                  <a:schemeClr val="accent5">
                    <a:lumMod val="20000"/>
                    <a:lumOff val="80000"/>
                  </a:schemeClr>
                </a:solidFill>
                <a:latin typeface="Arial Nova" panose="020B0504020202020204" pitchFamily="34" charset="0"/>
                <a:cs typeface="Carlito"/>
              </a:rPr>
              <a:t> </a:t>
            </a:r>
            <a:endParaRPr lang="es-CL" sz="2400" spc="-60" dirty="0">
              <a:solidFill>
                <a:schemeClr val="accent5">
                  <a:lumMod val="20000"/>
                  <a:lumOff val="80000"/>
                </a:schemeClr>
              </a:solidFill>
              <a:latin typeface="Arial Nova" panose="020B0504020202020204" pitchFamily="34" charset="0"/>
              <a:cs typeface="Carlito"/>
            </a:endParaRPr>
          </a:p>
          <a:p>
            <a:pPr marL="12700">
              <a:spcBef>
                <a:spcPts val="100"/>
              </a:spcBef>
            </a:pPr>
            <a:r>
              <a:rPr sz="2400" spc="-15" dirty="0">
                <a:solidFill>
                  <a:schemeClr val="accent5">
                    <a:lumMod val="20000"/>
                    <a:lumOff val="80000"/>
                  </a:schemeClr>
                </a:solidFill>
                <a:latin typeface="Arial Nova" panose="020B0504020202020204" pitchFamily="34" charset="0"/>
                <a:cs typeface="Carlito"/>
              </a:rPr>
              <a:t>Hazard</a:t>
            </a:r>
            <a:endParaRPr sz="2400" dirty="0">
              <a:solidFill>
                <a:schemeClr val="accent5">
                  <a:lumMod val="20000"/>
                  <a:lumOff val="80000"/>
                </a:schemeClr>
              </a:solidFill>
              <a:latin typeface="Arial Nova" panose="020B0504020202020204" pitchFamily="34" charset="0"/>
              <a:cs typeface="Carlito"/>
            </a:endParaRPr>
          </a:p>
        </p:txBody>
      </p:sp>
      <p:grpSp>
        <p:nvGrpSpPr>
          <p:cNvPr id="12" name="Grupo 11">
            <a:extLst>
              <a:ext uri="{FF2B5EF4-FFF2-40B4-BE49-F238E27FC236}">
                <a16:creationId xmlns:a16="http://schemas.microsoft.com/office/drawing/2014/main" id="{0E62E6D5-B157-9979-C6BA-060A2B058849}"/>
              </a:ext>
            </a:extLst>
          </p:cNvPr>
          <p:cNvGrpSpPr/>
          <p:nvPr/>
        </p:nvGrpSpPr>
        <p:grpSpPr>
          <a:xfrm>
            <a:off x="4637180" y="2080395"/>
            <a:ext cx="1800000" cy="1800000"/>
            <a:chOff x="1706879" y="352213"/>
            <a:chExt cx="2167466" cy="2167466"/>
          </a:xfrm>
          <a:solidFill>
            <a:schemeClr val="accent4">
              <a:lumMod val="60000"/>
              <a:lumOff val="40000"/>
            </a:schemeClr>
          </a:solidFill>
        </p:grpSpPr>
        <p:sp>
          <p:nvSpPr>
            <p:cNvPr id="13" name="Rectángulo: esquinas redondeadas 12">
              <a:extLst>
                <a:ext uri="{FF2B5EF4-FFF2-40B4-BE49-F238E27FC236}">
                  <a16:creationId xmlns:a16="http://schemas.microsoft.com/office/drawing/2014/main" id="{58B8A371-DCBB-806A-E9B2-2AABBB32312F}"/>
                </a:ext>
              </a:extLst>
            </p:cNvPr>
            <p:cNvSpPr/>
            <p:nvPr/>
          </p:nvSpPr>
          <p:spPr>
            <a:xfrm>
              <a:off x="1706879" y="352213"/>
              <a:ext cx="2167466" cy="216746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14" name="Rectángulo: esquinas redondeadas 4">
              <a:extLst>
                <a:ext uri="{FF2B5EF4-FFF2-40B4-BE49-F238E27FC236}">
                  <a16:creationId xmlns:a16="http://schemas.microsoft.com/office/drawing/2014/main" id="{DF1161A8-A48E-99D9-9178-5E227D192D09}"/>
                </a:ext>
              </a:extLst>
            </p:cNvPr>
            <p:cNvSpPr txBox="1"/>
            <p:nvPr/>
          </p:nvSpPr>
          <p:spPr>
            <a:xfrm>
              <a:off x="1812686" y="458020"/>
              <a:ext cx="1955852" cy="19558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CL" sz="1600" kern="1200" dirty="0">
                  <a:solidFill>
                    <a:schemeClr val="tx1"/>
                  </a:solidFill>
                  <a:latin typeface="Arial Nova" panose="020B0504020202020204" pitchFamily="34" charset="0"/>
                </a:rPr>
                <a:t>Peligros mayores de baja frecuencia y alta consecuencia</a:t>
              </a:r>
            </a:p>
          </p:txBody>
        </p:sp>
      </p:grpSp>
      <p:grpSp>
        <p:nvGrpSpPr>
          <p:cNvPr id="15" name="Grupo 14">
            <a:extLst>
              <a:ext uri="{FF2B5EF4-FFF2-40B4-BE49-F238E27FC236}">
                <a16:creationId xmlns:a16="http://schemas.microsoft.com/office/drawing/2014/main" id="{1CAC74AB-F6EA-E0D4-458D-A32E7BBA1A41}"/>
              </a:ext>
            </a:extLst>
          </p:cNvPr>
          <p:cNvGrpSpPr/>
          <p:nvPr/>
        </p:nvGrpSpPr>
        <p:grpSpPr>
          <a:xfrm>
            <a:off x="6437180" y="2109654"/>
            <a:ext cx="1800000" cy="1800000"/>
            <a:chOff x="1706879" y="352213"/>
            <a:chExt cx="2167466" cy="2167466"/>
          </a:xfrm>
          <a:solidFill>
            <a:srgbClr val="FF0000"/>
          </a:solidFill>
        </p:grpSpPr>
        <p:sp>
          <p:nvSpPr>
            <p:cNvPr id="16" name="Rectángulo: esquinas redondeadas 15">
              <a:extLst>
                <a:ext uri="{FF2B5EF4-FFF2-40B4-BE49-F238E27FC236}">
                  <a16:creationId xmlns:a16="http://schemas.microsoft.com/office/drawing/2014/main" id="{59F165D7-AEC9-66E3-3201-614409961682}"/>
                </a:ext>
              </a:extLst>
            </p:cNvPr>
            <p:cNvSpPr/>
            <p:nvPr/>
          </p:nvSpPr>
          <p:spPr>
            <a:xfrm>
              <a:off x="1706879" y="352213"/>
              <a:ext cx="2167466" cy="216746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17" name="Rectángulo: esquinas redondeadas 4">
              <a:extLst>
                <a:ext uri="{FF2B5EF4-FFF2-40B4-BE49-F238E27FC236}">
                  <a16:creationId xmlns:a16="http://schemas.microsoft.com/office/drawing/2014/main" id="{19121945-C7AC-0412-5BC8-C8518339AA3D}"/>
                </a:ext>
              </a:extLst>
            </p:cNvPr>
            <p:cNvSpPr txBox="1"/>
            <p:nvPr/>
          </p:nvSpPr>
          <p:spPr>
            <a:xfrm>
              <a:off x="1812686" y="458020"/>
              <a:ext cx="1955852" cy="19558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CL" sz="1600" kern="1200" dirty="0">
                  <a:solidFill>
                    <a:schemeClr val="tx1"/>
                  </a:solidFill>
                  <a:latin typeface="Arial Nova" panose="020B0504020202020204" pitchFamily="34" charset="0"/>
                </a:rPr>
                <a:t>Situaciones de alto riesgo que deben eliminarse en el diseño.</a:t>
              </a:r>
            </a:p>
          </p:txBody>
        </p:sp>
      </p:grpSp>
      <p:sp>
        <p:nvSpPr>
          <p:cNvPr id="18" name="Rectángulo: esquinas redondeadas 17">
            <a:extLst>
              <a:ext uri="{FF2B5EF4-FFF2-40B4-BE49-F238E27FC236}">
                <a16:creationId xmlns:a16="http://schemas.microsoft.com/office/drawing/2014/main" id="{5F7B8EBA-E831-E087-A807-B5DE1B546371}"/>
              </a:ext>
            </a:extLst>
          </p:cNvPr>
          <p:cNvSpPr/>
          <p:nvPr/>
        </p:nvSpPr>
        <p:spPr>
          <a:xfrm>
            <a:off x="6437180" y="3911437"/>
            <a:ext cx="1800000" cy="1800000"/>
          </a:xfrm>
          <a:prstGeom prst="round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s-CL" sz="1600" dirty="0">
                <a:solidFill>
                  <a:schemeClr val="tx1"/>
                </a:solidFill>
                <a:latin typeface="Arial Nova" panose="020B0504020202020204" pitchFamily="34" charset="0"/>
              </a:rPr>
              <a:t>Peligros del día a día de la seguridad Ocupacional</a:t>
            </a:r>
          </a:p>
        </p:txBody>
      </p:sp>
      <p:sp>
        <p:nvSpPr>
          <p:cNvPr id="19" name="Rectángulo: esquinas redondeadas 18">
            <a:extLst>
              <a:ext uri="{FF2B5EF4-FFF2-40B4-BE49-F238E27FC236}">
                <a16:creationId xmlns:a16="http://schemas.microsoft.com/office/drawing/2014/main" id="{227B73A9-E6CA-05DE-7127-06E8B1548538}"/>
              </a:ext>
            </a:extLst>
          </p:cNvPr>
          <p:cNvSpPr/>
          <p:nvPr/>
        </p:nvSpPr>
        <p:spPr>
          <a:xfrm>
            <a:off x="4637180" y="3894693"/>
            <a:ext cx="1800000" cy="1800000"/>
          </a:xfrm>
          <a:prstGeom prst="roundRect">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s-CL" sz="1600" dirty="0">
                <a:solidFill>
                  <a:schemeClr val="tx1"/>
                </a:solidFill>
                <a:latin typeface="Arial Nova" panose="020B0504020202020204" pitchFamily="34" charset="0"/>
              </a:rPr>
              <a:t>Situaciones de bajo riesgo</a:t>
            </a:r>
          </a:p>
        </p:txBody>
      </p:sp>
      <p:sp>
        <p:nvSpPr>
          <p:cNvPr id="21" name="Flecha: a la izquierda y arriba 20">
            <a:extLst>
              <a:ext uri="{FF2B5EF4-FFF2-40B4-BE49-F238E27FC236}">
                <a16:creationId xmlns:a16="http://schemas.microsoft.com/office/drawing/2014/main" id="{6A6BA42C-BB62-B3D5-54A5-938F7AD643CD}"/>
              </a:ext>
            </a:extLst>
          </p:cNvPr>
          <p:cNvSpPr/>
          <p:nvPr/>
        </p:nvSpPr>
        <p:spPr>
          <a:xfrm flipH="1">
            <a:off x="3429000" y="1002924"/>
            <a:ext cx="5905500" cy="5782168"/>
          </a:xfrm>
          <a:prstGeom prst="leftUpArrow">
            <a:avLst>
              <a:gd name="adj1" fmla="val 2265"/>
              <a:gd name="adj2" fmla="val 14961"/>
              <a:gd name="adj3" fmla="val 7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CuadroTexto 21">
            <a:extLst>
              <a:ext uri="{FF2B5EF4-FFF2-40B4-BE49-F238E27FC236}">
                <a16:creationId xmlns:a16="http://schemas.microsoft.com/office/drawing/2014/main" id="{A384B681-B21D-7F9B-9832-FDD9536B7F6B}"/>
              </a:ext>
            </a:extLst>
          </p:cNvPr>
          <p:cNvSpPr txBox="1"/>
          <p:nvPr/>
        </p:nvSpPr>
        <p:spPr>
          <a:xfrm>
            <a:off x="3760825" y="1355842"/>
            <a:ext cx="461665" cy="4134328"/>
          </a:xfrm>
          <a:prstGeom prst="rect">
            <a:avLst/>
          </a:prstGeom>
          <a:noFill/>
        </p:spPr>
        <p:txBody>
          <a:bodyPr vert="vert270" wrap="square" rtlCol="0">
            <a:spAutoFit/>
          </a:bodyPr>
          <a:lstStyle/>
          <a:p>
            <a:r>
              <a:rPr lang="es-CL" dirty="0">
                <a:solidFill>
                  <a:schemeClr val="accent5">
                    <a:lumMod val="20000"/>
                    <a:lumOff val="80000"/>
                  </a:schemeClr>
                </a:solidFill>
                <a:latin typeface="Arial Nova" panose="020B0504020202020204" pitchFamily="34" charset="0"/>
              </a:rPr>
              <a:t>INCREMENTO CONSECUENCIAS</a:t>
            </a:r>
          </a:p>
        </p:txBody>
      </p:sp>
      <p:sp>
        <p:nvSpPr>
          <p:cNvPr id="23" name="CuadroTexto 22">
            <a:extLst>
              <a:ext uri="{FF2B5EF4-FFF2-40B4-BE49-F238E27FC236}">
                <a16:creationId xmlns:a16="http://schemas.microsoft.com/office/drawing/2014/main" id="{91BCA900-B62A-C096-A9D0-B29ACF8683C0}"/>
              </a:ext>
            </a:extLst>
          </p:cNvPr>
          <p:cNvSpPr txBox="1"/>
          <p:nvPr/>
        </p:nvSpPr>
        <p:spPr>
          <a:xfrm rot="5400000">
            <a:off x="6206346" y="4649440"/>
            <a:ext cx="461665" cy="3180905"/>
          </a:xfrm>
          <a:prstGeom prst="rect">
            <a:avLst/>
          </a:prstGeom>
          <a:noFill/>
        </p:spPr>
        <p:txBody>
          <a:bodyPr vert="vert270" wrap="square" rtlCol="0">
            <a:spAutoFit/>
          </a:bodyPr>
          <a:lstStyle/>
          <a:p>
            <a:r>
              <a:rPr lang="es-CL" dirty="0">
                <a:solidFill>
                  <a:schemeClr val="accent5">
                    <a:lumMod val="20000"/>
                    <a:lumOff val="80000"/>
                  </a:schemeClr>
                </a:solidFill>
                <a:latin typeface="Arial Nova" panose="020B0504020202020204" pitchFamily="34" charset="0"/>
              </a:rPr>
              <a:t>INCREMENTO FRECUENCIA</a:t>
            </a:r>
          </a:p>
        </p:txBody>
      </p:sp>
      <p:pic>
        <p:nvPicPr>
          <p:cNvPr id="3" name="Imagen 2">
            <a:extLst>
              <a:ext uri="{FF2B5EF4-FFF2-40B4-BE49-F238E27FC236}">
                <a16:creationId xmlns:a16="http://schemas.microsoft.com/office/drawing/2014/main" id="{46DF2C1A-A778-723C-976E-50BCCB0A7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6409"/>
            <a:ext cx="11201400" cy="4890052"/>
          </a:xfrm>
          <a:prstGeom prst="rect">
            <a:avLst/>
          </a:prstGeom>
          <a:blipFill>
            <a:blip r:embed="rId2" cstate="print">
              <a:extLst>
                <a:ext uri="{BEBA8EAE-BF5A-486C-A8C5-ECC9F3942E4B}">
                  <a14:imgProps xmlns:a14="http://schemas.microsoft.com/office/drawing/2010/main">
                    <a14:imgLayer r:embed="rId3">
                      <a14:imgEffect>
                        <a14:backgroundRemoval t="13735" b="67337" l="9840" r="89817">
                          <a14:foregroundMark x1="48513" y1="16248" x2="48513" y2="16248"/>
                          <a14:foregroundMark x1="51945" y1="27973" x2="51945" y2="27973"/>
                          <a14:foregroundMark x1="15103" y1="64824" x2="15103" y2="64824"/>
                          <a14:foregroundMark x1="52174" y1="19933" x2="52174" y2="19933"/>
                          <a14:foregroundMark x1="84211" y1="65327" x2="84211" y2="65327"/>
                          <a14:foregroundMark x1="15904" y1="67337" x2="15904" y2="67337"/>
                          <a14:foregroundMark x1="51945" y1="18258" x2="51945" y2="18258"/>
                          <a14:foregroundMark x1="53318" y1="15913" x2="53318" y2="15913"/>
                          <a14:foregroundMark x1="52288" y1="13735" x2="52288" y2="13735"/>
                          <a14:foregroundMark x1="48627" y1="14070" x2="48627" y2="14070"/>
                          <a14:foregroundMark x1="48741" y1="18258" x2="48741" y2="18258"/>
                          <a14:foregroundMark x1="47826" y1="19430" x2="47826" y2="19430"/>
                        </a14:backgroundRemoval>
                      </a14:imgEffect>
                    </a14:imgLayer>
                  </a14:imgProps>
                </a:ext>
              </a:extLst>
            </a:blip>
            <a:stretch>
              <a:fillRect l="106" t="-17642" r="60" b="-52957"/>
            </a:stretch>
          </a:blipFill>
        </p:spPr>
        <p:txBody>
          <a:bodyPr wrap="square" lIns="0" tIns="0" rIns="0" bIns="0" rtlCol="0"/>
          <a:lstStyle/>
          <a:p>
            <a:endParaRPr dirty="0"/>
          </a:p>
        </p:txBody>
      </p:sp>
      <p:pic>
        <p:nvPicPr>
          <p:cNvPr id="3" name="Imagen 2">
            <a:extLst>
              <a:ext uri="{FF2B5EF4-FFF2-40B4-BE49-F238E27FC236}">
                <a16:creationId xmlns:a16="http://schemas.microsoft.com/office/drawing/2014/main" id="{DB261A78-77CF-69CA-BA13-214B693AD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8F37FF7-ADB7-7CB6-A581-401D26BF2616}"/>
              </a:ext>
            </a:extLst>
          </p:cNvPr>
          <p:cNvPicPr>
            <a:picLocks noChangeAspect="1"/>
          </p:cNvPicPr>
          <p:nvPr/>
        </p:nvPicPr>
        <p:blipFill>
          <a:blip r:embed="rId2"/>
          <a:stretch>
            <a:fillRect/>
          </a:stretch>
        </p:blipFill>
        <p:spPr>
          <a:xfrm>
            <a:off x="1284051" y="476833"/>
            <a:ext cx="9779859" cy="5398673"/>
          </a:xfrm>
          <a:prstGeom prst="rect">
            <a:avLst/>
          </a:prstGeom>
        </p:spPr>
      </p:pic>
    </p:spTree>
    <p:extLst>
      <p:ext uri="{BB962C8B-B14F-4D97-AF65-F5344CB8AC3E}">
        <p14:creationId xmlns:p14="http://schemas.microsoft.com/office/powerpoint/2010/main" val="312604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2138" y="422727"/>
            <a:ext cx="11148549" cy="5279804"/>
          </a:xfrm>
          <a:prstGeom prst="rect">
            <a:avLst/>
          </a:prstGeom>
          <a:blipFill>
            <a:blip r:embed="rId2" cstate="print"/>
            <a:stretch>
              <a:fillRect l="-1003" t="-23603" r="-1101" b="-30234"/>
            </a:stretch>
          </a:blipFill>
        </p:spPr>
        <p:txBody>
          <a:bodyPr wrap="square" lIns="0" tIns="0" rIns="0" bIns="0" rtlCol="0"/>
          <a:lstStyle/>
          <a:p>
            <a:endParaRPr/>
          </a:p>
        </p:txBody>
      </p:sp>
      <p:pic>
        <p:nvPicPr>
          <p:cNvPr id="4" name="Imagen 3">
            <a:extLst>
              <a:ext uri="{FF2B5EF4-FFF2-40B4-BE49-F238E27FC236}">
                <a16:creationId xmlns:a16="http://schemas.microsoft.com/office/drawing/2014/main" id="{F12D1F34-A7DF-6874-C4DF-4F8D577F5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2633" y="422727"/>
            <a:ext cx="11348054" cy="5080298"/>
          </a:xfrm>
          <a:prstGeom prst="rect">
            <a:avLst/>
          </a:prstGeom>
          <a:blipFill>
            <a:blip r:embed="rId2" cstate="print"/>
            <a:stretch>
              <a:fillRect l="-389" t="-20799" r="-152" b="-28993"/>
            </a:stretch>
          </a:blipFill>
        </p:spPr>
        <p:txBody>
          <a:bodyPr wrap="square" lIns="0" tIns="0" rIns="0" bIns="0" rtlCol="0"/>
          <a:lstStyle/>
          <a:p>
            <a:endParaRPr/>
          </a:p>
        </p:txBody>
      </p:sp>
      <p:pic>
        <p:nvPicPr>
          <p:cNvPr id="4" name="Imagen 3">
            <a:extLst>
              <a:ext uri="{FF2B5EF4-FFF2-40B4-BE49-F238E27FC236}">
                <a16:creationId xmlns:a16="http://schemas.microsoft.com/office/drawing/2014/main" id="{87659672-4B85-6822-0B1F-EB3327C29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9011" y="299258"/>
            <a:ext cx="11231676" cy="5004262"/>
          </a:xfrm>
          <a:prstGeom prst="rect">
            <a:avLst/>
          </a:prstGeom>
          <a:blipFill>
            <a:blip r:embed="rId2" cstate="print"/>
            <a:stretch>
              <a:fillRect l="-309" t="-24567" r="9" b="-29373"/>
            </a:stretch>
          </a:blipFill>
        </p:spPr>
        <p:txBody>
          <a:bodyPr wrap="square" lIns="0" tIns="0" rIns="0" bIns="0" rtlCol="0"/>
          <a:lstStyle/>
          <a:p>
            <a:endParaRPr/>
          </a:p>
        </p:txBody>
      </p:sp>
      <p:pic>
        <p:nvPicPr>
          <p:cNvPr id="4" name="Imagen 3">
            <a:extLst>
              <a:ext uri="{FF2B5EF4-FFF2-40B4-BE49-F238E27FC236}">
                <a16:creationId xmlns:a16="http://schemas.microsoft.com/office/drawing/2014/main" id="{573842F2-0184-0E43-61E6-4F67EC771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385" y="422726"/>
            <a:ext cx="11248302" cy="5180051"/>
          </a:xfrm>
          <a:prstGeom prst="rect">
            <a:avLst/>
          </a:prstGeom>
          <a:blipFill>
            <a:blip r:embed="rId2" cstate="print"/>
            <a:stretch>
              <a:fillRect l="-89" t="-22081" r="-259" b="-27533"/>
            </a:stretch>
          </a:blipFill>
        </p:spPr>
        <p:txBody>
          <a:bodyPr wrap="square" lIns="0" tIns="0" rIns="0" bIns="0" rtlCol="0"/>
          <a:lstStyle/>
          <a:p>
            <a:endParaRPr/>
          </a:p>
        </p:txBody>
      </p:sp>
      <p:pic>
        <p:nvPicPr>
          <p:cNvPr id="4" name="Imagen 3">
            <a:extLst>
              <a:ext uri="{FF2B5EF4-FFF2-40B4-BE49-F238E27FC236}">
                <a16:creationId xmlns:a16="http://schemas.microsoft.com/office/drawing/2014/main" id="{5691C7FD-F7B6-17DB-AA37-31B373633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5637" y="574684"/>
            <a:ext cx="11215050" cy="5077971"/>
          </a:xfrm>
          <a:prstGeom prst="rect">
            <a:avLst/>
          </a:prstGeom>
          <a:blipFill>
            <a:blip r:embed="rId2" cstate="print"/>
            <a:stretch>
              <a:fillRect l="-297" t="-20701" r="118" b="-27392"/>
            </a:stretch>
          </a:blipFill>
        </p:spPr>
        <p:txBody>
          <a:bodyPr wrap="square" lIns="0" tIns="0" rIns="0" bIns="0" rtlCol="0"/>
          <a:lstStyle/>
          <a:p>
            <a:endParaRPr/>
          </a:p>
        </p:txBody>
      </p:sp>
      <p:pic>
        <p:nvPicPr>
          <p:cNvPr id="4" name="Imagen 3">
            <a:extLst>
              <a:ext uri="{FF2B5EF4-FFF2-40B4-BE49-F238E27FC236}">
                <a16:creationId xmlns:a16="http://schemas.microsoft.com/office/drawing/2014/main" id="{DB5C1C97-7D78-6450-CEA8-C7847AFC0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509" y="514350"/>
            <a:ext cx="11298178" cy="5238057"/>
          </a:xfrm>
          <a:prstGeom prst="rect">
            <a:avLst/>
          </a:prstGeom>
          <a:blipFill>
            <a:blip r:embed="rId2" cstate="print"/>
            <a:stretch>
              <a:fillRect l="344" t="-21293" r="-97" b="-27445"/>
            </a:stretch>
          </a:blipFill>
        </p:spPr>
        <p:txBody>
          <a:bodyPr wrap="square" lIns="0" tIns="0" rIns="0" bIns="0" rtlCol="0"/>
          <a:lstStyle/>
          <a:p>
            <a:endParaRPr/>
          </a:p>
        </p:txBody>
      </p:sp>
      <p:pic>
        <p:nvPicPr>
          <p:cNvPr id="4" name="Imagen 3">
            <a:extLst>
              <a:ext uri="{FF2B5EF4-FFF2-40B4-BE49-F238E27FC236}">
                <a16:creationId xmlns:a16="http://schemas.microsoft.com/office/drawing/2014/main" id="{65854231-3AF8-E333-313B-84A89E969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14626" y="2874795"/>
            <a:ext cx="5301731" cy="1325564"/>
          </a:xfrm>
        </p:spPr>
        <p:txBody>
          <a:bodyPr/>
          <a:lstStyle/>
          <a:p>
            <a:r>
              <a:rPr lang="es-MX" dirty="0">
                <a:solidFill>
                  <a:schemeClr val="accent5">
                    <a:lumMod val="20000"/>
                    <a:lumOff val="80000"/>
                  </a:schemeClr>
                </a:solidFill>
              </a:rPr>
              <a:t>EVALUACION DE DIAGNÓSTICO</a:t>
            </a:r>
          </a:p>
          <a:p>
            <a:r>
              <a:rPr lang="es-MX" dirty="0">
                <a:solidFill>
                  <a:schemeClr val="accent5">
                    <a:lumMod val="20000"/>
                    <a:lumOff val="80000"/>
                  </a:schemeClr>
                </a:solidFill>
              </a:rPr>
              <a:t>Duración 25 minutos</a:t>
            </a:r>
          </a:p>
          <a:p>
            <a:endParaRPr lang="es-CL" dirty="0">
              <a:solidFill>
                <a:schemeClr val="accent5">
                  <a:lumMod val="20000"/>
                  <a:lumOff val="80000"/>
                </a:schemeClr>
              </a:solidFill>
            </a:endParaRPr>
          </a:p>
        </p:txBody>
      </p:sp>
      <p:pic>
        <p:nvPicPr>
          <p:cNvPr id="7" name="Imagen 6" descr="Pantalla de un celular con la imagen de una caricatura&#10;&#10;Descripción generada automáticamente con confianza baja">
            <a:extLst>
              <a:ext uri="{FF2B5EF4-FFF2-40B4-BE49-F238E27FC236}">
                <a16:creationId xmlns:a16="http://schemas.microsoft.com/office/drawing/2014/main" id="{F2360ECE-B78E-A68F-DF3E-332FFB275B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1805" y="2554575"/>
            <a:ext cx="2956005" cy="1325563"/>
          </a:xfrm>
          <a:prstGeom prst="rect">
            <a:avLst/>
          </a:prstGeom>
        </p:spPr>
      </p:pic>
      <p:pic>
        <p:nvPicPr>
          <p:cNvPr id="11" name="Picture 70978">
            <a:extLst>
              <a:ext uri="{FF2B5EF4-FFF2-40B4-BE49-F238E27FC236}">
                <a16:creationId xmlns:a16="http://schemas.microsoft.com/office/drawing/2014/main" id="{D41DDCEB-1049-2A91-6299-E8A45AFC6E20}"/>
              </a:ext>
            </a:extLst>
          </p:cNvPr>
          <p:cNvPicPr/>
          <p:nvPr/>
        </p:nvPicPr>
        <p:blipFill>
          <a:blip r:embed="rId4">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0863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5885" y="523874"/>
            <a:ext cx="11314802" cy="5178657"/>
          </a:xfrm>
          <a:prstGeom prst="rect">
            <a:avLst/>
          </a:prstGeom>
          <a:blipFill>
            <a:blip r:embed="rId2" cstate="print"/>
            <a:stretch>
              <a:fillRect l="-296" t="-21786" r="-98" b="-31672"/>
            </a:stretch>
          </a:blipFill>
        </p:spPr>
        <p:txBody>
          <a:bodyPr wrap="square" lIns="0" tIns="0" rIns="0" bIns="0" rtlCol="0"/>
          <a:lstStyle/>
          <a:p>
            <a:endParaRPr dirty="0"/>
          </a:p>
        </p:txBody>
      </p:sp>
      <p:pic>
        <p:nvPicPr>
          <p:cNvPr id="4" name="Imagen 3">
            <a:extLst>
              <a:ext uri="{FF2B5EF4-FFF2-40B4-BE49-F238E27FC236}">
                <a16:creationId xmlns:a16="http://schemas.microsoft.com/office/drawing/2014/main" id="{9A037287-82B4-606F-BB57-72A8E1318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9135" y="457199"/>
            <a:ext cx="11281552" cy="5145579"/>
          </a:xfrm>
          <a:prstGeom prst="rect">
            <a:avLst/>
          </a:prstGeom>
          <a:blipFill>
            <a:blip r:embed="rId2" cstate="print"/>
            <a:stretch>
              <a:fillRect l="-1" t="-22344" r="-1095" b="-30785"/>
            </a:stretch>
          </a:blipFill>
        </p:spPr>
        <p:txBody>
          <a:bodyPr wrap="square" lIns="0" tIns="0" rIns="0" bIns="0" rtlCol="0"/>
          <a:lstStyle/>
          <a:p>
            <a:endParaRPr dirty="0"/>
          </a:p>
        </p:txBody>
      </p:sp>
      <p:pic>
        <p:nvPicPr>
          <p:cNvPr id="4" name="Imagen 3">
            <a:extLst>
              <a:ext uri="{FF2B5EF4-FFF2-40B4-BE49-F238E27FC236}">
                <a16:creationId xmlns:a16="http://schemas.microsoft.com/office/drawing/2014/main" id="{2FADF753-984F-BBC7-938F-1C25052C7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143" y="422727"/>
            <a:ext cx="11015544" cy="5452779"/>
          </a:xfrm>
          <a:prstGeom prst="rect">
            <a:avLst/>
          </a:prstGeom>
          <a:blipFill>
            <a:blip r:embed="rId2" cstate="print"/>
            <a:stretch>
              <a:fillRect/>
            </a:stretch>
          </a:blipFill>
        </p:spPr>
        <p:txBody>
          <a:bodyPr wrap="square" lIns="0" tIns="0" rIns="0" bIns="0" rtlCol="0"/>
          <a:lstStyle/>
          <a:p>
            <a:endParaRPr/>
          </a:p>
        </p:txBody>
      </p:sp>
      <p:pic>
        <p:nvPicPr>
          <p:cNvPr id="4" name="Imagen 3">
            <a:extLst>
              <a:ext uri="{FF2B5EF4-FFF2-40B4-BE49-F238E27FC236}">
                <a16:creationId xmlns:a16="http://schemas.microsoft.com/office/drawing/2014/main" id="{5E13A087-84B6-77B8-6272-E65A29C14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142999" y="532746"/>
            <a:ext cx="4288155" cy="382797"/>
          </a:xfrm>
          <a:prstGeom prst="rect">
            <a:avLst/>
          </a:prstGeom>
        </p:spPr>
        <p:txBody>
          <a:bodyPr vert="horz" wrap="square" lIns="0" tIns="13335" rIns="0" bIns="0" rtlCol="0" anchor="ctr">
            <a:spAutoFit/>
          </a:bodyPr>
          <a:lstStyle/>
          <a:p>
            <a:pPr marL="12700">
              <a:lnSpc>
                <a:spcPct val="100000"/>
              </a:lnSpc>
              <a:spcBef>
                <a:spcPts val="105"/>
              </a:spcBef>
            </a:pPr>
            <a:r>
              <a:rPr sz="2400" b="1" dirty="0">
                <a:solidFill>
                  <a:schemeClr val="accent5">
                    <a:lumMod val="20000"/>
                    <a:lumOff val="80000"/>
                  </a:schemeClr>
                </a:solidFill>
                <a:latin typeface="Arial Nova" panose="020B0504020202020204" pitchFamily="34" charset="0"/>
              </a:rPr>
              <a:t>Función de la</a:t>
            </a:r>
            <a:r>
              <a:rPr sz="2400" b="1" spc="-130" dirty="0">
                <a:solidFill>
                  <a:schemeClr val="accent5">
                    <a:lumMod val="20000"/>
                    <a:lumOff val="80000"/>
                  </a:schemeClr>
                </a:solidFill>
                <a:latin typeface="Arial Nova" panose="020B0504020202020204" pitchFamily="34" charset="0"/>
              </a:rPr>
              <a:t> </a:t>
            </a:r>
            <a:r>
              <a:rPr sz="2400" b="1" spc="-5" dirty="0">
                <a:solidFill>
                  <a:schemeClr val="accent5">
                    <a:lumMod val="20000"/>
                    <a:lumOff val="80000"/>
                  </a:schemeClr>
                </a:solidFill>
                <a:latin typeface="Arial Nova" panose="020B0504020202020204" pitchFamily="34" charset="0"/>
              </a:rPr>
              <a:t>barrera:</a:t>
            </a:r>
            <a:endParaRPr sz="2400" dirty="0">
              <a:solidFill>
                <a:schemeClr val="accent5">
                  <a:lumMod val="20000"/>
                  <a:lumOff val="80000"/>
                </a:schemeClr>
              </a:solidFill>
              <a:latin typeface="Arial Nova" panose="020B0504020202020204" pitchFamily="34" charset="0"/>
            </a:endParaRPr>
          </a:p>
        </p:txBody>
      </p:sp>
      <p:sp>
        <p:nvSpPr>
          <p:cNvPr id="9" name="object 9"/>
          <p:cNvSpPr/>
          <p:nvPr/>
        </p:nvSpPr>
        <p:spPr>
          <a:xfrm>
            <a:off x="714895" y="1097280"/>
            <a:ext cx="9942021" cy="4761601"/>
          </a:xfrm>
          <a:prstGeom prst="rect">
            <a:avLst/>
          </a:prstGeom>
          <a:blipFill>
            <a:blip r:embed="rId2" cstate="print"/>
            <a:stretch>
              <a:fillRect/>
            </a:stretch>
          </a:blipFill>
        </p:spPr>
        <p:txBody>
          <a:bodyPr wrap="square" lIns="0" tIns="0" rIns="0" bIns="0" rtlCol="0"/>
          <a:lstStyle/>
          <a:p>
            <a:endParaRPr sz="2400" dirty="0">
              <a:solidFill>
                <a:schemeClr val="accent5">
                  <a:lumMod val="20000"/>
                  <a:lumOff val="80000"/>
                </a:schemeClr>
              </a:solidFill>
              <a:latin typeface="Arial Nova" panose="020B0504020202020204" pitchFamily="34" charset="0"/>
            </a:endParaRPr>
          </a:p>
        </p:txBody>
      </p:sp>
      <p:pic>
        <p:nvPicPr>
          <p:cNvPr id="3" name="Imagen 2">
            <a:extLst>
              <a:ext uri="{FF2B5EF4-FFF2-40B4-BE49-F238E27FC236}">
                <a16:creationId xmlns:a16="http://schemas.microsoft.com/office/drawing/2014/main" id="{1C7EE854-0720-278C-DE53-89624FB84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926618" y="745302"/>
            <a:ext cx="7197725" cy="382797"/>
          </a:xfrm>
          <a:prstGeom prst="rect">
            <a:avLst/>
          </a:prstGeom>
        </p:spPr>
        <p:txBody>
          <a:bodyPr vert="horz" wrap="square" lIns="0" tIns="13335" rIns="0" bIns="0" rtlCol="0" anchor="ctr">
            <a:spAutoFit/>
          </a:bodyPr>
          <a:lstStyle/>
          <a:p>
            <a:pPr marL="12700">
              <a:lnSpc>
                <a:spcPct val="100000"/>
              </a:lnSpc>
              <a:spcBef>
                <a:spcPts val="105"/>
              </a:spcBef>
            </a:pPr>
            <a:r>
              <a:rPr sz="2400" b="1" spc="-5" dirty="0">
                <a:solidFill>
                  <a:schemeClr val="accent5">
                    <a:lumMod val="20000"/>
                    <a:lumOff val="80000"/>
                  </a:schemeClr>
                </a:solidFill>
                <a:latin typeface="Arial Nova" panose="020B0504020202020204" pitchFamily="34" charset="0"/>
              </a:rPr>
              <a:t>Aclaración </a:t>
            </a:r>
            <a:r>
              <a:rPr sz="2400" b="1" dirty="0">
                <a:solidFill>
                  <a:schemeClr val="accent5">
                    <a:lumMod val="20000"/>
                    <a:lumOff val="80000"/>
                  </a:schemeClr>
                </a:solidFill>
                <a:latin typeface="Arial Nova" panose="020B0504020202020204" pitchFamily="34" charset="0"/>
              </a:rPr>
              <a:t>al factor de</a:t>
            </a:r>
            <a:r>
              <a:rPr sz="2400" b="1" spc="-90" dirty="0">
                <a:solidFill>
                  <a:schemeClr val="accent5">
                    <a:lumMod val="20000"/>
                    <a:lumOff val="80000"/>
                  </a:schemeClr>
                </a:solidFill>
                <a:latin typeface="Arial Nova" panose="020B0504020202020204" pitchFamily="34" charset="0"/>
              </a:rPr>
              <a:t> </a:t>
            </a:r>
            <a:r>
              <a:rPr sz="2400" b="1" spc="-5" dirty="0">
                <a:solidFill>
                  <a:schemeClr val="accent5">
                    <a:lumMod val="20000"/>
                    <a:lumOff val="80000"/>
                  </a:schemeClr>
                </a:solidFill>
                <a:latin typeface="Arial Nova" panose="020B0504020202020204" pitchFamily="34" charset="0"/>
              </a:rPr>
              <a:t>escalamiento:</a:t>
            </a:r>
            <a:endParaRPr sz="2400" dirty="0">
              <a:solidFill>
                <a:schemeClr val="accent5">
                  <a:lumMod val="20000"/>
                  <a:lumOff val="80000"/>
                </a:schemeClr>
              </a:solidFill>
              <a:latin typeface="Arial Nova" panose="020B0504020202020204" pitchFamily="34" charset="0"/>
            </a:endParaRPr>
          </a:p>
        </p:txBody>
      </p:sp>
      <p:sp>
        <p:nvSpPr>
          <p:cNvPr id="9" name="object 9"/>
          <p:cNvSpPr/>
          <p:nvPr/>
        </p:nvSpPr>
        <p:spPr>
          <a:xfrm>
            <a:off x="2143886" y="1363978"/>
            <a:ext cx="7495413" cy="4560571"/>
          </a:xfrm>
          <a:prstGeom prst="rect">
            <a:avLst/>
          </a:prstGeom>
          <a:blipFill>
            <a:blip r:embed="rId2" cstate="print"/>
            <a:stretch>
              <a:fillRect/>
            </a:stretch>
          </a:blipFill>
        </p:spPr>
        <p:txBody>
          <a:bodyPr wrap="square" lIns="0" tIns="0" rIns="0" bIns="0" rtlCol="0"/>
          <a:lstStyle/>
          <a:p>
            <a:endParaRPr sz="2400">
              <a:solidFill>
                <a:schemeClr val="accent5">
                  <a:lumMod val="20000"/>
                  <a:lumOff val="80000"/>
                </a:schemeClr>
              </a:solidFill>
              <a:latin typeface="Arial Nova" panose="020B0504020202020204" pitchFamily="34" charset="0"/>
            </a:endParaRPr>
          </a:p>
        </p:txBody>
      </p:sp>
      <p:pic>
        <p:nvPicPr>
          <p:cNvPr id="3" name="Imagen 2">
            <a:extLst>
              <a:ext uri="{FF2B5EF4-FFF2-40B4-BE49-F238E27FC236}">
                <a16:creationId xmlns:a16="http://schemas.microsoft.com/office/drawing/2014/main" id="{F1DD95AA-B116-BDFC-EFB1-D0541DAE8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055751" y="671565"/>
            <a:ext cx="7368540" cy="382797"/>
          </a:xfrm>
          <a:prstGeom prst="rect">
            <a:avLst/>
          </a:prstGeom>
        </p:spPr>
        <p:txBody>
          <a:bodyPr vert="horz" wrap="square" lIns="0" tIns="13335" rIns="0" bIns="0" rtlCol="0" anchor="ctr">
            <a:spAutoFit/>
          </a:bodyPr>
          <a:lstStyle/>
          <a:p>
            <a:pPr marL="12700">
              <a:lnSpc>
                <a:spcPct val="100000"/>
              </a:lnSpc>
              <a:spcBef>
                <a:spcPts val="105"/>
              </a:spcBef>
              <a:tabLst>
                <a:tab pos="5422900" algn="l"/>
              </a:tabLst>
            </a:pPr>
            <a:r>
              <a:rPr lang="es-ES" sz="2400" b="1" dirty="0">
                <a:solidFill>
                  <a:schemeClr val="accent5">
                    <a:lumMod val="20000"/>
                    <a:lumOff val="80000"/>
                  </a:schemeClr>
                </a:solidFill>
                <a:latin typeface="Arial Nova" panose="020B0504020202020204" pitchFamily="34" charset="0"/>
                <a:cs typeface="Arial"/>
              </a:rPr>
              <a:t>SERÁ </a:t>
            </a:r>
            <a:r>
              <a:rPr lang="es-ES" sz="2400" b="1" spc="-5" dirty="0">
                <a:solidFill>
                  <a:schemeClr val="accent5">
                    <a:lumMod val="20000"/>
                    <a:lumOff val="80000"/>
                  </a:schemeClr>
                </a:solidFill>
                <a:latin typeface="Arial Nova" panose="020B0504020202020204" pitchFamily="34" charset="0"/>
                <a:cs typeface="Arial"/>
              </a:rPr>
              <a:t>POSIBLE</a:t>
            </a:r>
            <a:r>
              <a:rPr lang="es-ES" sz="2400" b="1" spc="-20" dirty="0">
                <a:solidFill>
                  <a:schemeClr val="accent5">
                    <a:lumMod val="20000"/>
                    <a:lumOff val="80000"/>
                  </a:schemeClr>
                </a:solidFill>
                <a:latin typeface="Arial Nova" panose="020B0504020202020204" pitchFamily="34" charset="0"/>
                <a:cs typeface="Arial"/>
              </a:rPr>
              <a:t> </a:t>
            </a:r>
            <a:r>
              <a:rPr lang="es-ES" sz="2400" b="1" spc="-5" dirty="0">
                <a:solidFill>
                  <a:schemeClr val="accent5">
                    <a:lumMod val="20000"/>
                    <a:lumOff val="80000"/>
                  </a:schemeClr>
                </a:solidFill>
                <a:latin typeface="Arial Nova" panose="020B0504020202020204" pitchFamily="34" charset="0"/>
                <a:cs typeface="Arial"/>
              </a:rPr>
              <a:t>GESTIONAR</a:t>
            </a:r>
            <a:r>
              <a:rPr lang="es-ES" sz="2400" b="1" spc="-10" dirty="0">
                <a:solidFill>
                  <a:schemeClr val="accent5">
                    <a:lumMod val="20000"/>
                    <a:lumOff val="80000"/>
                  </a:schemeClr>
                </a:solidFill>
                <a:latin typeface="Arial Nova" panose="020B0504020202020204" pitchFamily="34" charset="0"/>
                <a:cs typeface="Arial"/>
              </a:rPr>
              <a:t> </a:t>
            </a:r>
            <a:r>
              <a:rPr lang="es-ES" sz="2400" b="1" dirty="0">
                <a:solidFill>
                  <a:schemeClr val="accent5">
                    <a:lumMod val="20000"/>
                    <a:lumOff val="80000"/>
                  </a:schemeClr>
                </a:solidFill>
                <a:latin typeface="Arial Nova" panose="020B0504020202020204" pitchFamily="34" charset="0"/>
                <a:cs typeface="Arial"/>
              </a:rPr>
              <a:t>CON BOW </a:t>
            </a:r>
            <a:r>
              <a:rPr lang="es-ES" sz="2400" b="1" spc="-15" dirty="0">
                <a:solidFill>
                  <a:schemeClr val="accent5">
                    <a:lumMod val="20000"/>
                    <a:lumOff val="80000"/>
                  </a:schemeClr>
                </a:solidFill>
                <a:latin typeface="Arial Nova" panose="020B0504020202020204" pitchFamily="34" charset="0"/>
                <a:cs typeface="Arial"/>
              </a:rPr>
              <a:t>TIE:</a:t>
            </a:r>
            <a:endParaRPr lang="es-ES" sz="2400" dirty="0">
              <a:solidFill>
                <a:schemeClr val="accent5">
                  <a:lumMod val="20000"/>
                  <a:lumOff val="80000"/>
                </a:schemeClr>
              </a:solidFill>
              <a:latin typeface="Arial Nova" panose="020B0504020202020204" pitchFamily="34" charset="0"/>
              <a:cs typeface="Arial"/>
            </a:endParaRPr>
          </a:p>
        </p:txBody>
      </p:sp>
      <p:sp>
        <p:nvSpPr>
          <p:cNvPr id="9" name="object 9"/>
          <p:cNvSpPr/>
          <p:nvPr/>
        </p:nvSpPr>
        <p:spPr>
          <a:xfrm>
            <a:off x="1176147" y="1439127"/>
            <a:ext cx="2691003" cy="2610971"/>
          </a:xfrm>
          <a:prstGeom prst="rect">
            <a:avLst/>
          </a:prstGeom>
          <a:blipFill>
            <a:blip r:embed="rId2" cstate="print"/>
            <a:stretch>
              <a:fillRect/>
            </a:stretch>
          </a:blipFill>
        </p:spPr>
        <p:txBody>
          <a:bodyPr wrap="square" lIns="0" tIns="0" rIns="0" bIns="0" rtlCol="0"/>
          <a:lstStyle/>
          <a:p>
            <a:endParaRPr sz="2000">
              <a:solidFill>
                <a:schemeClr val="accent5">
                  <a:lumMod val="20000"/>
                  <a:lumOff val="80000"/>
                </a:schemeClr>
              </a:solidFill>
              <a:latin typeface="Arial Nova" panose="020B0504020202020204" pitchFamily="34" charset="0"/>
            </a:endParaRPr>
          </a:p>
        </p:txBody>
      </p:sp>
      <p:sp>
        <p:nvSpPr>
          <p:cNvPr id="10" name="object 10"/>
          <p:cNvSpPr txBox="1"/>
          <p:nvPr/>
        </p:nvSpPr>
        <p:spPr>
          <a:xfrm>
            <a:off x="4275581" y="1439126"/>
            <a:ext cx="7011544" cy="1859483"/>
          </a:xfrm>
          <a:prstGeom prst="rect">
            <a:avLst/>
          </a:prstGeom>
        </p:spPr>
        <p:txBody>
          <a:bodyPr vert="horz" wrap="square" lIns="0" tIns="12700" rIns="0" bIns="0" rtlCol="0">
            <a:spAutoFit/>
          </a:bodyPr>
          <a:lstStyle/>
          <a:p>
            <a:pPr marL="12700" marR="5080" algn="just">
              <a:spcBef>
                <a:spcPts val="100"/>
              </a:spcBef>
            </a:pPr>
            <a:r>
              <a:rPr sz="2400" spc="-5" dirty="0">
                <a:solidFill>
                  <a:schemeClr val="accent5">
                    <a:lumMod val="20000"/>
                    <a:lumOff val="80000"/>
                  </a:schemeClr>
                </a:solidFill>
                <a:latin typeface="Arial Nova" panose="020B0504020202020204" pitchFamily="34" charset="0"/>
                <a:cs typeface="Arial"/>
              </a:rPr>
              <a:t>El enfoque </a:t>
            </a:r>
            <a:r>
              <a:rPr sz="2400" dirty="0">
                <a:solidFill>
                  <a:schemeClr val="accent5">
                    <a:lumMod val="20000"/>
                    <a:lumOff val="80000"/>
                  </a:schemeClr>
                </a:solidFill>
                <a:latin typeface="Arial Nova" panose="020B0504020202020204" pitchFamily="34" charset="0"/>
                <a:cs typeface="Arial"/>
              </a:rPr>
              <a:t>de </a:t>
            </a:r>
            <a:r>
              <a:rPr sz="2400" spc="-5" dirty="0">
                <a:solidFill>
                  <a:schemeClr val="accent5">
                    <a:lumMod val="20000"/>
                    <a:lumOff val="80000"/>
                  </a:schemeClr>
                </a:solidFill>
                <a:latin typeface="Arial Nova" panose="020B0504020202020204" pitchFamily="34" charset="0"/>
                <a:cs typeface="Arial"/>
              </a:rPr>
              <a:t>la barrera </a:t>
            </a:r>
            <a:r>
              <a:rPr sz="2400" dirty="0">
                <a:solidFill>
                  <a:schemeClr val="accent5">
                    <a:lumMod val="20000"/>
                    <a:lumOff val="80000"/>
                  </a:schemeClr>
                </a:solidFill>
                <a:latin typeface="Arial Nova" panose="020B0504020202020204" pitchFamily="34" charset="0"/>
                <a:cs typeface="Arial"/>
              </a:rPr>
              <a:t>del  BOW TIE </a:t>
            </a:r>
            <a:r>
              <a:rPr sz="2400" spc="-10" dirty="0">
                <a:solidFill>
                  <a:schemeClr val="accent5">
                    <a:lumMod val="20000"/>
                    <a:lumOff val="80000"/>
                  </a:schemeClr>
                </a:solidFill>
                <a:latin typeface="Arial Nova" panose="020B0504020202020204" pitchFamily="34" charset="0"/>
                <a:cs typeface="Arial"/>
              </a:rPr>
              <a:t>aborda </a:t>
            </a:r>
            <a:r>
              <a:rPr sz="2400" spc="-5" dirty="0">
                <a:solidFill>
                  <a:schemeClr val="accent5">
                    <a:lumMod val="20000"/>
                    <a:lumOff val="80000"/>
                  </a:schemeClr>
                </a:solidFill>
                <a:latin typeface="Arial Nova" panose="020B0504020202020204" pitchFamily="34" charset="0"/>
                <a:cs typeface="Arial"/>
              </a:rPr>
              <a:t>los pasos: </a:t>
            </a:r>
            <a:r>
              <a:rPr sz="2400" spc="-10" dirty="0">
                <a:solidFill>
                  <a:schemeClr val="accent5">
                    <a:lumMod val="20000"/>
                    <a:lumOff val="80000"/>
                  </a:schemeClr>
                </a:solidFill>
                <a:latin typeface="Arial Nova" panose="020B0504020202020204" pitchFamily="34" charset="0"/>
                <a:cs typeface="Arial"/>
              </a:rPr>
              <a:t>el  </a:t>
            </a:r>
            <a:r>
              <a:rPr sz="2400" spc="-5" dirty="0">
                <a:solidFill>
                  <a:schemeClr val="accent5">
                    <a:lumMod val="20000"/>
                    <a:lumOff val="80000"/>
                  </a:schemeClr>
                </a:solidFill>
                <a:latin typeface="Arial Nova" panose="020B0504020202020204" pitchFamily="34" charset="0"/>
                <a:cs typeface="Arial"/>
              </a:rPr>
              <a:t>análisis </a:t>
            </a:r>
            <a:r>
              <a:rPr sz="2400" dirty="0">
                <a:solidFill>
                  <a:schemeClr val="accent5">
                    <a:lumMod val="20000"/>
                    <a:lumOff val="80000"/>
                  </a:schemeClr>
                </a:solidFill>
                <a:latin typeface="Arial Nova" panose="020B0504020202020204" pitchFamily="34" charset="0"/>
                <a:cs typeface="Arial"/>
              </a:rPr>
              <a:t>y </a:t>
            </a:r>
            <a:r>
              <a:rPr sz="2400" spc="-5" dirty="0">
                <a:solidFill>
                  <a:schemeClr val="accent5">
                    <a:lumMod val="20000"/>
                    <a:lumOff val="80000"/>
                  </a:schemeClr>
                </a:solidFill>
                <a:latin typeface="Arial Nova" panose="020B0504020202020204" pitchFamily="34" charset="0"/>
                <a:cs typeface="Arial"/>
              </a:rPr>
              <a:t>gestión </a:t>
            </a:r>
            <a:r>
              <a:rPr sz="2400" dirty="0">
                <a:solidFill>
                  <a:schemeClr val="accent5">
                    <a:lumMod val="20000"/>
                    <a:lumOff val="80000"/>
                  </a:schemeClr>
                </a:solidFill>
                <a:latin typeface="Arial Nova" panose="020B0504020202020204" pitchFamily="34" charset="0"/>
                <a:cs typeface="Arial"/>
              </a:rPr>
              <a:t>de </a:t>
            </a:r>
            <a:r>
              <a:rPr sz="2400" spc="-5" dirty="0">
                <a:solidFill>
                  <a:schemeClr val="accent5">
                    <a:lumMod val="20000"/>
                    <a:lumOff val="80000"/>
                  </a:schemeClr>
                </a:solidFill>
                <a:latin typeface="Arial Nova" panose="020B0504020202020204" pitchFamily="34" charset="0"/>
                <a:cs typeface="Arial"/>
              </a:rPr>
              <a:t>riesgos,  </a:t>
            </a:r>
            <a:r>
              <a:rPr sz="2400" dirty="0">
                <a:solidFill>
                  <a:schemeClr val="accent5">
                    <a:lumMod val="20000"/>
                    <a:lumOff val="80000"/>
                  </a:schemeClr>
                </a:solidFill>
                <a:latin typeface="Arial Nova" panose="020B0504020202020204" pitchFamily="34" charset="0"/>
                <a:cs typeface="Arial"/>
              </a:rPr>
              <a:t>y toma de </a:t>
            </a:r>
            <a:r>
              <a:rPr sz="2400" spc="-5" dirty="0">
                <a:solidFill>
                  <a:schemeClr val="accent5">
                    <a:lumMod val="20000"/>
                    <a:lumOff val="80000"/>
                  </a:schemeClr>
                </a:solidFill>
                <a:latin typeface="Arial Nova" panose="020B0504020202020204" pitchFamily="34" charset="0"/>
                <a:cs typeface="Arial"/>
              </a:rPr>
              <a:t>decisiones sobre  dónde </a:t>
            </a:r>
            <a:r>
              <a:rPr sz="2400" dirty="0">
                <a:solidFill>
                  <a:schemeClr val="accent5">
                    <a:lumMod val="20000"/>
                    <a:lumOff val="80000"/>
                  </a:schemeClr>
                </a:solidFill>
                <a:latin typeface="Arial Nova" panose="020B0504020202020204" pitchFamily="34" charset="0"/>
                <a:cs typeface="Arial"/>
              </a:rPr>
              <a:t>y </a:t>
            </a:r>
            <a:r>
              <a:rPr sz="2400" spc="-5" dirty="0">
                <a:solidFill>
                  <a:schemeClr val="accent5">
                    <a:lumMod val="20000"/>
                    <a:lumOff val="80000"/>
                  </a:schemeClr>
                </a:solidFill>
                <a:latin typeface="Arial Nova" panose="020B0504020202020204" pitchFamily="34" charset="0"/>
                <a:cs typeface="Arial"/>
              </a:rPr>
              <a:t>el tratamiento de </a:t>
            </a:r>
            <a:r>
              <a:rPr sz="2400" dirty="0">
                <a:solidFill>
                  <a:schemeClr val="accent5">
                    <a:lumMod val="20000"/>
                    <a:lumOff val="80000"/>
                  </a:schemeClr>
                </a:solidFill>
                <a:latin typeface="Arial Nova" panose="020B0504020202020204" pitchFamily="34" charset="0"/>
                <a:cs typeface="Arial"/>
              </a:rPr>
              <a:t>los  </a:t>
            </a:r>
            <a:r>
              <a:rPr sz="2400" spc="-5" dirty="0">
                <a:solidFill>
                  <a:schemeClr val="accent5">
                    <a:lumMod val="20000"/>
                    <a:lumOff val="80000"/>
                  </a:schemeClr>
                </a:solidFill>
                <a:latin typeface="Arial Nova" panose="020B0504020202020204" pitchFamily="34" charset="0"/>
                <a:cs typeface="Arial"/>
              </a:rPr>
              <a:t>riesgos.</a:t>
            </a:r>
            <a:endParaRPr sz="2400" dirty="0">
              <a:solidFill>
                <a:schemeClr val="accent5">
                  <a:lumMod val="20000"/>
                  <a:lumOff val="80000"/>
                </a:schemeClr>
              </a:solidFill>
              <a:latin typeface="Arial Nova" panose="020B0504020202020204" pitchFamily="34" charset="0"/>
              <a:cs typeface="Arial"/>
            </a:endParaRPr>
          </a:p>
          <a:p>
            <a:pPr marL="12700" marR="6985" algn="just"/>
            <a:r>
              <a:rPr sz="2400" spc="-5" dirty="0">
                <a:solidFill>
                  <a:schemeClr val="accent5">
                    <a:lumMod val="20000"/>
                    <a:lumOff val="80000"/>
                  </a:schemeClr>
                </a:solidFill>
                <a:latin typeface="Arial Nova" panose="020B0504020202020204" pitchFamily="34" charset="0"/>
                <a:cs typeface="Arial"/>
              </a:rPr>
              <a:t>Proporciona apoyo </a:t>
            </a:r>
            <a:r>
              <a:rPr sz="2400" dirty="0">
                <a:solidFill>
                  <a:schemeClr val="accent5">
                    <a:lumMod val="20000"/>
                    <a:lumOff val="80000"/>
                  </a:schemeClr>
                </a:solidFill>
                <a:latin typeface="Arial Nova" panose="020B0504020202020204" pitchFamily="34" charset="0"/>
                <a:cs typeface="Arial"/>
              </a:rPr>
              <a:t>para  </a:t>
            </a:r>
            <a:r>
              <a:rPr sz="2400" spc="-5" dirty="0">
                <a:solidFill>
                  <a:schemeClr val="accent5">
                    <a:lumMod val="20000"/>
                    <a:lumOff val="80000"/>
                  </a:schemeClr>
                </a:solidFill>
                <a:latin typeface="Arial Nova" panose="020B0504020202020204" pitchFamily="34" charset="0"/>
                <a:cs typeface="Arial"/>
              </a:rPr>
              <a:t>realizar </a:t>
            </a:r>
            <a:r>
              <a:rPr sz="2400" dirty="0">
                <a:solidFill>
                  <a:schemeClr val="accent5">
                    <a:lumMod val="20000"/>
                    <a:lumOff val="80000"/>
                  </a:schemeClr>
                </a:solidFill>
                <a:latin typeface="Arial Nova" panose="020B0504020202020204" pitchFamily="34" charset="0"/>
                <a:cs typeface="Arial"/>
              </a:rPr>
              <a:t>y </a:t>
            </a:r>
            <a:r>
              <a:rPr sz="2400" spc="-5" dirty="0">
                <a:solidFill>
                  <a:schemeClr val="accent5">
                    <a:lumMod val="20000"/>
                    <a:lumOff val="80000"/>
                  </a:schemeClr>
                </a:solidFill>
                <a:latin typeface="Arial Nova" panose="020B0504020202020204" pitchFamily="34" charset="0"/>
                <a:cs typeface="Arial"/>
              </a:rPr>
              <a:t>documentar</a:t>
            </a:r>
            <a:r>
              <a:rPr sz="2400" spc="45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una</a:t>
            </a:r>
            <a:endParaRPr sz="2400" dirty="0">
              <a:solidFill>
                <a:schemeClr val="accent5">
                  <a:lumMod val="20000"/>
                  <a:lumOff val="80000"/>
                </a:schemeClr>
              </a:solidFill>
              <a:latin typeface="Arial Nova" panose="020B0504020202020204" pitchFamily="34" charset="0"/>
              <a:cs typeface="Arial"/>
            </a:endParaRPr>
          </a:p>
        </p:txBody>
      </p:sp>
      <p:sp>
        <p:nvSpPr>
          <p:cNvPr id="11" name="object 11"/>
          <p:cNvSpPr txBox="1"/>
          <p:nvPr/>
        </p:nvSpPr>
        <p:spPr>
          <a:xfrm>
            <a:off x="4275581" y="3351591"/>
            <a:ext cx="6916294" cy="1120820"/>
          </a:xfrm>
          <a:prstGeom prst="rect">
            <a:avLst/>
          </a:prstGeom>
        </p:spPr>
        <p:txBody>
          <a:bodyPr vert="horz" wrap="square" lIns="0" tIns="12700" rIns="0" bIns="0" rtlCol="0">
            <a:spAutoFit/>
          </a:bodyPr>
          <a:lstStyle/>
          <a:p>
            <a:pPr marL="12700" marR="5080" algn="just">
              <a:spcBef>
                <a:spcPts val="100"/>
              </a:spcBef>
            </a:pPr>
            <a:r>
              <a:rPr sz="2400" spc="-5" dirty="0">
                <a:solidFill>
                  <a:schemeClr val="accent5">
                    <a:lumMod val="20000"/>
                    <a:lumOff val="80000"/>
                  </a:schemeClr>
                </a:solidFill>
                <a:latin typeface="Arial Nova" panose="020B0504020202020204" pitchFamily="34" charset="0"/>
                <a:cs typeface="Arial"/>
              </a:rPr>
              <a:t>evaluación </a:t>
            </a:r>
            <a:r>
              <a:rPr sz="2400" dirty="0">
                <a:solidFill>
                  <a:schemeClr val="accent5">
                    <a:lumMod val="20000"/>
                    <a:lumOff val="80000"/>
                  </a:schemeClr>
                </a:solidFill>
                <a:latin typeface="Arial Nova" panose="020B0504020202020204" pitchFamily="34" charset="0"/>
                <a:cs typeface="Arial"/>
              </a:rPr>
              <a:t>de </a:t>
            </a:r>
            <a:r>
              <a:rPr sz="2400" spc="-5" dirty="0">
                <a:solidFill>
                  <a:schemeClr val="accent5">
                    <a:lumMod val="20000"/>
                    <a:lumOff val="80000"/>
                  </a:schemeClr>
                </a:solidFill>
                <a:latin typeface="Arial Nova" panose="020B0504020202020204" pitchFamily="34" charset="0"/>
                <a:cs typeface="Arial"/>
              </a:rPr>
              <a:t>riesgos </a:t>
            </a:r>
            <a:r>
              <a:rPr sz="2400" dirty="0">
                <a:solidFill>
                  <a:schemeClr val="accent5">
                    <a:lumMod val="20000"/>
                    <a:lumOff val="80000"/>
                  </a:schemeClr>
                </a:solidFill>
                <a:latin typeface="Arial Nova" panose="020B0504020202020204" pitchFamily="34" charset="0"/>
                <a:cs typeface="Arial"/>
              </a:rPr>
              <a:t>de  </a:t>
            </a:r>
            <a:r>
              <a:rPr sz="2400" spc="-5" dirty="0">
                <a:solidFill>
                  <a:schemeClr val="accent5">
                    <a:lumMod val="20000"/>
                    <a:lumOff val="80000"/>
                  </a:schemeClr>
                </a:solidFill>
                <a:latin typeface="Arial Nova" panose="020B0504020202020204" pitchFamily="34" charset="0"/>
                <a:cs typeface="Arial"/>
              </a:rPr>
              <a:t>manera que sea fácilmente  comprensible </a:t>
            </a:r>
            <a:r>
              <a:rPr sz="2400" dirty="0">
                <a:solidFill>
                  <a:schemeClr val="accent5">
                    <a:lumMod val="20000"/>
                    <a:lumOff val="80000"/>
                  </a:schemeClr>
                </a:solidFill>
                <a:latin typeface="Arial Nova" panose="020B0504020202020204" pitchFamily="34" charset="0"/>
                <a:cs typeface="Arial"/>
              </a:rPr>
              <a:t>para </a:t>
            </a:r>
            <a:r>
              <a:rPr sz="2400" spc="-5" dirty="0">
                <a:solidFill>
                  <a:schemeClr val="accent5">
                    <a:lumMod val="20000"/>
                    <a:lumOff val="80000"/>
                  </a:schemeClr>
                </a:solidFill>
                <a:latin typeface="Arial Nova" panose="020B0504020202020204" pitchFamily="34" charset="0"/>
                <a:cs typeface="Arial"/>
              </a:rPr>
              <a:t>el nuestros  colaboradores.</a:t>
            </a:r>
            <a:endParaRPr sz="2400" dirty="0">
              <a:solidFill>
                <a:schemeClr val="accent5">
                  <a:lumMod val="20000"/>
                  <a:lumOff val="80000"/>
                </a:schemeClr>
              </a:solidFill>
              <a:latin typeface="Arial Nova" panose="020B0504020202020204" pitchFamily="34" charset="0"/>
              <a:cs typeface="Arial"/>
            </a:endParaRPr>
          </a:p>
        </p:txBody>
      </p:sp>
      <p:sp>
        <p:nvSpPr>
          <p:cNvPr id="12" name="object 12"/>
          <p:cNvSpPr txBox="1"/>
          <p:nvPr/>
        </p:nvSpPr>
        <p:spPr>
          <a:xfrm>
            <a:off x="1103376" y="4713613"/>
            <a:ext cx="10183749" cy="1120820"/>
          </a:xfrm>
          <a:prstGeom prst="rect">
            <a:avLst/>
          </a:prstGeom>
        </p:spPr>
        <p:txBody>
          <a:bodyPr vert="horz" wrap="square" lIns="0" tIns="12700" rIns="0" bIns="0" rtlCol="0">
            <a:spAutoFit/>
          </a:bodyPr>
          <a:lstStyle/>
          <a:p>
            <a:pPr marL="12700" marR="5080" algn="just">
              <a:spcBef>
                <a:spcPts val="100"/>
              </a:spcBef>
            </a:pPr>
            <a:r>
              <a:rPr sz="2400" spc="-5" dirty="0">
                <a:solidFill>
                  <a:schemeClr val="accent5">
                    <a:lumMod val="20000"/>
                    <a:lumOff val="80000"/>
                  </a:schemeClr>
                </a:solidFill>
                <a:latin typeface="Arial Nova" panose="020B0504020202020204" pitchFamily="34" charset="0"/>
                <a:cs typeface="Arial"/>
              </a:rPr>
              <a:t>Debido a </a:t>
            </a:r>
            <a:r>
              <a:rPr sz="2400" dirty="0">
                <a:solidFill>
                  <a:schemeClr val="accent5">
                    <a:lumMod val="20000"/>
                    <a:lumOff val="80000"/>
                  </a:schemeClr>
                </a:solidFill>
                <a:latin typeface="Arial Nova" panose="020B0504020202020204" pitchFamily="34" charset="0"/>
                <a:cs typeface="Arial"/>
              </a:rPr>
              <a:t>que </a:t>
            </a:r>
            <a:r>
              <a:rPr sz="2400" spc="-5" dirty="0">
                <a:solidFill>
                  <a:schemeClr val="accent5">
                    <a:lumMod val="20000"/>
                    <a:lumOff val="80000"/>
                  </a:schemeClr>
                </a:solidFill>
                <a:latin typeface="Arial Nova" panose="020B0504020202020204" pitchFamily="34" charset="0"/>
                <a:cs typeface="Arial"/>
              </a:rPr>
              <a:t>son de naturaleza cualitativa </a:t>
            </a:r>
            <a:r>
              <a:rPr sz="2400" dirty="0">
                <a:solidFill>
                  <a:schemeClr val="accent5">
                    <a:lumMod val="20000"/>
                    <a:lumOff val="80000"/>
                  </a:schemeClr>
                </a:solidFill>
                <a:latin typeface="Arial Nova" panose="020B0504020202020204" pitchFamily="34" charset="0"/>
                <a:cs typeface="Arial"/>
              </a:rPr>
              <a:t>y </a:t>
            </a:r>
            <a:r>
              <a:rPr sz="2400" spc="-5" dirty="0">
                <a:solidFill>
                  <a:schemeClr val="accent5">
                    <a:lumMod val="20000"/>
                    <a:lumOff val="80000"/>
                  </a:schemeClr>
                </a:solidFill>
                <a:latin typeface="Arial Nova" panose="020B0504020202020204" pitchFamily="34" charset="0"/>
                <a:cs typeface="Arial"/>
              </a:rPr>
              <a:t>visual, las </a:t>
            </a:r>
            <a:r>
              <a:rPr sz="2400" dirty="0">
                <a:solidFill>
                  <a:schemeClr val="accent5">
                    <a:lumMod val="20000"/>
                    <a:lumOff val="80000"/>
                  </a:schemeClr>
                </a:solidFill>
                <a:latin typeface="Arial Nova" panose="020B0504020202020204" pitchFamily="34" charset="0"/>
                <a:cs typeface="Arial"/>
              </a:rPr>
              <a:t>BOW TIE </a:t>
            </a:r>
            <a:r>
              <a:rPr sz="2400" spc="-5" dirty="0">
                <a:solidFill>
                  <a:schemeClr val="accent5">
                    <a:lumMod val="20000"/>
                    <a:lumOff val="80000"/>
                  </a:schemeClr>
                </a:solidFill>
                <a:latin typeface="Arial Nova" panose="020B0504020202020204" pitchFamily="34" charset="0"/>
                <a:cs typeface="Arial"/>
              </a:rPr>
              <a:t>son  accesible a una gama </a:t>
            </a:r>
            <a:r>
              <a:rPr sz="2400" dirty="0">
                <a:solidFill>
                  <a:schemeClr val="accent5">
                    <a:lumMod val="20000"/>
                    <a:lumOff val="80000"/>
                  </a:schemeClr>
                </a:solidFill>
                <a:latin typeface="Arial Nova" panose="020B0504020202020204" pitchFamily="34" charset="0"/>
                <a:cs typeface="Arial"/>
              </a:rPr>
              <a:t>más </a:t>
            </a:r>
            <a:r>
              <a:rPr sz="2400" spc="-5" dirty="0">
                <a:solidFill>
                  <a:schemeClr val="accent5">
                    <a:lumMod val="20000"/>
                    <a:lumOff val="80000"/>
                  </a:schemeClr>
                </a:solidFill>
                <a:latin typeface="Arial Nova" panose="020B0504020202020204" pitchFamily="34" charset="0"/>
                <a:cs typeface="Arial"/>
              </a:rPr>
              <a:t>amplia de partes interesadas que técnicas   </a:t>
            </a:r>
            <a:r>
              <a:rPr sz="2400" dirty="0">
                <a:solidFill>
                  <a:schemeClr val="accent5">
                    <a:lumMod val="20000"/>
                    <a:lumOff val="80000"/>
                  </a:schemeClr>
                </a:solidFill>
                <a:latin typeface="Arial Nova" panose="020B0504020202020204" pitchFamily="34" charset="0"/>
                <a:cs typeface="Arial"/>
              </a:rPr>
              <a:t>más</a:t>
            </a:r>
            <a:r>
              <a:rPr sz="2400" spc="-1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cuantitativas</a:t>
            </a:r>
            <a:endParaRPr sz="2400" dirty="0">
              <a:solidFill>
                <a:schemeClr val="accent5">
                  <a:lumMod val="20000"/>
                  <a:lumOff val="80000"/>
                </a:schemeClr>
              </a:solidFill>
              <a:latin typeface="Arial Nova" panose="020B0504020202020204" pitchFamily="34" charset="0"/>
              <a:cs typeface="Arial"/>
            </a:endParaRPr>
          </a:p>
        </p:txBody>
      </p:sp>
      <p:sp>
        <p:nvSpPr>
          <p:cNvPr id="13" name="object 13"/>
          <p:cNvSpPr txBox="1"/>
          <p:nvPr/>
        </p:nvSpPr>
        <p:spPr>
          <a:xfrm>
            <a:off x="1932914" y="4182588"/>
            <a:ext cx="2138451" cy="289823"/>
          </a:xfrm>
          <a:prstGeom prst="rect">
            <a:avLst/>
          </a:prstGeom>
        </p:spPr>
        <p:txBody>
          <a:bodyPr vert="horz" wrap="square" lIns="0" tIns="12700" rIns="0" bIns="0" rtlCol="0">
            <a:spAutoFit/>
          </a:bodyPr>
          <a:lstStyle/>
          <a:p>
            <a:pPr marL="12700">
              <a:spcBef>
                <a:spcPts val="100"/>
              </a:spcBef>
            </a:pPr>
            <a:r>
              <a:rPr dirty="0">
                <a:solidFill>
                  <a:schemeClr val="accent5">
                    <a:lumMod val="20000"/>
                    <a:lumOff val="80000"/>
                  </a:schemeClr>
                </a:solidFill>
                <a:latin typeface="Arial Nova" panose="020B0504020202020204" pitchFamily="34" charset="0"/>
                <a:cs typeface="Carlito"/>
              </a:rPr>
              <a:t>ISO</a:t>
            </a:r>
            <a:r>
              <a:rPr spc="-60" dirty="0">
                <a:solidFill>
                  <a:schemeClr val="accent5">
                    <a:lumMod val="20000"/>
                    <a:lumOff val="80000"/>
                  </a:schemeClr>
                </a:solidFill>
                <a:latin typeface="Arial Nova" panose="020B0504020202020204" pitchFamily="34" charset="0"/>
                <a:cs typeface="Carlito"/>
              </a:rPr>
              <a:t> </a:t>
            </a:r>
            <a:r>
              <a:rPr spc="-5" dirty="0">
                <a:solidFill>
                  <a:schemeClr val="accent5">
                    <a:lumMod val="20000"/>
                    <a:lumOff val="80000"/>
                  </a:schemeClr>
                </a:solidFill>
                <a:latin typeface="Arial Nova" panose="020B0504020202020204" pitchFamily="34" charset="0"/>
                <a:cs typeface="Carlito"/>
              </a:rPr>
              <a:t>31000</a:t>
            </a:r>
            <a:endParaRPr dirty="0">
              <a:solidFill>
                <a:schemeClr val="accent5">
                  <a:lumMod val="20000"/>
                  <a:lumOff val="80000"/>
                </a:schemeClr>
              </a:solidFill>
              <a:latin typeface="Arial Nova" panose="020B0504020202020204" pitchFamily="34" charset="0"/>
              <a:cs typeface="Carlito"/>
            </a:endParaRPr>
          </a:p>
        </p:txBody>
      </p:sp>
      <p:pic>
        <p:nvPicPr>
          <p:cNvPr id="3" name="Imagen 2">
            <a:extLst>
              <a:ext uri="{FF2B5EF4-FFF2-40B4-BE49-F238E27FC236}">
                <a16:creationId xmlns:a16="http://schemas.microsoft.com/office/drawing/2014/main" id="{1F2BAA10-4F19-8315-1A21-A9935440F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831368" y="660060"/>
            <a:ext cx="9836632" cy="474745"/>
          </a:xfrm>
          <a:prstGeom prst="rect">
            <a:avLst/>
          </a:prstGeom>
        </p:spPr>
        <p:txBody>
          <a:bodyPr vert="horz" wrap="square" lIns="0" tIns="67945" rIns="0" bIns="0" rtlCol="0" anchor="ctr">
            <a:spAutoFit/>
          </a:bodyPr>
          <a:lstStyle/>
          <a:p>
            <a:pPr marL="12700" marR="5080">
              <a:lnSpc>
                <a:spcPts val="3460"/>
              </a:lnSpc>
              <a:spcBef>
                <a:spcPts val="535"/>
              </a:spcBef>
            </a:pPr>
            <a:r>
              <a:rPr sz="2400" b="1" dirty="0">
                <a:solidFill>
                  <a:schemeClr val="accent5">
                    <a:lumMod val="20000"/>
                    <a:lumOff val="80000"/>
                  </a:schemeClr>
                </a:solidFill>
                <a:latin typeface="Arial Nova" panose="020B0504020202020204" pitchFamily="34" charset="0"/>
                <a:cs typeface="Arial"/>
              </a:rPr>
              <a:t>Cómo lo </a:t>
            </a:r>
            <a:r>
              <a:rPr sz="2400" b="1" spc="-5" dirty="0">
                <a:solidFill>
                  <a:schemeClr val="accent5">
                    <a:lumMod val="20000"/>
                    <a:lumOff val="80000"/>
                  </a:schemeClr>
                </a:solidFill>
                <a:latin typeface="Arial Nova" panose="020B0504020202020204" pitchFamily="34" charset="0"/>
                <a:cs typeface="Arial"/>
              </a:rPr>
              <a:t>implementamos</a:t>
            </a:r>
            <a:r>
              <a:rPr sz="2400" b="1" spc="-85" dirty="0">
                <a:solidFill>
                  <a:schemeClr val="accent5">
                    <a:lumMod val="20000"/>
                    <a:lumOff val="80000"/>
                  </a:schemeClr>
                </a:solidFill>
                <a:latin typeface="Arial Nova" panose="020B0504020202020204" pitchFamily="34" charset="0"/>
                <a:cs typeface="Arial"/>
              </a:rPr>
              <a:t> </a:t>
            </a:r>
            <a:r>
              <a:rPr sz="2400" b="1" dirty="0">
                <a:solidFill>
                  <a:schemeClr val="accent5">
                    <a:lumMod val="20000"/>
                    <a:lumOff val="80000"/>
                  </a:schemeClr>
                </a:solidFill>
                <a:latin typeface="Arial Nova" panose="020B0504020202020204" pitchFamily="34" charset="0"/>
                <a:cs typeface="Arial"/>
              </a:rPr>
              <a:t>en  </a:t>
            </a:r>
            <a:r>
              <a:rPr sz="2400" b="1" spc="-5" dirty="0">
                <a:solidFill>
                  <a:schemeClr val="accent5">
                    <a:lumMod val="20000"/>
                    <a:lumOff val="80000"/>
                  </a:schemeClr>
                </a:solidFill>
                <a:latin typeface="Arial Nova" panose="020B0504020202020204" pitchFamily="34" charset="0"/>
                <a:cs typeface="Arial"/>
              </a:rPr>
              <a:t>nuestra</a:t>
            </a:r>
            <a:r>
              <a:rPr sz="2400" b="1" spc="-40" dirty="0">
                <a:solidFill>
                  <a:schemeClr val="accent5">
                    <a:lumMod val="20000"/>
                    <a:lumOff val="80000"/>
                  </a:schemeClr>
                </a:solidFill>
                <a:latin typeface="Arial Nova" panose="020B0504020202020204" pitchFamily="34" charset="0"/>
                <a:cs typeface="Arial"/>
              </a:rPr>
              <a:t> </a:t>
            </a:r>
            <a:r>
              <a:rPr sz="2400" b="1" dirty="0">
                <a:solidFill>
                  <a:schemeClr val="accent5">
                    <a:lumMod val="20000"/>
                    <a:lumOff val="80000"/>
                  </a:schemeClr>
                </a:solidFill>
                <a:latin typeface="Arial Nova" panose="020B0504020202020204" pitchFamily="34" charset="0"/>
                <a:cs typeface="Arial"/>
              </a:rPr>
              <a:t>organización?:</a:t>
            </a:r>
            <a:endParaRPr sz="2400" dirty="0">
              <a:solidFill>
                <a:schemeClr val="accent5">
                  <a:lumMod val="20000"/>
                  <a:lumOff val="80000"/>
                </a:schemeClr>
              </a:solidFill>
              <a:latin typeface="Arial Nova" panose="020B0504020202020204" pitchFamily="34" charset="0"/>
              <a:cs typeface="Arial"/>
            </a:endParaRPr>
          </a:p>
        </p:txBody>
      </p:sp>
      <p:sp>
        <p:nvSpPr>
          <p:cNvPr id="9" name="object 9"/>
          <p:cNvSpPr/>
          <p:nvPr/>
        </p:nvSpPr>
        <p:spPr>
          <a:xfrm>
            <a:off x="3845826" y="3799332"/>
            <a:ext cx="3579115" cy="2452413"/>
          </a:xfrm>
          <a:prstGeom prst="rect">
            <a:avLst/>
          </a:prstGeom>
          <a:blipFill>
            <a:blip r:embed="rId2" cstate="print"/>
            <a:stretch>
              <a:fillRect/>
            </a:stretch>
          </a:blipFill>
        </p:spPr>
        <p:txBody>
          <a:bodyPr wrap="square" lIns="0" tIns="0" rIns="0" bIns="0" rtlCol="0"/>
          <a:lstStyle/>
          <a:p>
            <a:endParaRPr sz="2400">
              <a:solidFill>
                <a:schemeClr val="accent5">
                  <a:lumMod val="20000"/>
                  <a:lumOff val="80000"/>
                </a:schemeClr>
              </a:solidFill>
              <a:latin typeface="Arial Nova" panose="020B0504020202020204" pitchFamily="34" charset="0"/>
            </a:endParaRPr>
          </a:p>
        </p:txBody>
      </p:sp>
      <p:sp>
        <p:nvSpPr>
          <p:cNvPr id="10" name="object 10"/>
          <p:cNvSpPr txBox="1"/>
          <p:nvPr/>
        </p:nvSpPr>
        <p:spPr>
          <a:xfrm>
            <a:off x="831368" y="1500489"/>
            <a:ext cx="10131907" cy="1859483"/>
          </a:xfrm>
          <a:prstGeom prst="rect">
            <a:avLst/>
          </a:prstGeom>
        </p:spPr>
        <p:txBody>
          <a:bodyPr vert="horz" wrap="square" lIns="0" tIns="12700" rIns="0" bIns="0" rtlCol="0">
            <a:spAutoFit/>
          </a:bodyPr>
          <a:lstStyle/>
          <a:p>
            <a:pPr marL="299085" indent="-287020">
              <a:spcBef>
                <a:spcPts val="100"/>
              </a:spcBef>
              <a:buFont typeface="Wingdings"/>
              <a:buChar char=""/>
              <a:tabLst>
                <a:tab pos="299085" algn="l"/>
                <a:tab pos="299720" algn="l"/>
              </a:tabLst>
            </a:pPr>
            <a:r>
              <a:rPr sz="2400" spc="-5" dirty="0">
                <a:solidFill>
                  <a:schemeClr val="accent5">
                    <a:lumMod val="20000"/>
                    <a:lumOff val="80000"/>
                  </a:schemeClr>
                </a:solidFill>
                <a:latin typeface="Arial Nova" panose="020B0504020202020204" pitchFamily="34" charset="0"/>
                <a:cs typeface="Arial"/>
              </a:rPr>
              <a:t>Establezca las “normas del </a:t>
            </a:r>
            <a:r>
              <a:rPr sz="2400" spc="-10" dirty="0">
                <a:solidFill>
                  <a:schemeClr val="accent5">
                    <a:lumMod val="20000"/>
                    <a:lumOff val="80000"/>
                  </a:schemeClr>
                </a:solidFill>
                <a:latin typeface="Arial Nova" panose="020B0504020202020204" pitchFamily="34" charset="0"/>
                <a:cs typeface="Arial"/>
              </a:rPr>
              <a:t>juego” </a:t>
            </a:r>
            <a:r>
              <a:rPr sz="2400" dirty="0">
                <a:solidFill>
                  <a:schemeClr val="accent5">
                    <a:lumMod val="20000"/>
                    <a:lumOff val="80000"/>
                  </a:schemeClr>
                </a:solidFill>
                <a:latin typeface="Arial Nova" panose="020B0504020202020204" pitchFamily="34" charset="0"/>
                <a:cs typeface="Arial"/>
              </a:rPr>
              <a:t>(matriz </a:t>
            </a:r>
            <a:r>
              <a:rPr sz="2400" spc="-5" dirty="0">
                <a:solidFill>
                  <a:schemeClr val="accent5">
                    <a:lumMod val="20000"/>
                    <a:lumOff val="80000"/>
                  </a:schemeClr>
                </a:solidFill>
                <a:latin typeface="Arial Nova" panose="020B0504020202020204" pitchFamily="34" charset="0"/>
                <a:cs typeface="Arial"/>
              </a:rPr>
              <a:t>de riesgo,</a:t>
            </a:r>
            <a:r>
              <a:rPr sz="2400" spc="65" dirty="0">
                <a:solidFill>
                  <a:schemeClr val="accent5">
                    <a:lumMod val="20000"/>
                    <a:lumOff val="80000"/>
                  </a:schemeClr>
                </a:solidFill>
                <a:latin typeface="Arial Nova" panose="020B0504020202020204" pitchFamily="34" charset="0"/>
                <a:cs typeface="Arial"/>
              </a:rPr>
              <a:t> </a:t>
            </a:r>
            <a:r>
              <a:rPr sz="2400" spc="-5" dirty="0" err="1">
                <a:solidFill>
                  <a:schemeClr val="accent5">
                    <a:lumMod val="20000"/>
                    <a:lumOff val="80000"/>
                  </a:schemeClr>
                </a:solidFill>
                <a:latin typeface="Arial Nova" panose="020B0504020202020204" pitchFamily="34" charset="0"/>
                <a:cs typeface="Arial"/>
              </a:rPr>
              <a:t>organigrama</a:t>
            </a:r>
            <a:r>
              <a:rPr sz="2400" spc="-5" dirty="0">
                <a:solidFill>
                  <a:schemeClr val="accent5">
                    <a:lumMod val="20000"/>
                    <a:lumOff val="80000"/>
                  </a:schemeClr>
                </a:solidFill>
                <a:latin typeface="Arial Nova" panose="020B0504020202020204" pitchFamily="34" charset="0"/>
                <a:cs typeface="Arial"/>
              </a:rPr>
              <a:t>,</a:t>
            </a:r>
            <a:r>
              <a:rPr lang="es-CL" sz="2400" dirty="0">
                <a:solidFill>
                  <a:schemeClr val="accent5">
                    <a:lumMod val="20000"/>
                    <a:lumOff val="80000"/>
                  </a:schemeClr>
                </a:solidFill>
                <a:latin typeface="Arial Nova" panose="020B0504020202020204" pitchFamily="34" charset="0"/>
                <a:cs typeface="Arial"/>
              </a:rPr>
              <a:t> </a:t>
            </a:r>
            <a:r>
              <a:rPr sz="2400" spc="-5" dirty="0" err="1">
                <a:solidFill>
                  <a:schemeClr val="accent5">
                    <a:lumMod val="20000"/>
                    <a:lumOff val="80000"/>
                  </a:schemeClr>
                </a:solidFill>
                <a:latin typeface="Arial Nova" panose="020B0504020202020204" pitchFamily="34" charset="0"/>
                <a:cs typeface="Arial"/>
              </a:rPr>
              <a:t>tipo</a:t>
            </a:r>
            <a:r>
              <a:rPr sz="2400" spc="-5" dirty="0">
                <a:solidFill>
                  <a:schemeClr val="accent5">
                    <a:lumMod val="20000"/>
                    <a:lumOff val="80000"/>
                  </a:schemeClr>
                </a:solidFill>
                <a:latin typeface="Arial Nova" panose="020B0504020202020204" pitchFamily="34" charset="0"/>
                <a:cs typeface="Arial"/>
              </a:rPr>
              <a:t> de barreras,</a:t>
            </a:r>
            <a:r>
              <a:rPr sz="2400" spc="5" dirty="0">
                <a:solidFill>
                  <a:schemeClr val="accent5">
                    <a:lumMod val="20000"/>
                    <a:lumOff val="80000"/>
                  </a:schemeClr>
                </a:solidFill>
                <a:latin typeface="Arial Nova" panose="020B0504020202020204" pitchFamily="34" charset="0"/>
                <a:cs typeface="Arial"/>
              </a:rPr>
              <a:t> </a:t>
            </a:r>
            <a:r>
              <a:rPr sz="2400" spc="-5" dirty="0" err="1">
                <a:solidFill>
                  <a:schemeClr val="accent5">
                    <a:lumMod val="20000"/>
                    <a:lumOff val="80000"/>
                  </a:schemeClr>
                </a:solidFill>
                <a:latin typeface="Arial Nova" panose="020B0504020202020204" pitchFamily="34" charset="0"/>
                <a:cs typeface="Arial"/>
              </a:rPr>
              <a:t>etc</a:t>
            </a:r>
            <a:r>
              <a:rPr sz="2400" spc="-5" dirty="0">
                <a:solidFill>
                  <a:schemeClr val="accent5">
                    <a:lumMod val="20000"/>
                    <a:lumOff val="80000"/>
                  </a:schemeClr>
                </a:solidFill>
                <a:latin typeface="Arial Nova" panose="020B0504020202020204" pitchFamily="34" charset="0"/>
                <a:cs typeface="Arial"/>
              </a:rPr>
              <a:t>)</a:t>
            </a:r>
            <a:r>
              <a:rPr lang="es-CL" sz="2400" spc="-5"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a:p>
            <a:pPr marL="299085" indent="-287020">
              <a:buFont typeface="Wingdings"/>
              <a:buChar char=""/>
              <a:tabLst>
                <a:tab pos="299085" algn="l"/>
                <a:tab pos="299720" algn="l"/>
              </a:tabLst>
            </a:pPr>
            <a:r>
              <a:rPr sz="2400" spc="-5" dirty="0">
                <a:solidFill>
                  <a:schemeClr val="accent5">
                    <a:lumMod val="20000"/>
                    <a:lumOff val="80000"/>
                  </a:schemeClr>
                </a:solidFill>
                <a:latin typeface="Arial Nova" panose="020B0504020202020204" pitchFamily="34" charset="0"/>
                <a:cs typeface="Arial"/>
              </a:rPr>
              <a:t>Utilice moderadores Bow </a:t>
            </a:r>
            <a:r>
              <a:rPr sz="2400" dirty="0">
                <a:solidFill>
                  <a:schemeClr val="accent5">
                    <a:lumMod val="20000"/>
                    <a:lumOff val="80000"/>
                  </a:schemeClr>
                </a:solidFill>
                <a:latin typeface="Arial Nova" panose="020B0504020202020204" pitchFamily="34" charset="0"/>
                <a:cs typeface="Arial"/>
              </a:rPr>
              <a:t>Tie </a:t>
            </a:r>
            <a:r>
              <a:rPr sz="2400" spc="-5" dirty="0">
                <a:solidFill>
                  <a:schemeClr val="accent5">
                    <a:lumMod val="20000"/>
                    <a:lumOff val="80000"/>
                  </a:schemeClr>
                </a:solidFill>
                <a:latin typeface="Arial Nova" panose="020B0504020202020204" pitchFamily="34" charset="0"/>
                <a:cs typeface="Arial"/>
              </a:rPr>
              <a:t>o </a:t>
            </a:r>
            <a:r>
              <a:rPr sz="2400" spc="-5" dirty="0" err="1">
                <a:solidFill>
                  <a:schemeClr val="accent5">
                    <a:lumMod val="20000"/>
                    <a:lumOff val="80000"/>
                  </a:schemeClr>
                </a:solidFill>
                <a:latin typeface="Arial Nova" panose="020B0504020202020204" pitchFamily="34" charset="0"/>
                <a:cs typeface="Arial"/>
              </a:rPr>
              <a:t>capacite</a:t>
            </a:r>
            <a:r>
              <a:rPr sz="2400" spc="40" dirty="0">
                <a:solidFill>
                  <a:schemeClr val="accent5">
                    <a:lumMod val="20000"/>
                    <a:lumOff val="80000"/>
                  </a:schemeClr>
                </a:solidFill>
                <a:latin typeface="Arial Nova" panose="020B0504020202020204" pitchFamily="34" charset="0"/>
                <a:cs typeface="Arial"/>
              </a:rPr>
              <a:t> </a:t>
            </a:r>
            <a:r>
              <a:rPr sz="2400" spc="-5" dirty="0" err="1">
                <a:solidFill>
                  <a:schemeClr val="accent5">
                    <a:lumMod val="20000"/>
                    <a:lumOff val="80000"/>
                  </a:schemeClr>
                </a:solidFill>
                <a:latin typeface="Arial Nova" panose="020B0504020202020204" pitchFamily="34" charset="0"/>
                <a:cs typeface="Arial"/>
              </a:rPr>
              <a:t>internamente</a:t>
            </a:r>
            <a:r>
              <a:rPr lang="es-CL" sz="2400" spc="-5"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a:p>
            <a:pPr marL="299085" marR="2425700" indent="-287020">
              <a:buFont typeface="Wingdings"/>
              <a:buChar char=""/>
              <a:tabLst>
                <a:tab pos="299085" algn="l"/>
                <a:tab pos="299720" algn="l"/>
              </a:tabLst>
            </a:pPr>
            <a:r>
              <a:rPr sz="2400" spc="-5" dirty="0">
                <a:solidFill>
                  <a:schemeClr val="accent5">
                    <a:lumMod val="20000"/>
                    <a:lumOff val="80000"/>
                  </a:schemeClr>
                </a:solidFill>
                <a:latin typeface="Arial Nova" panose="020B0504020202020204" pitchFamily="34" charset="0"/>
                <a:cs typeface="Arial"/>
              </a:rPr>
              <a:t>Establezca reportes predefinidos desde el  primer</a:t>
            </a:r>
            <a:r>
              <a:rPr sz="2400" spc="5" dirty="0">
                <a:solidFill>
                  <a:schemeClr val="accent5">
                    <a:lumMod val="20000"/>
                    <a:lumOff val="80000"/>
                  </a:schemeClr>
                </a:solidFill>
                <a:latin typeface="Arial Nova" panose="020B0504020202020204" pitchFamily="34" charset="0"/>
                <a:cs typeface="Arial"/>
              </a:rPr>
              <a:t> </a:t>
            </a:r>
            <a:r>
              <a:rPr sz="2400" dirty="0">
                <a:solidFill>
                  <a:schemeClr val="accent5">
                    <a:lumMod val="20000"/>
                    <a:lumOff val="80000"/>
                  </a:schemeClr>
                </a:solidFill>
                <a:latin typeface="Arial Nova" panose="020B0504020202020204" pitchFamily="34" charset="0"/>
                <a:cs typeface="Arial"/>
              </a:rPr>
              <a:t>día</a:t>
            </a:r>
            <a:r>
              <a:rPr lang="es-CL" sz="2400"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a:p>
            <a:pPr marL="299085" indent="-287020">
              <a:buFont typeface="Wingdings"/>
              <a:buChar char=""/>
              <a:tabLst>
                <a:tab pos="299085" algn="l"/>
                <a:tab pos="299720" algn="l"/>
              </a:tabLst>
            </a:pPr>
            <a:r>
              <a:rPr sz="2400" spc="-5" dirty="0">
                <a:solidFill>
                  <a:schemeClr val="accent5">
                    <a:lumMod val="20000"/>
                    <a:lumOff val="80000"/>
                  </a:schemeClr>
                </a:solidFill>
                <a:latin typeface="Arial Nova" panose="020B0504020202020204" pitchFamily="34" charset="0"/>
                <a:cs typeface="Arial"/>
              </a:rPr>
              <a:t>Considere el uso del</a:t>
            </a:r>
            <a:r>
              <a:rPr sz="2400" spc="25" dirty="0">
                <a:solidFill>
                  <a:schemeClr val="accent5">
                    <a:lumMod val="20000"/>
                    <a:lumOff val="80000"/>
                  </a:schemeClr>
                </a:solidFill>
                <a:latin typeface="Arial Nova" panose="020B0504020202020204" pitchFamily="34" charset="0"/>
                <a:cs typeface="Arial"/>
              </a:rPr>
              <a:t> </a:t>
            </a:r>
            <a:r>
              <a:rPr sz="2400" spc="-10" dirty="0">
                <a:solidFill>
                  <a:schemeClr val="accent5">
                    <a:lumMod val="20000"/>
                    <a:lumOff val="80000"/>
                  </a:schemeClr>
                </a:solidFill>
                <a:latin typeface="Arial Nova" panose="020B0504020202020204" pitchFamily="34" charset="0"/>
                <a:cs typeface="Arial"/>
              </a:rPr>
              <a:t>software</a:t>
            </a:r>
            <a:r>
              <a:rPr lang="es-CL" sz="2400" spc="-10"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p:txBody>
      </p:sp>
      <p:pic>
        <p:nvPicPr>
          <p:cNvPr id="3" name="Imagen 2">
            <a:extLst>
              <a:ext uri="{FF2B5EF4-FFF2-40B4-BE49-F238E27FC236}">
                <a16:creationId xmlns:a16="http://schemas.microsoft.com/office/drawing/2014/main" id="{B69FF6E8-9649-7F99-78F3-0A45E079B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4028689-18DC-D75E-F1DC-EF7E55EF7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graphicFrame>
        <p:nvGraphicFramePr>
          <p:cNvPr id="8" name="object 8"/>
          <p:cNvGraphicFramePr>
            <a:graphicFrameLocks noGrp="1"/>
          </p:cNvGraphicFramePr>
          <p:nvPr>
            <p:extLst>
              <p:ext uri="{D42A27DB-BD31-4B8C-83A1-F6EECF244321}">
                <p14:modId xmlns:p14="http://schemas.microsoft.com/office/powerpoint/2010/main" val="2574058117"/>
              </p:ext>
            </p:extLst>
          </p:nvPr>
        </p:nvGraphicFramePr>
        <p:xfrm>
          <a:off x="1018451" y="1166368"/>
          <a:ext cx="10154373" cy="4910583"/>
        </p:xfrm>
        <a:graphic>
          <a:graphicData uri="http://schemas.openxmlformats.org/drawingml/2006/table">
            <a:tbl>
              <a:tblPr firstRow="1" bandRow="1">
                <a:tableStyleId>{125E5076-3810-47DD-B79F-674D7AD40C01}</a:tableStyleId>
              </a:tblPr>
              <a:tblGrid>
                <a:gridCol w="2407342">
                  <a:extLst>
                    <a:ext uri="{9D8B030D-6E8A-4147-A177-3AD203B41FA5}">
                      <a16:colId xmlns:a16="http://schemas.microsoft.com/office/drawing/2014/main" val="20000"/>
                    </a:ext>
                  </a:extLst>
                </a:gridCol>
                <a:gridCol w="7747031">
                  <a:extLst>
                    <a:ext uri="{9D8B030D-6E8A-4147-A177-3AD203B41FA5}">
                      <a16:colId xmlns:a16="http://schemas.microsoft.com/office/drawing/2014/main" val="20001"/>
                    </a:ext>
                  </a:extLst>
                </a:gridCol>
              </a:tblGrid>
              <a:tr h="373491">
                <a:tc>
                  <a:txBody>
                    <a:bodyPr/>
                    <a:lstStyle/>
                    <a:p>
                      <a:pPr marL="91440" algn="ctr">
                        <a:lnSpc>
                          <a:spcPct val="100000"/>
                        </a:lnSpc>
                        <a:spcBef>
                          <a:spcPts val="320"/>
                        </a:spcBef>
                      </a:pPr>
                      <a:r>
                        <a:rPr sz="1800" b="1" spc="-5" dirty="0">
                          <a:solidFill>
                            <a:schemeClr val="accent5">
                              <a:lumMod val="20000"/>
                              <a:lumOff val="80000"/>
                            </a:schemeClr>
                          </a:solidFill>
                        </a:rPr>
                        <a:t>Pilar</a:t>
                      </a:r>
                      <a:endParaRPr sz="1800" dirty="0">
                        <a:solidFill>
                          <a:schemeClr val="accent5">
                            <a:lumMod val="20000"/>
                            <a:lumOff val="80000"/>
                          </a:schemeClr>
                        </a:solidFill>
                        <a:latin typeface="Arial Nova" panose="020B0504020202020204" pitchFamily="34" charset="0"/>
                        <a:cs typeface="Arial"/>
                      </a:endParaRPr>
                    </a:p>
                  </a:txBody>
                  <a:tcPr marL="0" marR="0" marT="40640" marB="0"/>
                </a:tc>
                <a:tc>
                  <a:txBody>
                    <a:bodyPr/>
                    <a:lstStyle/>
                    <a:p>
                      <a:pPr marL="91440" algn="ctr">
                        <a:lnSpc>
                          <a:spcPct val="100000"/>
                        </a:lnSpc>
                        <a:spcBef>
                          <a:spcPts val="320"/>
                        </a:spcBef>
                      </a:pPr>
                      <a:r>
                        <a:rPr sz="1800" b="1" spc="-5" dirty="0">
                          <a:solidFill>
                            <a:schemeClr val="accent5">
                              <a:lumMod val="20000"/>
                              <a:lumOff val="80000"/>
                            </a:schemeClr>
                          </a:solidFill>
                        </a:rPr>
                        <a:t>Contribución</a:t>
                      </a:r>
                      <a:endParaRPr sz="1800" dirty="0">
                        <a:solidFill>
                          <a:schemeClr val="accent5">
                            <a:lumMod val="20000"/>
                            <a:lumOff val="80000"/>
                          </a:schemeClr>
                        </a:solidFill>
                        <a:latin typeface="Arial Nova" panose="020B0504020202020204" pitchFamily="34" charset="0"/>
                        <a:cs typeface="Arial"/>
                      </a:endParaRPr>
                    </a:p>
                  </a:txBody>
                  <a:tcPr marL="0" marR="0" marT="40640" marB="0"/>
                </a:tc>
                <a:extLst>
                  <a:ext uri="{0D108BD9-81ED-4DB2-BD59-A6C34878D82A}">
                    <a16:rowId xmlns:a16="http://schemas.microsoft.com/office/drawing/2014/main" val="10000"/>
                  </a:ext>
                </a:extLst>
              </a:tr>
              <a:tr h="800421">
                <a:tc>
                  <a:txBody>
                    <a:bodyPr/>
                    <a:lstStyle/>
                    <a:p>
                      <a:pPr marL="91440" algn="l">
                        <a:lnSpc>
                          <a:spcPct val="100000"/>
                        </a:lnSpc>
                        <a:spcBef>
                          <a:spcPts val="320"/>
                        </a:spcBef>
                      </a:pPr>
                      <a:r>
                        <a:rPr sz="1800" spc="-5" dirty="0">
                          <a:solidFill>
                            <a:schemeClr val="accent5">
                              <a:lumMod val="20000"/>
                              <a:lumOff val="80000"/>
                            </a:schemeClr>
                          </a:solidFill>
                        </a:rPr>
                        <a:t>Compromiso</a:t>
                      </a:r>
                      <a:r>
                        <a:rPr sz="1800" spc="-10" dirty="0">
                          <a:solidFill>
                            <a:schemeClr val="accent5">
                              <a:lumMod val="20000"/>
                              <a:lumOff val="80000"/>
                            </a:schemeClr>
                          </a:solidFill>
                        </a:rPr>
                        <a:t> </a:t>
                      </a:r>
                      <a:r>
                        <a:rPr sz="1800" spc="-5" dirty="0">
                          <a:solidFill>
                            <a:schemeClr val="accent5">
                              <a:lumMod val="20000"/>
                              <a:lumOff val="80000"/>
                            </a:schemeClr>
                          </a:solidFill>
                        </a:rPr>
                        <a:t>con</a:t>
                      </a:r>
                      <a:endParaRPr sz="1800">
                        <a:solidFill>
                          <a:schemeClr val="accent5">
                            <a:lumMod val="20000"/>
                            <a:lumOff val="80000"/>
                          </a:schemeClr>
                        </a:solidFill>
                      </a:endParaRPr>
                    </a:p>
                    <a:p>
                      <a:pPr marL="91440" algn="l">
                        <a:lnSpc>
                          <a:spcPct val="100000"/>
                        </a:lnSpc>
                        <a:spcBef>
                          <a:spcPts val="5"/>
                        </a:spcBef>
                      </a:pPr>
                      <a:r>
                        <a:rPr sz="1800" spc="-5" dirty="0">
                          <a:solidFill>
                            <a:schemeClr val="accent5">
                              <a:lumMod val="20000"/>
                              <a:lumOff val="80000"/>
                            </a:schemeClr>
                          </a:solidFill>
                        </a:rPr>
                        <a:t>la</a:t>
                      </a:r>
                      <a:r>
                        <a:rPr sz="1800" spc="-10" dirty="0">
                          <a:solidFill>
                            <a:schemeClr val="accent5">
                              <a:lumMod val="20000"/>
                              <a:lumOff val="80000"/>
                            </a:schemeClr>
                          </a:solidFill>
                        </a:rPr>
                        <a:t> </a:t>
                      </a:r>
                      <a:r>
                        <a:rPr sz="1800" spc="-5" dirty="0">
                          <a:solidFill>
                            <a:schemeClr val="accent5">
                              <a:lumMod val="20000"/>
                              <a:lumOff val="80000"/>
                            </a:schemeClr>
                          </a:solidFill>
                        </a:rPr>
                        <a:t>seguridad</a:t>
                      </a:r>
                      <a:endParaRPr sz="1800">
                        <a:solidFill>
                          <a:schemeClr val="accent5">
                            <a:lumMod val="20000"/>
                            <a:lumOff val="80000"/>
                          </a:schemeClr>
                        </a:solidFill>
                        <a:latin typeface="Arial Nova" panose="020B0504020202020204" pitchFamily="34" charset="0"/>
                        <a:cs typeface="Arial"/>
                      </a:endParaRPr>
                    </a:p>
                  </a:txBody>
                  <a:tcPr marL="0" marR="0" marT="40640" marB="0"/>
                </a:tc>
                <a:tc>
                  <a:txBody>
                    <a:bodyPr/>
                    <a:lstStyle/>
                    <a:p>
                      <a:pPr marL="91440" algn="l">
                        <a:lnSpc>
                          <a:spcPct val="100000"/>
                        </a:lnSpc>
                        <a:spcBef>
                          <a:spcPts val="320"/>
                        </a:spcBef>
                      </a:pPr>
                      <a:r>
                        <a:rPr sz="1800" spc="-5" dirty="0">
                          <a:solidFill>
                            <a:schemeClr val="accent5">
                              <a:lumMod val="20000"/>
                              <a:lumOff val="80000"/>
                            </a:schemeClr>
                          </a:solidFill>
                        </a:rPr>
                        <a:t>La forma visual de los BOW TIE mejora la </a:t>
                      </a:r>
                      <a:r>
                        <a:rPr sz="1800" b="1" spc="-5" dirty="0">
                          <a:solidFill>
                            <a:schemeClr val="accent5">
                              <a:lumMod val="20000"/>
                              <a:lumOff val="80000"/>
                            </a:schemeClr>
                          </a:solidFill>
                        </a:rPr>
                        <a:t>Cultura</a:t>
                      </a:r>
                      <a:r>
                        <a:rPr sz="1800" b="1" spc="85" dirty="0">
                          <a:solidFill>
                            <a:schemeClr val="accent5">
                              <a:lumMod val="20000"/>
                              <a:lumOff val="80000"/>
                            </a:schemeClr>
                          </a:solidFill>
                        </a:rPr>
                        <a:t> </a:t>
                      </a:r>
                      <a:r>
                        <a:rPr sz="1800" b="1" spc="-5" dirty="0">
                          <a:solidFill>
                            <a:schemeClr val="accent5">
                              <a:lumMod val="20000"/>
                              <a:lumOff val="80000"/>
                            </a:schemeClr>
                          </a:solidFill>
                        </a:rPr>
                        <a:t>de</a:t>
                      </a:r>
                      <a:endParaRPr sz="1800" dirty="0">
                        <a:solidFill>
                          <a:schemeClr val="accent5">
                            <a:lumMod val="20000"/>
                            <a:lumOff val="80000"/>
                          </a:schemeClr>
                        </a:solidFill>
                      </a:endParaRPr>
                    </a:p>
                    <a:p>
                      <a:pPr marL="91440" algn="l">
                        <a:lnSpc>
                          <a:spcPct val="100000"/>
                        </a:lnSpc>
                        <a:spcBef>
                          <a:spcPts val="5"/>
                        </a:spcBef>
                      </a:pPr>
                      <a:r>
                        <a:rPr sz="1800" b="1" spc="-5" dirty="0">
                          <a:solidFill>
                            <a:schemeClr val="accent5">
                              <a:lumMod val="20000"/>
                              <a:lumOff val="80000"/>
                            </a:schemeClr>
                          </a:solidFill>
                        </a:rPr>
                        <a:t>Seguridad</a:t>
                      </a:r>
                      <a:r>
                        <a:rPr sz="1800" spc="-5" dirty="0">
                          <a:solidFill>
                            <a:schemeClr val="accent5">
                              <a:lumMod val="20000"/>
                              <a:lumOff val="80000"/>
                            </a:schemeClr>
                          </a:solidFill>
                        </a:rPr>
                        <a:t>, involucra a los </a:t>
                      </a:r>
                      <a:r>
                        <a:rPr sz="1800" b="1" spc="-5" dirty="0">
                          <a:solidFill>
                            <a:schemeClr val="accent5">
                              <a:lumMod val="20000"/>
                              <a:lumOff val="80000"/>
                            </a:schemeClr>
                          </a:solidFill>
                        </a:rPr>
                        <a:t>Stake</a:t>
                      </a:r>
                      <a:r>
                        <a:rPr sz="1800" b="1" spc="25" dirty="0">
                          <a:solidFill>
                            <a:schemeClr val="accent5">
                              <a:lumMod val="20000"/>
                              <a:lumOff val="80000"/>
                            </a:schemeClr>
                          </a:solidFill>
                        </a:rPr>
                        <a:t> </a:t>
                      </a:r>
                      <a:r>
                        <a:rPr sz="1800" b="1" spc="-5" dirty="0">
                          <a:solidFill>
                            <a:schemeClr val="accent5">
                              <a:lumMod val="20000"/>
                              <a:lumOff val="80000"/>
                            </a:schemeClr>
                          </a:solidFill>
                        </a:rPr>
                        <a:t>holders</a:t>
                      </a:r>
                      <a:r>
                        <a:rPr sz="1800" spc="-5" dirty="0">
                          <a:solidFill>
                            <a:schemeClr val="accent5">
                              <a:lumMod val="20000"/>
                              <a:lumOff val="80000"/>
                            </a:schemeClr>
                          </a:solidFill>
                        </a:rPr>
                        <a:t>.</a:t>
                      </a:r>
                      <a:endParaRPr sz="1800" dirty="0">
                        <a:solidFill>
                          <a:schemeClr val="accent5">
                            <a:lumMod val="20000"/>
                            <a:lumOff val="80000"/>
                          </a:schemeClr>
                        </a:solidFill>
                        <a:latin typeface="Arial Nova" panose="020B0504020202020204" pitchFamily="34" charset="0"/>
                        <a:cs typeface="Arial"/>
                      </a:endParaRPr>
                    </a:p>
                  </a:txBody>
                  <a:tcPr marL="0" marR="0" marT="40640" marB="0"/>
                </a:tc>
                <a:extLst>
                  <a:ext uri="{0D108BD9-81ED-4DB2-BD59-A6C34878D82A}">
                    <a16:rowId xmlns:a16="http://schemas.microsoft.com/office/drawing/2014/main" val="10001"/>
                  </a:ext>
                </a:extLst>
              </a:tr>
              <a:tr h="862807">
                <a:tc>
                  <a:txBody>
                    <a:bodyPr/>
                    <a:lstStyle/>
                    <a:p>
                      <a:pPr marL="91440" marR="237490" algn="l">
                        <a:lnSpc>
                          <a:spcPct val="100000"/>
                        </a:lnSpc>
                        <a:spcBef>
                          <a:spcPts val="325"/>
                        </a:spcBef>
                      </a:pPr>
                      <a:r>
                        <a:rPr sz="1800" spc="-5" dirty="0">
                          <a:solidFill>
                            <a:schemeClr val="accent5">
                              <a:lumMod val="20000"/>
                              <a:lumOff val="80000"/>
                            </a:schemeClr>
                          </a:solidFill>
                        </a:rPr>
                        <a:t>Entendiendo</a:t>
                      </a:r>
                      <a:r>
                        <a:rPr sz="1800" spc="-75" dirty="0">
                          <a:solidFill>
                            <a:schemeClr val="accent5">
                              <a:lumMod val="20000"/>
                              <a:lumOff val="80000"/>
                            </a:schemeClr>
                          </a:solidFill>
                        </a:rPr>
                        <a:t> </a:t>
                      </a:r>
                      <a:r>
                        <a:rPr sz="1800" spc="-5" dirty="0">
                          <a:solidFill>
                            <a:schemeClr val="accent5">
                              <a:lumMod val="20000"/>
                              <a:lumOff val="80000"/>
                            </a:schemeClr>
                          </a:solidFill>
                        </a:rPr>
                        <a:t>los  Peligros y  Riesgos</a:t>
                      </a:r>
                      <a:endParaRPr sz="1800">
                        <a:solidFill>
                          <a:schemeClr val="accent5">
                            <a:lumMod val="20000"/>
                            <a:lumOff val="80000"/>
                          </a:schemeClr>
                        </a:solidFill>
                        <a:latin typeface="Arial Nova" panose="020B0504020202020204" pitchFamily="34" charset="0"/>
                        <a:cs typeface="Arial"/>
                      </a:endParaRPr>
                    </a:p>
                  </a:txBody>
                  <a:tcPr marL="0" marR="0" marT="41275" marB="0"/>
                </a:tc>
                <a:tc>
                  <a:txBody>
                    <a:bodyPr/>
                    <a:lstStyle/>
                    <a:p>
                      <a:pPr marL="91440" marR="234315" algn="l">
                        <a:lnSpc>
                          <a:spcPct val="100000"/>
                        </a:lnSpc>
                        <a:spcBef>
                          <a:spcPts val="325"/>
                        </a:spcBef>
                      </a:pPr>
                      <a:r>
                        <a:rPr sz="1800" spc="-5" dirty="0">
                          <a:solidFill>
                            <a:schemeClr val="accent5">
                              <a:lumMod val="20000"/>
                              <a:lumOff val="80000"/>
                            </a:schemeClr>
                          </a:solidFill>
                        </a:rPr>
                        <a:t>La </a:t>
                      </a:r>
                      <a:r>
                        <a:rPr sz="1800" b="1" spc="-5" dirty="0">
                          <a:solidFill>
                            <a:schemeClr val="accent5">
                              <a:lumMod val="20000"/>
                              <a:lumOff val="80000"/>
                            </a:schemeClr>
                          </a:solidFill>
                        </a:rPr>
                        <a:t>Identificación de los Peligros </a:t>
                      </a:r>
                      <a:r>
                        <a:rPr sz="1800" spc="-5" dirty="0">
                          <a:solidFill>
                            <a:schemeClr val="accent5">
                              <a:lumMod val="20000"/>
                              <a:lumOff val="80000"/>
                            </a:schemeClr>
                          </a:solidFill>
                        </a:rPr>
                        <a:t>y el </a:t>
                      </a:r>
                      <a:r>
                        <a:rPr sz="1800" b="1" spc="-5" dirty="0">
                          <a:solidFill>
                            <a:schemeClr val="accent5">
                              <a:lumMod val="20000"/>
                              <a:lumOff val="80000"/>
                            </a:schemeClr>
                          </a:solidFill>
                        </a:rPr>
                        <a:t>análisis del Riesgo  </a:t>
                      </a:r>
                      <a:r>
                        <a:rPr sz="1800" spc="-5" dirty="0">
                          <a:solidFill>
                            <a:schemeClr val="accent5">
                              <a:lumMod val="20000"/>
                              <a:lumOff val="80000"/>
                            </a:schemeClr>
                          </a:solidFill>
                        </a:rPr>
                        <a:t>es el objetivo del Bow </a:t>
                      </a:r>
                      <a:r>
                        <a:rPr sz="1800" spc="-20" dirty="0">
                          <a:solidFill>
                            <a:schemeClr val="accent5">
                              <a:lumMod val="20000"/>
                              <a:lumOff val="80000"/>
                            </a:schemeClr>
                          </a:solidFill>
                        </a:rPr>
                        <a:t>Tie, </a:t>
                      </a:r>
                      <a:r>
                        <a:rPr sz="1800" spc="-5" dirty="0">
                          <a:solidFill>
                            <a:schemeClr val="accent5">
                              <a:lumMod val="20000"/>
                              <a:lumOff val="80000"/>
                            </a:schemeClr>
                          </a:solidFill>
                        </a:rPr>
                        <a:t>involucra conocer el </a:t>
                      </a:r>
                      <a:r>
                        <a:rPr sz="1800" b="1" spc="-5" dirty="0">
                          <a:solidFill>
                            <a:schemeClr val="accent5">
                              <a:lumMod val="20000"/>
                              <a:lumOff val="80000"/>
                            </a:schemeClr>
                          </a:solidFill>
                        </a:rPr>
                        <a:t>proceso </a:t>
                      </a:r>
                      <a:r>
                        <a:rPr sz="1800" spc="-5" dirty="0">
                          <a:solidFill>
                            <a:schemeClr val="accent5">
                              <a:lumMod val="20000"/>
                              <a:lumOff val="80000"/>
                            </a:schemeClr>
                          </a:solidFill>
                        </a:rPr>
                        <a:t>y la  </a:t>
                      </a:r>
                      <a:r>
                        <a:rPr sz="1800" b="1" spc="-5" dirty="0">
                          <a:solidFill>
                            <a:schemeClr val="accent5">
                              <a:lumMod val="20000"/>
                              <a:lumOff val="80000"/>
                            </a:schemeClr>
                          </a:solidFill>
                        </a:rPr>
                        <a:t>seguridad </a:t>
                      </a:r>
                      <a:r>
                        <a:rPr sz="1800" spc="-5" dirty="0">
                          <a:solidFill>
                            <a:schemeClr val="accent5">
                              <a:lumMod val="20000"/>
                              <a:lumOff val="80000"/>
                            </a:schemeClr>
                          </a:solidFill>
                        </a:rPr>
                        <a:t>de los</a:t>
                      </a:r>
                      <a:r>
                        <a:rPr sz="1800" spc="20" dirty="0">
                          <a:solidFill>
                            <a:schemeClr val="accent5">
                              <a:lumMod val="20000"/>
                              <a:lumOff val="80000"/>
                            </a:schemeClr>
                          </a:solidFill>
                        </a:rPr>
                        <a:t> </a:t>
                      </a:r>
                      <a:r>
                        <a:rPr sz="1800" spc="-5" dirty="0">
                          <a:solidFill>
                            <a:schemeClr val="accent5">
                              <a:lumMod val="20000"/>
                              <a:lumOff val="80000"/>
                            </a:schemeClr>
                          </a:solidFill>
                        </a:rPr>
                        <a:t>mismos.</a:t>
                      </a:r>
                      <a:endParaRPr sz="1800">
                        <a:solidFill>
                          <a:schemeClr val="accent5">
                            <a:lumMod val="20000"/>
                            <a:lumOff val="80000"/>
                          </a:schemeClr>
                        </a:solidFill>
                        <a:latin typeface="Arial Nova" panose="020B0504020202020204" pitchFamily="34" charset="0"/>
                        <a:cs typeface="Arial"/>
                      </a:endParaRPr>
                    </a:p>
                  </a:txBody>
                  <a:tcPr marL="0" marR="0" marT="41275" marB="0"/>
                </a:tc>
                <a:extLst>
                  <a:ext uri="{0D108BD9-81ED-4DB2-BD59-A6C34878D82A}">
                    <a16:rowId xmlns:a16="http://schemas.microsoft.com/office/drawing/2014/main" val="10002"/>
                  </a:ext>
                </a:extLst>
              </a:tr>
              <a:tr h="2072266">
                <a:tc>
                  <a:txBody>
                    <a:bodyPr/>
                    <a:lstStyle/>
                    <a:p>
                      <a:pPr marL="91440" marR="664210" algn="l">
                        <a:lnSpc>
                          <a:spcPct val="100000"/>
                        </a:lnSpc>
                        <a:spcBef>
                          <a:spcPts val="325"/>
                        </a:spcBef>
                      </a:pPr>
                      <a:r>
                        <a:rPr sz="1800" spc="-5" dirty="0">
                          <a:solidFill>
                            <a:schemeClr val="accent5">
                              <a:lumMod val="20000"/>
                              <a:lumOff val="80000"/>
                            </a:schemeClr>
                          </a:solidFill>
                        </a:rPr>
                        <a:t>Gestión</a:t>
                      </a:r>
                      <a:r>
                        <a:rPr sz="1800" spc="-70" dirty="0">
                          <a:solidFill>
                            <a:schemeClr val="accent5">
                              <a:lumMod val="20000"/>
                              <a:lumOff val="80000"/>
                            </a:schemeClr>
                          </a:solidFill>
                        </a:rPr>
                        <a:t> </a:t>
                      </a:r>
                      <a:r>
                        <a:rPr sz="1800" spc="-5" dirty="0">
                          <a:solidFill>
                            <a:schemeClr val="accent5">
                              <a:lumMod val="20000"/>
                              <a:lumOff val="80000"/>
                            </a:schemeClr>
                          </a:solidFill>
                        </a:rPr>
                        <a:t>del  Riesgo</a:t>
                      </a:r>
                      <a:endParaRPr sz="1800">
                        <a:solidFill>
                          <a:schemeClr val="accent5">
                            <a:lumMod val="20000"/>
                            <a:lumOff val="80000"/>
                          </a:schemeClr>
                        </a:solidFill>
                        <a:latin typeface="Arial Nova" panose="020B0504020202020204" pitchFamily="34" charset="0"/>
                        <a:cs typeface="Arial"/>
                      </a:endParaRPr>
                    </a:p>
                  </a:txBody>
                  <a:tcPr marL="0" marR="0" marT="41275" marB="0"/>
                </a:tc>
                <a:tc>
                  <a:txBody>
                    <a:bodyPr/>
                    <a:lstStyle/>
                    <a:p>
                      <a:pPr marL="91440" marR="85090" algn="l">
                        <a:lnSpc>
                          <a:spcPct val="100000"/>
                        </a:lnSpc>
                        <a:spcBef>
                          <a:spcPts val="325"/>
                        </a:spcBef>
                      </a:pPr>
                      <a:r>
                        <a:rPr sz="1800" spc="-5" dirty="0">
                          <a:solidFill>
                            <a:schemeClr val="accent5">
                              <a:lumMod val="20000"/>
                              <a:lumOff val="80000"/>
                            </a:schemeClr>
                          </a:solidFill>
                        </a:rPr>
                        <a:t>Las Barreras </a:t>
                      </a:r>
                      <a:r>
                        <a:rPr sz="1800" dirty="0">
                          <a:solidFill>
                            <a:schemeClr val="accent5">
                              <a:lumMod val="20000"/>
                              <a:lumOff val="80000"/>
                            </a:schemeClr>
                          </a:solidFill>
                        </a:rPr>
                        <a:t>son </a:t>
                      </a:r>
                      <a:r>
                        <a:rPr sz="1800" spc="-5" dirty="0">
                          <a:solidFill>
                            <a:schemeClr val="accent5">
                              <a:lumMod val="20000"/>
                              <a:lumOff val="80000"/>
                            </a:schemeClr>
                          </a:solidFill>
                        </a:rPr>
                        <a:t>parte de los </a:t>
                      </a:r>
                      <a:r>
                        <a:rPr sz="1800" b="1" spc="-5" dirty="0">
                          <a:solidFill>
                            <a:schemeClr val="accent5">
                              <a:lumMod val="20000"/>
                              <a:lumOff val="80000"/>
                            </a:schemeClr>
                          </a:solidFill>
                        </a:rPr>
                        <a:t>procedimientos operativos </a:t>
                      </a:r>
                      <a:r>
                        <a:rPr sz="1800" spc="-5" dirty="0">
                          <a:solidFill>
                            <a:schemeClr val="accent5">
                              <a:lumMod val="20000"/>
                              <a:lumOff val="80000"/>
                            </a:schemeClr>
                          </a:solidFill>
                        </a:rPr>
                        <a:t>y  </a:t>
                      </a:r>
                      <a:r>
                        <a:rPr sz="1800" b="1" spc="-5" dirty="0">
                          <a:solidFill>
                            <a:schemeClr val="accent5">
                              <a:lumMod val="20000"/>
                              <a:lumOff val="80000"/>
                            </a:schemeClr>
                          </a:solidFill>
                        </a:rPr>
                        <a:t>mejores prácticas de seguridad</a:t>
                      </a:r>
                      <a:r>
                        <a:rPr sz="1800" spc="-5" dirty="0">
                          <a:solidFill>
                            <a:schemeClr val="accent5">
                              <a:lumMod val="20000"/>
                              <a:lumOff val="80000"/>
                            </a:schemeClr>
                          </a:solidFill>
                        </a:rPr>
                        <a:t>, éstas son </a:t>
                      </a:r>
                      <a:r>
                        <a:rPr sz="1800" dirty="0">
                          <a:solidFill>
                            <a:schemeClr val="accent5">
                              <a:lumMod val="20000"/>
                              <a:lumOff val="80000"/>
                            </a:schemeClr>
                          </a:solidFill>
                        </a:rPr>
                        <a:t>parte </a:t>
                      </a:r>
                      <a:r>
                        <a:rPr sz="1800" spc="-5" dirty="0">
                          <a:solidFill>
                            <a:schemeClr val="accent5">
                              <a:lumMod val="20000"/>
                              <a:lumOff val="80000"/>
                            </a:schemeClr>
                          </a:solidFill>
                        </a:rPr>
                        <a:t>de  </a:t>
                      </a:r>
                      <a:r>
                        <a:rPr sz="1800" b="1" spc="-5" dirty="0">
                          <a:solidFill>
                            <a:schemeClr val="accent5">
                              <a:lumMod val="20000"/>
                              <a:lumOff val="80000"/>
                            </a:schemeClr>
                          </a:solidFill>
                        </a:rPr>
                        <a:t>integridad de activos </a:t>
                      </a:r>
                      <a:r>
                        <a:rPr sz="1800" spc="-5" dirty="0">
                          <a:solidFill>
                            <a:schemeClr val="accent5">
                              <a:lumMod val="20000"/>
                              <a:lumOff val="80000"/>
                            </a:schemeClr>
                          </a:solidFill>
                        </a:rPr>
                        <a:t>y </a:t>
                      </a:r>
                      <a:r>
                        <a:rPr sz="1800" b="1" spc="-5" dirty="0">
                          <a:solidFill>
                            <a:schemeClr val="accent5">
                              <a:lumMod val="20000"/>
                              <a:lumOff val="80000"/>
                            </a:schemeClr>
                          </a:solidFill>
                        </a:rPr>
                        <a:t>procesos de confiabilidad. </a:t>
                      </a:r>
                      <a:r>
                        <a:rPr sz="1800" spc="-5" dirty="0">
                          <a:solidFill>
                            <a:schemeClr val="accent5">
                              <a:lumMod val="20000"/>
                              <a:lumOff val="80000"/>
                            </a:schemeClr>
                          </a:solidFill>
                        </a:rPr>
                        <a:t>Es una  excelente herramienta de </a:t>
                      </a:r>
                      <a:r>
                        <a:rPr sz="1800" b="1" spc="-5" dirty="0">
                          <a:solidFill>
                            <a:schemeClr val="accent5">
                              <a:lumMod val="20000"/>
                              <a:lumOff val="80000"/>
                            </a:schemeClr>
                          </a:solidFill>
                        </a:rPr>
                        <a:t>Entrenamiento </a:t>
                      </a:r>
                      <a:r>
                        <a:rPr sz="1800" spc="-5" dirty="0">
                          <a:solidFill>
                            <a:schemeClr val="accent5">
                              <a:lumMod val="20000"/>
                              <a:lumOff val="80000"/>
                            </a:schemeClr>
                          </a:solidFill>
                        </a:rPr>
                        <a:t>para </a:t>
                      </a:r>
                      <a:r>
                        <a:rPr sz="1800" spc="-10" dirty="0">
                          <a:solidFill>
                            <a:schemeClr val="accent5">
                              <a:lumMod val="20000"/>
                              <a:lumOff val="80000"/>
                            </a:schemeClr>
                          </a:solidFill>
                        </a:rPr>
                        <a:t>entender </a:t>
                      </a:r>
                      <a:r>
                        <a:rPr sz="1800" spc="-5" dirty="0">
                          <a:solidFill>
                            <a:schemeClr val="accent5">
                              <a:lumMod val="20000"/>
                              <a:lumOff val="80000"/>
                            </a:schemeClr>
                          </a:solidFill>
                        </a:rPr>
                        <a:t>los  peligros y los procesos de </a:t>
                      </a:r>
                      <a:r>
                        <a:rPr sz="1800" b="1" spc="-5" dirty="0">
                          <a:solidFill>
                            <a:schemeClr val="accent5">
                              <a:lumMod val="20000"/>
                              <a:lumOff val="80000"/>
                            </a:schemeClr>
                          </a:solidFill>
                        </a:rPr>
                        <a:t>respuesta a las emergencias</a:t>
                      </a:r>
                      <a:r>
                        <a:rPr sz="1800" spc="-5" dirty="0">
                          <a:solidFill>
                            <a:schemeClr val="accent5">
                              <a:lumMod val="20000"/>
                              <a:lumOff val="80000"/>
                            </a:schemeClr>
                          </a:solidFill>
                        </a:rPr>
                        <a:t>.  Es un importante input </a:t>
                      </a:r>
                      <a:r>
                        <a:rPr sz="1800" dirty="0">
                          <a:solidFill>
                            <a:schemeClr val="accent5">
                              <a:lumMod val="20000"/>
                              <a:lumOff val="80000"/>
                            </a:schemeClr>
                          </a:solidFill>
                        </a:rPr>
                        <a:t>para la </a:t>
                      </a:r>
                      <a:r>
                        <a:rPr sz="1800" b="1" spc="-5" dirty="0">
                          <a:solidFill>
                            <a:schemeClr val="accent5">
                              <a:lumMod val="20000"/>
                              <a:lumOff val="80000"/>
                            </a:schemeClr>
                          </a:solidFill>
                        </a:rPr>
                        <a:t>Administración de los  cambios</a:t>
                      </a:r>
                      <a:r>
                        <a:rPr sz="1800" spc="-5" dirty="0">
                          <a:solidFill>
                            <a:schemeClr val="accent5">
                              <a:lumMod val="20000"/>
                              <a:lumOff val="80000"/>
                            </a:schemeClr>
                          </a:solidFill>
                        </a:rPr>
                        <a:t>.</a:t>
                      </a:r>
                      <a:endParaRPr sz="1800">
                        <a:solidFill>
                          <a:schemeClr val="accent5">
                            <a:lumMod val="20000"/>
                            <a:lumOff val="80000"/>
                          </a:schemeClr>
                        </a:solidFill>
                        <a:latin typeface="Arial Nova" panose="020B0504020202020204" pitchFamily="34" charset="0"/>
                        <a:cs typeface="Arial"/>
                      </a:endParaRPr>
                    </a:p>
                  </a:txBody>
                  <a:tcPr marL="0" marR="0" marT="41275" marB="0"/>
                </a:tc>
                <a:extLst>
                  <a:ext uri="{0D108BD9-81ED-4DB2-BD59-A6C34878D82A}">
                    <a16:rowId xmlns:a16="http://schemas.microsoft.com/office/drawing/2014/main" val="10003"/>
                  </a:ext>
                </a:extLst>
              </a:tr>
              <a:tr h="801598">
                <a:tc>
                  <a:txBody>
                    <a:bodyPr/>
                    <a:lstStyle/>
                    <a:p>
                      <a:pPr marL="91440" marR="358775" algn="l">
                        <a:lnSpc>
                          <a:spcPct val="100000"/>
                        </a:lnSpc>
                        <a:spcBef>
                          <a:spcPts val="330"/>
                        </a:spcBef>
                      </a:pPr>
                      <a:r>
                        <a:rPr sz="1800" spc="-5" dirty="0">
                          <a:solidFill>
                            <a:schemeClr val="accent5">
                              <a:lumMod val="20000"/>
                              <a:lumOff val="80000"/>
                            </a:schemeClr>
                          </a:solidFill>
                        </a:rPr>
                        <a:t>Aprender de</a:t>
                      </a:r>
                      <a:r>
                        <a:rPr sz="1800" spc="-45" dirty="0">
                          <a:solidFill>
                            <a:schemeClr val="accent5">
                              <a:lumMod val="20000"/>
                              <a:lumOff val="80000"/>
                            </a:schemeClr>
                          </a:solidFill>
                        </a:rPr>
                        <a:t> </a:t>
                      </a:r>
                      <a:r>
                        <a:rPr sz="1800" spc="-5" dirty="0">
                          <a:solidFill>
                            <a:schemeClr val="accent5">
                              <a:lumMod val="20000"/>
                              <a:lumOff val="80000"/>
                            </a:schemeClr>
                          </a:solidFill>
                        </a:rPr>
                        <a:t>la  Experiencia</a:t>
                      </a:r>
                      <a:endParaRPr sz="1800">
                        <a:solidFill>
                          <a:schemeClr val="accent5">
                            <a:lumMod val="20000"/>
                            <a:lumOff val="80000"/>
                          </a:schemeClr>
                        </a:solidFill>
                        <a:latin typeface="Arial Nova" panose="020B0504020202020204" pitchFamily="34" charset="0"/>
                        <a:cs typeface="Arial"/>
                      </a:endParaRPr>
                    </a:p>
                  </a:txBody>
                  <a:tcPr marL="0" marR="0" marT="41910" marB="0"/>
                </a:tc>
                <a:tc>
                  <a:txBody>
                    <a:bodyPr/>
                    <a:lstStyle/>
                    <a:p>
                      <a:pPr marL="91440" marR="643255" algn="l">
                        <a:lnSpc>
                          <a:spcPct val="100000"/>
                        </a:lnSpc>
                        <a:spcBef>
                          <a:spcPts val="330"/>
                        </a:spcBef>
                      </a:pPr>
                      <a:r>
                        <a:rPr sz="1800" spc="-15" dirty="0">
                          <a:solidFill>
                            <a:schemeClr val="accent5">
                              <a:lumMod val="20000"/>
                              <a:lumOff val="80000"/>
                            </a:schemeClr>
                          </a:solidFill>
                        </a:rPr>
                        <a:t>Ayuda </a:t>
                      </a:r>
                      <a:r>
                        <a:rPr sz="1800" spc="-5" dirty="0">
                          <a:solidFill>
                            <a:schemeClr val="accent5">
                              <a:lumMod val="20000"/>
                              <a:lumOff val="80000"/>
                            </a:schemeClr>
                          </a:solidFill>
                        </a:rPr>
                        <a:t>en la Investigación de Incidentes, registrando las  auditorías </a:t>
                      </a:r>
                      <a:r>
                        <a:rPr sz="1800" spc="-10" dirty="0">
                          <a:solidFill>
                            <a:schemeClr val="accent5">
                              <a:lumMod val="20000"/>
                              <a:lumOff val="80000"/>
                            </a:schemeClr>
                          </a:solidFill>
                        </a:rPr>
                        <a:t>y/o </a:t>
                      </a:r>
                      <a:r>
                        <a:rPr sz="1800" spc="-5" dirty="0">
                          <a:solidFill>
                            <a:schemeClr val="accent5">
                              <a:lumMod val="20000"/>
                              <a:lumOff val="80000"/>
                            </a:schemeClr>
                          </a:solidFill>
                        </a:rPr>
                        <a:t>degradación de las</a:t>
                      </a:r>
                      <a:r>
                        <a:rPr sz="1800" spc="50" dirty="0">
                          <a:solidFill>
                            <a:schemeClr val="accent5">
                              <a:lumMod val="20000"/>
                              <a:lumOff val="80000"/>
                            </a:schemeClr>
                          </a:solidFill>
                        </a:rPr>
                        <a:t> </a:t>
                      </a:r>
                      <a:r>
                        <a:rPr sz="1800" spc="-5" dirty="0">
                          <a:solidFill>
                            <a:schemeClr val="accent5">
                              <a:lumMod val="20000"/>
                              <a:lumOff val="80000"/>
                            </a:schemeClr>
                          </a:solidFill>
                        </a:rPr>
                        <a:t>Barreras</a:t>
                      </a:r>
                      <a:endParaRPr sz="1800" dirty="0">
                        <a:solidFill>
                          <a:schemeClr val="accent5">
                            <a:lumMod val="20000"/>
                            <a:lumOff val="80000"/>
                          </a:schemeClr>
                        </a:solidFill>
                        <a:latin typeface="Arial Nova" panose="020B0504020202020204" pitchFamily="34" charset="0"/>
                        <a:cs typeface="Arial"/>
                      </a:endParaRPr>
                    </a:p>
                  </a:txBody>
                  <a:tcPr marL="0" marR="0" marT="41910" marB="0"/>
                </a:tc>
                <a:extLst>
                  <a:ext uri="{0D108BD9-81ED-4DB2-BD59-A6C34878D82A}">
                    <a16:rowId xmlns:a16="http://schemas.microsoft.com/office/drawing/2014/main" val="10004"/>
                  </a:ext>
                </a:extLst>
              </a:tr>
            </a:tbl>
          </a:graphicData>
        </a:graphic>
      </p:graphicFrame>
      <p:sp>
        <p:nvSpPr>
          <p:cNvPr id="9" name="object 9"/>
          <p:cNvSpPr txBox="1">
            <a:spLocks noGrp="1"/>
          </p:cNvSpPr>
          <p:nvPr>
            <p:ph type="title"/>
          </p:nvPr>
        </p:nvSpPr>
        <p:spPr>
          <a:xfrm>
            <a:off x="2791809" y="543676"/>
            <a:ext cx="7838091" cy="474745"/>
          </a:xfrm>
          <a:prstGeom prst="rect">
            <a:avLst/>
          </a:prstGeom>
        </p:spPr>
        <p:txBody>
          <a:bodyPr vert="horz" wrap="square" lIns="0" tIns="67945" rIns="0" bIns="0" rtlCol="0" anchor="ctr">
            <a:spAutoFit/>
          </a:bodyPr>
          <a:lstStyle/>
          <a:p>
            <a:pPr marL="12700" marR="5080">
              <a:lnSpc>
                <a:spcPts val="3460"/>
              </a:lnSpc>
              <a:spcBef>
                <a:spcPts val="535"/>
              </a:spcBef>
            </a:pPr>
            <a:r>
              <a:rPr lang="es-CL" sz="2400" b="1" dirty="0">
                <a:solidFill>
                  <a:schemeClr val="accent5">
                    <a:lumMod val="20000"/>
                    <a:lumOff val="80000"/>
                  </a:schemeClr>
                </a:solidFill>
                <a:latin typeface="Arial Nova" panose="020B0504020202020204" pitchFamily="34" charset="0"/>
                <a:cs typeface="Arial"/>
              </a:rPr>
              <a:t>CONTRIBUYE EL </a:t>
            </a:r>
            <a:r>
              <a:rPr lang="es-CL" sz="2400" b="1" dirty="0" err="1">
                <a:solidFill>
                  <a:schemeClr val="accent5">
                    <a:lumMod val="20000"/>
                    <a:lumOff val="80000"/>
                  </a:schemeClr>
                </a:solidFill>
                <a:latin typeface="Arial Nova" panose="020B0504020202020204" pitchFamily="34" charset="0"/>
                <a:cs typeface="Arial"/>
              </a:rPr>
              <a:t>BOW</a:t>
            </a:r>
            <a:r>
              <a:rPr lang="es-CL" sz="2400" b="1" dirty="0">
                <a:solidFill>
                  <a:schemeClr val="accent5">
                    <a:lumMod val="20000"/>
                    <a:lumOff val="80000"/>
                  </a:schemeClr>
                </a:solidFill>
                <a:latin typeface="Arial Nova" panose="020B0504020202020204" pitchFamily="34" charset="0"/>
                <a:cs typeface="Arial"/>
              </a:rPr>
              <a:t> </a:t>
            </a:r>
            <a:r>
              <a:rPr lang="es-CL" sz="2400" b="1" spc="-20" dirty="0" err="1">
                <a:solidFill>
                  <a:schemeClr val="accent5">
                    <a:lumMod val="20000"/>
                    <a:lumOff val="80000"/>
                  </a:schemeClr>
                </a:solidFill>
                <a:latin typeface="Arial Nova" panose="020B0504020202020204" pitchFamily="34" charset="0"/>
                <a:cs typeface="Arial"/>
              </a:rPr>
              <a:t>TIE</a:t>
            </a:r>
            <a:r>
              <a:rPr lang="es-CL" sz="2400" b="1" spc="-20" dirty="0">
                <a:solidFill>
                  <a:schemeClr val="accent5">
                    <a:lumMod val="20000"/>
                    <a:lumOff val="80000"/>
                  </a:schemeClr>
                </a:solidFill>
                <a:latin typeface="Arial Nova" panose="020B0504020202020204" pitchFamily="34" charset="0"/>
                <a:cs typeface="Arial"/>
              </a:rPr>
              <a:t> </a:t>
            </a:r>
            <a:r>
              <a:rPr lang="es-CL" sz="2400" b="1" dirty="0">
                <a:solidFill>
                  <a:schemeClr val="accent5">
                    <a:lumMod val="20000"/>
                    <a:lumOff val="80000"/>
                  </a:schemeClr>
                </a:solidFill>
                <a:latin typeface="Arial Nova" panose="020B0504020202020204" pitchFamily="34" charset="0"/>
                <a:cs typeface="Arial"/>
              </a:rPr>
              <a:t>CON EL</a:t>
            </a:r>
            <a:r>
              <a:rPr lang="es-CL" sz="2400" b="1" spc="-135" dirty="0">
                <a:solidFill>
                  <a:schemeClr val="accent5">
                    <a:lumMod val="20000"/>
                    <a:lumOff val="80000"/>
                  </a:schemeClr>
                </a:solidFill>
                <a:latin typeface="Arial Nova" panose="020B0504020202020204" pitchFamily="34" charset="0"/>
                <a:cs typeface="Arial"/>
              </a:rPr>
              <a:t> </a:t>
            </a:r>
            <a:r>
              <a:rPr lang="es-CL" sz="2400" b="1" spc="-5" dirty="0">
                <a:solidFill>
                  <a:schemeClr val="accent5">
                    <a:lumMod val="20000"/>
                    <a:lumOff val="80000"/>
                  </a:schemeClr>
                </a:solidFill>
                <a:latin typeface="Arial Nova" panose="020B0504020202020204" pitchFamily="34" charset="0"/>
                <a:cs typeface="Arial"/>
              </a:rPr>
              <a:t>PROCESO </a:t>
            </a:r>
            <a:r>
              <a:rPr lang="es-CL" sz="2400" b="1" dirty="0">
                <a:solidFill>
                  <a:schemeClr val="accent5">
                    <a:lumMod val="20000"/>
                    <a:lumOff val="80000"/>
                  </a:schemeClr>
                </a:solidFill>
                <a:latin typeface="Arial Nova" panose="020B0504020202020204" pitchFamily="34" charset="0"/>
                <a:cs typeface="Arial"/>
              </a:rPr>
              <a:t>(</a:t>
            </a:r>
            <a:r>
              <a:rPr lang="es-CL" sz="2400" b="1" dirty="0" err="1">
                <a:solidFill>
                  <a:schemeClr val="accent5">
                    <a:lumMod val="20000"/>
                    <a:lumOff val="80000"/>
                  </a:schemeClr>
                </a:solidFill>
                <a:latin typeface="Arial Nova" panose="020B0504020202020204" pitchFamily="34" charset="0"/>
                <a:cs typeface="Arial"/>
              </a:rPr>
              <a:t>PSM</a:t>
            </a:r>
            <a:r>
              <a:rPr lang="es-CL" sz="2400" b="1" dirty="0">
                <a:solidFill>
                  <a:schemeClr val="accent5">
                    <a:lumMod val="20000"/>
                    <a:lumOff val="80000"/>
                  </a:schemeClr>
                </a:solidFill>
                <a:latin typeface="Arial Nova" panose="020B0504020202020204" pitchFamily="34" charset="0"/>
                <a:cs typeface="Arial"/>
              </a:rPr>
              <a:t>):</a:t>
            </a:r>
            <a:endParaRPr lang="es-CL" sz="2400" dirty="0">
              <a:solidFill>
                <a:schemeClr val="accent5">
                  <a:lumMod val="20000"/>
                  <a:lumOff val="80000"/>
                </a:schemeClr>
              </a:solidFill>
              <a:latin typeface="Arial Nova" panose="020B0504020202020204" pitchFamily="34" charset="0"/>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71725" y="1328440"/>
            <a:ext cx="6962775" cy="4653260"/>
          </a:xfrm>
          <a:prstGeom prst="rect">
            <a:avLst/>
          </a:prstGeom>
          <a:blipFill>
            <a:blip r:embed="rId2" cstate="print"/>
            <a:stretch>
              <a:fillRect l="-12682" t="-13088" r="-13109" b="-3689"/>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592A2D92-C19E-4035-E88F-396536314802}"/>
              </a:ext>
            </a:extLst>
          </p:cNvPr>
          <p:cNvSpPr txBox="1"/>
          <p:nvPr/>
        </p:nvSpPr>
        <p:spPr>
          <a:xfrm>
            <a:off x="619124" y="495300"/>
            <a:ext cx="7515225" cy="461665"/>
          </a:xfrm>
          <a:prstGeom prst="rect">
            <a:avLst/>
          </a:prstGeom>
          <a:noFill/>
        </p:spPr>
        <p:txBody>
          <a:bodyPr wrap="square" rtlCol="0">
            <a:spAutoFit/>
          </a:bodyPr>
          <a:lstStyle/>
          <a:p>
            <a:r>
              <a:rPr lang="es-CL" sz="2400" b="1" dirty="0">
                <a:solidFill>
                  <a:schemeClr val="accent5">
                    <a:lumMod val="20000"/>
                    <a:lumOff val="80000"/>
                  </a:schemeClr>
                </a:solidFill>
                <a:latin typeface="Arial Nova" panose="020B0504020202020204" pitchFamily="34" charset="0"/>
              </a:rPr>
              <a:t>EJEMPLO </a:t>
            </a:r>
            <a:r>
              <a:rPr lang="es-CL" sz="2400" b="1" dirty="0" err="1">
                <a:solidFill>
                  <a:schemeClr val="accent5">
                    <a:lumMod val="20000"/>
                    <a:lumOff val="80000"/>
                  </a:schemeClr>
                </a:solidFill>
                <a:latin typeface="Arial Nova" panose="020B0504020202020204" pitchFamily="34" charset="0"/>
              </a:rPr>
              <a:t>BOW</a:t>
            </a:r>
            <a:r>
              <a:rPr lang="es-CL" sz="2400" b="1" dirty="0">
                <a:solidFill>
                  <a:schemeClr val="accent5">
                    <a:lumMod val="20000"/>
                    <a:lumOff val="80000"/>
                  </a:schemeClr>
                </a:solidFill>
                <a:latin typeface="Arial Nova" panose="020B0504020202020204" pitchFamily="34" charset="0"/>
              </a:rPr>
              <a:t> </a:t>
            </a:r>
            <a:r>
              <a:rPr lang="es-CL" sz="2400" b="1" dirty="0" err="1">
                <a:solidFill>
                  <a:schemeClr val="accent5">
                    <a:lumMod val="20000"/>
                    <a:lumOff val="80000"/>
                  </a:schemeClr>
                </a:solidFill>
                <a:latin typeface="Arial Nova" panose="020B0504020202020204" pitchFamily="34" charset="0"/>
              </a:rPr>
              <a:t>TIE</a:t>
            </a:r>
            <a:r>
              <a:rPr lang="es-CL" sz="2400" b="1" dirty="0">
                <a:solidFill>
                  <a:schemeClr val="accent5">
                    <a:lumMod val="20000"/>
                    <a:lumOff val="80000"/>
                  </a:schemeClr>
                </a:solidFill>
                <a:latin typeface="Arial Nova" panose="020B0504020202020204" pitchFamily="34" charset="0"/>
              </a:rPr>
              <a:t> APLICADO</a:t>
            </a:r>
          </a:p>
        </p:txBody>
      </p:sp>
      <p:pic>
        <p:nvPicPr>
          <p:cNvPr id="5" name="Imagen 4">
            <a:extLst>
              <a:ext uri="{FF2B5EF4-FFF2-40B4-BE49-F238E27FC236}">
                <a16:creationId xmlns:a16="http://schemas.microsoft.com/office/drawing/2014/main" id="{F560741C-9B5D-3CE6-CEC2-A051CA0BD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2176462" y="1162050"/>
            <a:ext cx="7839075" cy="4933950"/>
          </a:xfrm>
          <a:prstGeom prst="rect">
            <a:avLst/>
          </a:prstGeom>
          <a:blipFill>
            <a:blip r:embed="rId2" cstate="print"/>
            <a:stretch>
              <a:fillRect l="-10607" t="-21016" r="-7331" b="-6714"/>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E28B96C4-6D6B-60DF-7433-4EE2F34577F4}"/>
              </a:ext>
            </a:extLst>
          </p:cNvPr>
          <p:cNvSpPr txBox="1"/>
          <p:nvPr/>
        </p:nvSpPr>
        <p:spPr>
          <a:xfrm>
            <a:off x="752474" y="600075"/>
            <a:ext cx="7515225" cy="461665"/>
          </a:xfrm>
          <a:prstGeom prst="rect">
            <a:avLst/>
          </a:prstGeom>
          <a:noFill/>
        </p:spPr>
        <p:txBody>
          <a:bodyPr wrap="square" rtlCol="0">
            <a:spAutoFit/>
          </a:bodyPr>
          <a:lstStyle/>
          <a:p>
            <a:r>
              <a:rPr lang="es-CL" sz="2400" b="1" dirty="0">
                <a:solidFill>
                  <a:schemeClr val="accent5">
                    <a:lumMod val="20000"/>
                    <a:lumOff val="80000"/>
                  </a:schemeClr>
                </a:solidFill>
                <a:latin typeface="Arial Nova" panose="020B0504020202020204" pitchFamily="34" charset="0"/>
              </a:rPr>
              <a:t>ACTIVIDAD DE REFORZAMIENTO:</a:t>
            </a:r>
          </a:p>
        </p:txBody>
      </p:sp>
      <p:pic>
        <p:nvPicPr>
          <p:cNvPr id="5" name="Imagen 4">
            <a:extLst>
              <a:ext uri="{FF2B5EF4-FFF2-40B4-BE49-F238E27FC236}">
                <a16:creationId xmlns:a16="http://schemas.microsoft.com/office/drawing/2014/main" id="{7DBCBA08-6F93-C738-4D93-89768993A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429F8E4E-7766-35B7-3195-B8D5FE3FAB89}"/>
              </a:ext>
            </a:extLst>
          </p:cNvPr>
          <p:cNvSpPr txBox="1">
            <a:spLocks/>
          </p:cNvSpPr>
          <p:nvPr/>
        </p:nvSpPr>
        <p:spPr>
          <a:xfrm>
            <a:off x="1255459" y="2813513"/>
            <a:ext cx="9353355" cy="567463"/>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5"/>
              </a:spcBef>
            </a:pPr>
            <a:r>
              <a:rPr lang="es-CL" sz="3600" b="1" dirty="0">
                <a:solidFill>
                  <a:schemeClr val="accent5">
                    <a:lumMod val="20000"/>
                    <a:lumOff val="80000"/>
                  </a:schemeClr>
                </a:solidFill>
                <a:latin typeface="Arial Nova" panose="020B0504020202020204" pitchFamily="34" charset="0"/>
                <a:cs typeface="Arial"/>
              </a:rPr>
              <a:t>¿QUÉ ES PARA TI </a:t>
            </a:r>
            <a:r>
              <a:rPr lang="es-CL" sz="3600" b="1" spc="-5" dirty="0">
                <a:solidFill>
                  <a:schemeClr val="accent5">
                    <a:lumMod val="20000"/>
                    <a:lumOff val="80000"/>
                  </a:schemeClr>
                </a:solidFill>
                <a:latin typeface="Arial Nova" panose="020B0504020202020204" pitchFamily="34" charset="0"/>
                <a:cs typeface="Arial"/>
              </a:rPr>
              <a:t>GESTIONAR </a:t>
            </a:r>
            <a:r>
              <a:rPr lang="es-CL" sz="3600" b="1" dirty="0">
                <a:solidFill>
                  <a:schemeClr val="accent5">
                    <a:lumMod val="20000"/>
                    <a:lumOff val="80000"/>
                  </a:schemeClr>
                </a:solidFill>
                <a:latin typeface="Arial Nova" panose="020B0504020202020204" pitchFamily="34" charset="0"/>
                <a:cs typeface="Arial"/>
              </a:rPr>
              <a:t>EL</a:t>
            </a:r>
            <a:r>
              <a:rPr lang="es-CL" sz="3600" b="1" spc="-85" dirty="0">
                <a:solidFill>
                  <a:schemeClr val="accent5">
                    <a:lumMod val="20000"/>
                    <a:lumOff val="80000"/>
                  </a:schemeClr>
                </a:solidFill>
                <a:latin typeface="Arial Nova" panose="020B0504020202020204" pitchFamily="34" charset="0"/>
                <a:cs typeface="Arial"/>
              </a:rPr>
              <a:t> </a:t>
            </a:r>
            <a:r>
              <a:rPr lang="es-CL" sz="3600" b="1" spc="-5" dirty="0">
                <a:solidFill>
                  <a:schemeClr val="accent5">
                    <a:lumMod val="20000"/>
                    <a:lumOff val="80000"/>
                  </a:schemeClr>
                </a:solidFill>
                <a:latin typeface="Arial Nova" panose="020B0504020202020204" pitchFamily="34" charset="0"/>
                <a:cs typeface="Arial"/>
              </a:rPr>
              <a:t>RIESGO?</a:t>
            </a:r>
            <a:endParaRPr lang="es-CL" sz="3600" dirty="0">
              <a:solidFill>
                <a:schemeClr val="accent5">
                  <a:lumMod val="20000"/>
                  <a:lumOff val="80000"/>
                </a:schemeClr>
              </a:solidFill>
              <a:latin typeface="Arial Nova" panose="020B0504020202020204" pitchFamily="34" charset="0"/>
              <a:cs typeface="Arial"/>
            </a:endParaRPr>
          </a:p>
        </p:txBody>
      </p:sp>
      <p:pic>
        <p:nvPicPr>
          <p:cNvPr id="3" name="Imagen 2">
            <a:extLst>
              <a:ext uri="{FF2B5EF4-FFF2-40B4-BE49-F238E27FC236}">
                <a16:creationId xmlns:a16="http://schemas.microsoft.com/office/drawing/2014/main" id="{08B03964-DB78-34A9-7084-54C34E5CA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1313687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1604962" y="857250"/>
            <a:ext cx="8982075" cy="4619625"/>
          </a:xfrm>
          <a:prstGeom prst="rect">
            <a:avLst/>
          </a:prstGeom>
          <a:blipFill>
            <a:blip r:embed="rId2" cstate="print"/>
            <a:stretch>
              <a:fillRect l="-11132" t="-23995" r="-9410" b="-27568"/>
            </a:stretch>
          </a:blipFill>
        </p:spPr>
        <p:txBody>
          <a:bodyPr wrap="square" lIns="0" tIns="0" rIns="0" bIns="0" rtlCol="0"/>
          <a:lstStyle/>
          <a:p>
            <a:endParaRPr/>
          </a:p>
        </p:txBody>
      </p:sp>
      <p:pic>
        <p:nvPicPr>
          <p:cNvPr id="4" name="Imagen 3">
            <a:extLst>
              <a:ext uri="{FF2B5EF4-FFF2-40B4-BE49-F238E27FC236}">
                <a16:creationId xmlns:a16="http://schemas.microsoft.com/office/drawing/2014/main" id="{03913552-8615-61A6-CFF7-F4753F2BA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CD970AC-A05B-2D19-5AA6-ACC04FEB1995}"/>
              </a:ext>
            </a:extLst>
          </p:cNvPr>
          <p:cNvSpPr/>
          <p:nvPr/>
        </p:nvSpPr>
        <p:spPr>
          <a:xfrm>
            <a:off x="1419225" y="1102615"/>
            <a:ext cx="9525000" cy="9334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CL" sz="2400" dirty="0">
                <a:latin typeface="Arial Nova" panose="020B0504020202020204" pitchFamily="34" charset="0"/>
              </a:rPr>
              <a:t>El estándar de desempeño es la herramienta de gestión que todo control crítico debe tener para establecer sus requisitos.</a:t>
            </a:r>
          </a:p>
        </p:txBody>
      </p:sp>
      <p:sp>
        <p:nvSpPr>
          <p:cNvPr id="6" name="Rectángulo: esquinas redondeadas 5">
            <a:extLst>
              <a:ext uri="{FF2B5EF4-FFF2-40B4-BE49-F238E27FC236}">
                <a16:creationId xmlns:a16="http://schemas.microsoft.com/office/drawing/2014/main" id="{E0F19169-84D1-A5EC-8707-76B97E68F965}"/>
              </a:ext>
            </a:extLst>
          </p:cNvPr>
          <p:cNvSpPr/>
          <p:nvPr/>
        </p:nvSpPr>
        <p:spPr>
          <a:xfrm>
            <a:off x="1419225" y="2557081"/>
            <a:ext cx="9525000" cy="9334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CL" sz="2400" dirty="0">
                <a:latin typeface="Arial Nova" panose="020B0504020202020204" pitchFamily="34" charset="0"/>
              </a:rPr>
              <a:t>El estándar de desempeño se desarrolla con un equipo de especialista del control bajo análisis.</a:t>
            </a:r>
          </a:p>
        </p:txBody>
      </p:sp>
      <p:sp>
        <p:nvSpPr>
          <p:cNvPr id="7" name="Rectángulo: esquinas redondeadas 6">
            <a:extLst>
              <a:ext uri="{FF2B5EF4-FFF2-40B4-BE49-F238E27FC236}">
                <a16:creationId xmlns:a16="http://schemas.microsoft.com/office/drawing/2014/main" id="{A23F398E-40E6-071F-B41D-95309E04731F}"/>
              </a:ext>
            </a:extLst>
          </p:cNvPr>
          <p:cNvSpPr/>
          <p:nvPr/>
        </p:nvSpPr>
        <p:spPr>
          <a:xfrm>
            <a:off x="1485900" y="4145279"/>
            <a:ext cx="9525000" cy="9334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CL" sz="2400" dirty="0">
                <a:latin typeface="Arial Nova" panose="020B0504020202020204" pitchFamily="34" charset="0"/>
              </a:rPr>
              <a:t>El estándar de desempeño permite verificar a través de preguntas, el estado cumplimiento de un control crítico.</a:t>
            </a:r>
          </a:p>
        </p:txBody>
      </p:sp>
      <p:pic>
        <p:nvPicPr>
          <p:cNvPr id="3" name="Imagen 2">
            <a:extLst>
              <a:ext uri="{FF2B5EF4-FFF2-40B4-BE49-F238E27FC236}">
                <a16:creationId xmlns:a16="http://schemas.microsoft.com/office/drawing/2014/main" id="{BBDE4B2A-EEEE-96CA-2FDF-A6463B5E3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ángulo: esquinas diagonales redondeadas 4">
            <a:extLst>
              <a:ext uri="{FF2B5EF4-FFF2-40B4-BE49-F238E27FC236}">
                <a16:creationId xmlns:a16="http://schemas.microsoft.com/office/drawing/2014/main" id="{8312F6D7-DB0F-239D-8B5E-A076300F2D6C}"/>
              </a:ext>
            </a:extLst>
          </p:cNvPr>
          <p:cNvSpPr/>
          <p:nvPr/>
        </p:nvSpPr>
        <p:spPr>
          <a:xfrm>
            <a:off x="2019300" y="1684020"/>
            <a:ext cx="8153400" cy="245745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s-CL" sz="2200" b="1" dirty="0">
                <a:latin typeface="Arial Nova" panose="020B0504020202020204" pitchFamily="34" charset="0"/>
              </a:rPr>
              <a:t>Diseño: Para establecer como debe ser el control.</a:t>
            </a:r>
          </a:p>
          <a:p>
            <a:pPr marL="342900" indent="-342900">
              <a:buFont typeface="Wingdings" panose="05000000000000000000" pitchFamily="2" charset="2"/>
              <a:buChar char="ü"/>
            </a:pPr>
            <a:r>
              <a:rPr lang="es-CL" sz="2200" b="1" dirty="0">
                <a:latin typeface="Arial Nova" panose="020B0504020202020204" pitchFamily="34" charset="0"/>
              </a:rPr>
              <a:t>Implementación: Para establecer como se encuentra implementado el control.</a:t>
            </a:r>
          </a:p>
          <a:p>
            <a:pPr marL="342900" indent="-342900">
              <a:buFont typeface="Wingdings" panose="05000000000000000000" pitchFamily="2" charset="2"/>
              <a:buChar char="ü"/>
            </a:pPr>
            <a:r>
              <a:rPr lang="es-CL" sz="2200" b="1" dirty="0">
                <a:latin typeface="Arial Nova" panose="020B0504020202020204" pitchFamily="34" charset="0"/>
              </a:rPr>
              <a:t>Entrenamiento: Para establecer como se encuentra entrenado el control, es decir, conocer las competencias.</a:t>
            </a:r>
          </a:p>
        </p:txBody>
      </p:sp>
      <p:pic>
        <p:nvPicPr>
          <p:cNvPr id="2" name="Imagen 1">
            <a:extLst>
              <a:ext uri="{FF2B5EF4-FFF2-40B4-BE49-F238E27FC236}">
                <a16:creationId xmlns:a16="http://schemas.microsoft.com/office/drawing/2014/main" id="{ABD50A5F-0763-09D1-9881-4DA2B1AAC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14626" y="2874795"/>
            <a:ext cx="5301731" cy="1325564"/>
          </a:xfrm>
        </p:spPr>
        <p:txBody>
          <a:bodyPr/>
          <a:lstStyle/>
          <a:p>
            <a:r>
              <a:rPr lang="es-MX" dirty="0">
                <a:solidFill>
                  <a:schemeClr val="accent5">
                    <a:lumMod val="20000"/>
                    <a:lumOff val="80000"/>
                  </a:schemeClr>
                </a:solidFill>
              </a:rPr>
              <a:t>EVALUACIÓN FINAL</a:t>
            </a:r>
          </a:p>
          <a:p>
            <a:r>
              <a:rPr lang="es-MX" dirty="0">
                <a:solidFill>
                  <a:schemeClr val="accent5">
                    <a:lumMod val="20000"/>
                    <a:lumOff val="80000"/>
                  </a:schemeClr>
                </a:solidFill>
              </a:rPr>
              <a:t>Duración 60 minutos</a:t>
            </a:r>
          </a:p>
          <a:p>
            <a:endParaRPr lang="es-CL" dirty="0">
              <a:solidFill>
                <a:schemeClr val="accent5">
                  <a:lumMod val="20000"/>
                  <a:lumOff val="80000"/>
                </a:schemeClr>
              </a:solidFill>
            </a:endParaRPr>
          </a:p>
        </p:txBody>
      </p:sp>
      <p:pic>
        <p:nvPicPr>
          <p:cNvPr id="7" name="Imagen 6" descr="Pantalla de un celular con la imagen de una caricatura&#10;&#10;Descripción generada automáticamente con confianza baja">
            <a:extLst>
              <a:ext uri="{FF2B5EF4-FFF2-40B4-BE49-F238E27FC236}">
                <a16:creationId xmlns:a16="http://schemas.microsoft.com/office/drawing/2014/main" id="{F2360ECE-B78E-A68F-DF3E-332FFB275B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1805" y="2554575"/>
            <a:ext cx="2956005" cy="1325563"/>
          </a:xfrm>
          <a:prstGeom prst="rect">
            <a:avLst/>
          </a:prstGeom>
        </p:spPr>
      </p:pic>
      <p:pic>
        <p:nvPicPr>
          <p:cNvPr id="2" name="Imagen 1">
            <a:extLst>
              <a:ext uri="{FF2B5EF4-FFF2-40B4-BE49-F238E27FC236}">
                <a16:creationId xmlns:a16="http://schemas.microsoft.com/office/drawing/2014/main" id="{C562F669-53CC-C4D2-BCE9-56D204E31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extLst>
      <p:ext uri="{BB962C8B-B14F-4D97-AF65-F5344CB8AC3E}">
        <p14:creationId xmlns:p14="http://schemas.microsoft.com/office/powerpoint/2010/main" val="1845023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4F2C4-DDD5-0BB9-F04C-97918B256A5C}"/>
              </a:ext>
            </a:extLst>
          </p:cNvPr>
          <p:cNvSpPr>
            <a:spLocks noGrp="1"/>
          </p:cNvSpPr>
          <p:nvPr>
            <p:ph type="title"/>
          </p:nvPr>
        </p:nvSpPr>
        <p:spPr>
          <a:xfrm>
            <a:off x="1929783" y="2530137"/>
            <a:ext cx="8332434" cy="1522012"/>
          </a:xfrm>
        </p:spPr>
        <p:txBody>
          <a:bodyPr>
            <a:normAutofit fontScale="90000"/>
          </a:bodyPr>
          <a:lstStyle/>
          <a:p>
            <a:br>
              <a:rPr lang="es-CL" b="1" dirty="0">
                <a:solidFill>
                  <a:schemeClr val="accent5">
                    <a:lumMod val="60000"/>
                    <a:lumOff val="40000"/>
                  </a:schemeClr>
                </a:solidFill>
                <a:latin typeface="Arial" panose="020B0604020202020204" pitchFamily="34" charset="0"/>
                <a:cs typeface="Arial" panose="020B0604020202020204" pitchFamily="34" charset="0"/>
              </a:rPr>
            </a:br>
            <a:r>
              <a:rPr lang="es-CL" b="1" dirty="0">
                <a:solidFill>
                  <a:schemeClr val="accent5">
                    <a:lumMod val="60000"/>
                    <a:lumOff val="40000"/>
                  </a:schemeClr>
                </a:solidFill>
                <a:latin typeface="Arial" panose="020B0604020202020204" pitchFamily="34" charset="0"/>
                <a:cs typeface="Arial" panose="020B0604020202020204" pitchFamily="34" charset="0"/>
              </a:rPr>
              <a:t>¡GRACIAS POR SU ATENCIÓN!</a:t>
            </a:r>
          </a:p>
        </p:txBody>
      </p:sp>
      <p:pic>
        <p:nvPicPr>
          <p:cNvPr id="3" name="Imagen 2">
            <a:extLst>
              <a:ext uri="{FF2B5EF4-FFF2-40B4-BE49-F238E27FC236}">
                <a16:creationId xmlns:a16="http://schemas.microsoft.com/office/drawing/2014/main" id="{49E86050-F2EB-F43E-3BA0-F945E90D6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8" y="105548"/>
            <a:ext cx="2440201" cy="608188"/>
          </a:xfrm>
          <a:prstGeom prst="rect">
            <a:avLst/>
          </a:prstGeom>
        </p:spPr>
      </p:pic>
    </p:spTree>
    <p:extLst>
      <p:ext uri="{BB962C8B-B14F-4D97-AF65-F5344CB8AC3E}">
        <p14:creationId xmlns:p14="http://schemas.microsoft.com/office/powerpoint/2010/main" val="42243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114538" y="693543"/>
            <a:ext cx="8881717" cy="780150"/>
          </a:xfrm>
          <a:prstGeom prst="rect">
            <a:avLst/>
          </a:prstGeom>
        </p:spPr>
        <p:txBody>
          <a:bodyPr vert="horz" wrap="square" lIns="0" tIns="12065" rIns="0" bIns="0" rtlCol="0">
            <a:spAutoFit/>
          </a:bodyPr>
          <a:lstStyle/>
          <a:p>
            <a:pPr marL="12700" marR="5080" algn="ctr">
              <a:spcBef>
                <a:spcPts val="95"/>
              </a:spcBef>
            </a:pPr>
            <a:r>
              <a:rPr sz="2400" i="1" u="sng" spc="-5" dirty="0">
                <a:solidFill>
                  <a:schemeClr val="accent5">
                    <a:lumMod val="20000"/>
                    <a:lumOff val="80000"/>
                  </a:schemeClr>
                </a:solidFill>
                <a:latin typeface="Arial Nova" panose="020B0504020202020204" pitchFamily="34" charset="0"/>
                <a:cs typeface="Arial"/>
              </a:rPr>
              <a:t>Actividades coordinadas para dirigir y controlar la  </a:t>
            </a:r>
            <a:r>
              <a:rPr sz="2400" i="1" u="sng" spc="-10" dirty="0">
                <a:solidFill>
                  <a:schemeClr val="accent5">
                    <a:lumMod val="20000"/>
                    <a:lumOff val="80000"/>
                  </a:schemeClr>
                </a:solidFill>
                <a:latin typeface="Arial Nova" panose="020B0504020202020204" pitchFamily="34" charset="0"/>
                <a:cs typeface="Arial"/>
              </a:rPr>
              <a:t>organización </a:t>
            </a:r>
            <a:r>
              <a:rPr sz="2400" i="1" u="sng" spc="-5" dirty="0">
                <a:solidFill>
                  <a:schemeClr val="accent5">
                    <a:lumMod val="20000"/>
                    <a:lumOff val="80000"/>
                  </a:schemeClr>
                </a:solidFill>
                <a:latin typeface="Arial Nova" panose="020B0504020202020204" pitchFamily="34" charset="0"/>
                <a:cs typeface="Arial"/>
              </a:rPr>
              <a:t>con relación al</a:t>
            </a:r>
            <a:r>
              <a:rPr sz="2400" i="1" u="sng" spc="45" dirty="0">
                <a:solidFill>
                  <a:schemeClr val="accent5">
                    <a:lumMod val="20000"/>
                    <a:lumOff val="80000"/>
                  </a:schemeClr>
                </a:solidFill>
                <a:latin typeface="Arial Nova" panose="020B0504020202020204" pitchFamily="34" charset="0"/>
                <a:cs typeface="Arial"/>
              </a:rPr>
              <a:t> </a:t>
            </a:r>
            <a:r>
              <a:rPr sz="2400" i="1" u="sng" spc="-5" dirty="0">
                <a:solidFill>
                  <a:schemeClr val="accent5">
                    <a:lumMod val="20000"/>
                    <a:lumOff val="80000"/>
                  </a:schemeClr>
                </a:solidFill>
                <a:latin typeface="Arial Nova" panose="020B0504020202020204" pitchFamily="34" charset="0"/>
                <a:cs typeface="Arial"/>
              </a:rPr>
              <a:t>riesgo</a:t>
            </a:r>
            <a:endParaRPr sz="2400" u="sng" dirty="0">
              <a:solidFill>
                <a:schemeClr val="accent5">
                  <a:lumMod val="20000"/>
                  <a:lumOff val="80000"/>
                </a:schemeClr>
              </a:solidFill>
              <a:latin typeface="Arial Nova" panose="020B0504020202020204" pitchFamily="34" charset="0"/>
              <a:cs typeface="Arial"/>
            </a:endParaRPr>
          </a:p>
        </p:txBody>
      </p:sp>
      <p:sp>
        <p:nvSpPr>
          <p:cNvPr id="11" name="object 11"/>
          <p:cNvSpPr txBox="1"/>
          <p:nvPr/>
        </p:nvSpPr>
        <p:spPr>
          <a:xfrm>
            <a:off x="1114538" y="2105268"/>
            <a:ext cx="10131933" cy="2598147"/>
          </a:xfrm>
          <a:prstGeom prst="rect">
            <a:avLst/>
          </a:prstGeom>
        </p:spPr>
        <p:txBody>
          <a:bodyPr vert="horz" wrap="square" lIns="0" tIns="12700" rIns="0" bIns="0" rtlCol="0">
            <a:spAutoFit/>
          </a:bodyPr>
          <a:lstStyle/>
          <a:p>
            <a:pPr marL="355600" indent="-342900" algn="ctr">
              <a:spcBef>
                <a:spcPts val="100"/>
              </a:spcBef>
              <a:buFont typeface="Wingdings"/>
              <a:buChar char=""/>
              <a:tabLst>
                <a:tab pos="354965" algn="l"/>
                <a:tab pos="355600" algn="l"/>
              </a:tabLst>
            </a:pPr>
            <a:r>
              <a:rPr sz="2800" b="1" dirty="0">
                <a:solidFill>
                  <a:schemeClr val="accent5">
                    <a:lumMod val="20000"/>
                    <a:lumOff val="80000"/>
                  </a:schemeClr>
                </a:solidFill>
                <a:latin typeface="Arial Nova" panose="020B0504020202020204" pitchFamily="34" charset="0"/>
                <a:cs typeface="Arial"/>
              </a:rPr>
              <a:t>Entender qué puede </a:t>
            </a:r>
            <a:r>
              <a:rPr sz="2800" b="1" spc="-5" dirty="0">
                <a:solidFill>
                  <a:schemeClr val="accent5">
                    <a:lumMod val="20000"/>
                    <a:lumOff val="80000"/>
                  </a:schemeClr>
                </a:solidFill>
                <a:latin typeface="Arial Nova" panose="020B0504020202020204" pitchFamily="34" charset="0"/>
                <a:cs typeface="Arial"/>
              </a:rPr>
              <a:t>salir mal y </a:t>
            </a:r>
            <a:r>
              <a:rPr sz="2800" b="1" dirty="0">
                <a:solidFill>
                  <a:schemeClr val="accent5">
                    <a:lumMod val="20000"/>
                    <a:lumOff val="80000"/>
                  </a:schemeClr>
                </a:solidFill>
                <a:latin typeface="Arial Nova" panose="020B0504020202020204" pitchFamily="34" charset="0"/>
                <a:cs typeface="Arial"/>
              </a:rPr>
              <a:t>qué </a:t>
            </a:r>
            <a:r>
              <a:rPr sz="2800" b="1" spc="-5" dirty="0">
                <a:solidFill>
                  <a:schemeClr val="accent5">
                    <a:lumMod val="20000"/>
                    <a:lumOff val="80000"/>
                  </a:schemeClr>
                </a:solidFill>
                <a:latin typeface="Arial Nova" panose="020B0504020202020204" pitchFamily="34" charset="0"/>
                <a:cs typeface="Arial"/>
              </a:rPr>
              <a:t>pasaría si saliera</a:t>
            </a:r>
            <a:r>
              <a:rPr sz="2800" b="1" spc="-10" dirty="0">
                <a:solidFill>
                  <a:schemeClr val="accent5">
                    <a:lumMod val="20000"/>
                    <a:lumOff val="80000"/>
                  </a:schemeClr>
                </a:solidFill>
                <a:latin typeface="Arial Nova" panose="020B0504020202020204" pitchFamily="34" charset="0"/>
                <a:cs typeface="Arial"/>
              </a:rPr>
              <a:t> </a:t>
            </a:r>
            <a:r>
              <a:rPr sz="2800" b="1" spc="-5" dirty="0">
                <a:solidFill>
                  <a:schemeClr val="accent5">
                    <a:lumMod val="20000"/>
                    <a:lumOff val="80000"/>
                  </a:schemeClr>
                </a:solidFill>
                <a:latin typeface="Arial Nova" panose="020B0504020202020204" pitchFamily="34" charset="0"/>
                <a:cs typeface="Arial"/>
              </a:rPr>
              <a:t>mal</a:t>
            </a:r>
            <a:endParaRPr sz="2800" dirty="0">
              <a:solidFill>
                <a:schemeClr val="accent5">
                  <a:lumMod val="20000"/>
                  <a:lumOff val="80000"/>
                </a:schemeClr>
              </a:solidFill>
              <a:latin typeface="Arial Nova" panose="020B0504020202020204" pitchFamily="34" charset="0"/>
              <a:cs typeface="Arial"/>
            </a:endParaRPr>
          </a:p>
          <a:p>
            <a:pPr algn="ctr">
              <a:spcBef>
                <a:spcPts val="20"/>
              </a:spcBef>
              <a:buClr>
                <a:srgbClr val="404040"/>
              </a:buClr>
              <a:buFont typeface="Wingdings"/>
              <a:buChar char=""/>
            </a:pPr>
            <a:endParaRPr sz="2800" dirty="0">
              <a:solidFill>
                <a:schemeClr val="accent5">
                  <a:lumMod val="20000"/>
                  <a:lumOff val="80000"/>
                </a:schemeClr>
              </a:solidFill>
              <a:latin typeface="Arial Nova" panose="020B0504020202020204" pitchFamily="34" charset="0"/>
              <a:cs typeface="Arial"/>
            </a:endParaRPr>
          </a:p>
          <a:p>
            <a:pPr marL="355600" indent="-342900" algn="ctr">
              <a:buFont typeface="Wingdings"/>
              <a:buChar char=""/>
              <a:tabLst>
                <a:tab pos="354965" algn="l"/>
                <a:tab pos="355600" algn="l"/>
              </a:tabLst>
            </a:pPr>
            <a:r>
              <a:rPr sz="2800" b="1" spc="-5" dirty="0">
                <a:solidFill>
                  <a:schemeClr val="accent5">
                    <a:lumMod val="20000"/>
                    <a:lumOff val="80000"/>
                  </a:schemeClr>
                </a:solidFill>
                <a:latin typeface="Arial Nova" panose="020B0504020202020204" pitchFamily="34" charset="0"/>
                <a:cs typeface="Arial"/>
              </a:rPr>
              <a:t>Saber </a:t>
            </a:r>
            <a:r>
              <a:rPr sz="2800" b="1" dirty="0">
                <a:solidFill>
                  <a:schemeClr val="accent5">
                    <a:lumMod val="20000"/>
                    <a:lumOff val="80000"/>
                  </a:schemeClr>
                </a:solidFill>
                <a:latin typeface="Arial Nova" panose="020B0504020202020204" pitchFamily="34" charset="0"/>
                <a:cs typeface="Arial"/>
              </a:rPr>
              <a:t>qué </a:t>
            </a:r>
            <a:r>
              <a:rPr sz="2800" b="1" spc="-5" dirty="0">
                <a:solidFill>
                  <a:schemeClr val="accent5">
                    <a:lumMod val="20000"/>
                    <a:lumOff val="80000"/>
                  </a:schemeClr>
                </a:solidFill>
                <a:latin typeface="Arial Nova" panose="020B0504020202020204" pitchFamily="34" charset="0"/>
                <a:cs typeface="Arial"/>
              </a:rPr>
              <a:t>hacer para </a:t>
            </a:r>
            <a:r>
              <a:rPr sz="2800" b="1" spc="-10" dirty="0">
                <a:solidFill>
                  <a:schemeClr val="accent5">
                    <a:lumMod val="20000"/>
                    <a:lumOff val="80000"/>
                  </a:schemeClr>
                </a:solidFill>
                <a:latin typeface="Arial Nova" panose="020B0504020202020204" pitchFamily="34" charset="0"/>
                <a:cs typeface="Arial"/>
              </a:rPr>
              <a:t>prevenir </a:t>
            </a:r>
            <a:r>
              <a:rPr sz="2800" b="1" dirty="0">
                <a:solidFill>
                  <a:schemeClr val="accent5">
                    <a:lumMod val="20000"/>
                    <a:lumOff val="80000"/>
                  </a:schemeClr>
                </a:solidFill>
                <a:latin typeface="Arial Nova" panose="020B0504020202020204" pitchFamily="34" charset="0"/>
                <a:cs typeface="Arial"/>
              </a:rPr>
              <a:t>que algo </a:t>
            </a:r>
            <a:r>
              <a:rPr sz="2800" b="1" spc="-5" dirty="0">
                <a:solidFill>
                  <a:schemeClr val="accent5">
                    <a:lumMod val="20000"/>
                    <a:lumOff val="80000"/>
                  </a:schemeClr>
                </a:solidFill>
                <a:latin typeface="Arial Nova" panose="020B0504020202020204" pitchFamily="34" charset="0"/>
                <a:cs typeface="Arial"/>
              </a:rPr>
              <a:t>salga</a:t>
            </a:r>
            <a:r>
              <a:rPr sz="2800" b="1" spc="35" dirty="0">
                <a:solidFill>
                  <a:schemeClr val="accent5">
                    <a:lumMod val="20000"/>
                    <a:lumOff val="80000"/>
                  </a:schemeClr>
                </a:solidFill>
                <a:latin typeface="Arial Nova" panose="020B0504020202020204" pitchFamily="34" charset="0"/>
                <a:cs typeface="Arial"/>
              </a:rPr>
              <a:t> </a:t>
            </a:r>
            <a:r>
              <a:rPr sz="2800" b="1" spc="-5" dirty="0">
                <a:solidFill>
                  <a:schemeClr val="accent5">
                    <a:lumMod val="20000"/>
                    <a:lumOff val="80000"/>
                  </a:schemeClr>
                </a:solidFill>
                <a:latin typeface="Arial Nova" panose="020B0504020202020204" pitchFamily="34" charset="0"/>
                <a:cs typeface="Arial"/>
              </a:rPr>
              <a:t>mal</a:t>
            </a:r>
            <a:endParaRPr sz="2800" dirty="0">
              <a:solidFill>
                <a:schemeClr val="accent5">
                  <a:lumMod val="20000"/>
                  <a:lumOff val="80000"/>
                </a:schemeClr>
              </a:solidFill>
              <a:latin typeface="Arial Nova" panose="020B0504020202020204" pitchFamily="34" charset="0"/>
              <a:cs typeface="Arial"/>
            </a:endParaRPr>
          </a:p>
          <a:p>
            <a:pPr algn="ctr">
              <a:spcBef>
                <a:spcPts val="25"/>
              </a:spcBef>
              <a:buClr>
                <a:srgbClr val="404040"/>
              </a:buClr>
              <a:buFont typeface="Wingdings"/>
              <a:buChar char=""/>
            </a:pPr>
            <a:endParaRPr sz="2800" dirty="0">
              <a:solidFill>
                <a:schemeClr val="accent5">
                  <a:lumMod val="20000"/>
                  <a:lumOff val="80000"/>
                </a:schemeClr>
              </a:solidFill>
              <a:latin typeface="Arial Nova" panose="020B0504020202020204" pitchFamily="34" charset="0"/>
              <a:cs typeface="Arial"/>
            </a:endParaRPr>
          </a:p>
          <a:p>
            <a:pPr marL="355600" indent="-342900" algn="ctr">
              <a:buFont typeface="Wingdings"/>
              <a:buChar char=""/>
              <a:tabLst>
                <a:tab pos="354965" algn="l"/>
                <a:tab pos="355600" algn="l"/>
              </a:tabLst>
            </a:pPr>
            <a:r>
              <a:rPr sz="2800" b="1" spc="-10" dirty="0">
                <a:solidFill>
                  <a:schemeClr val="accent5">
                    <a:lumMod val="20000"/>
                    <a:lumOff val="80000"/>
                  </a:schemeClr>
                </a:solidFill>
                <a:latin typeface="Arial Nova" panose="020B0504020202020204" pitchFamily="34" charset="0"/>
                <a:cs typeface="Arial"/>
              </a:rPr>
              <a:t>Asegurar </a:t>
            </a:r>
            <a:r>
              <a:rPr sz="2800" b="1" dirty="0">
                <a:solidFill>
                  <a:schemeClr val="accent5">
                    <a:lumMod val="20000"/>
                    <a:lumOff val="80000"/>
                  </a:schemeClr>
                </a:solidFill>
                <a:latin typeface="Arial Nova" panose="020B0504020202020204" pitchFamily="34" charset="0"/>
                <a:cs typeface="Arial"/>
              </a:rPr>
              <a:t>que los </a:t>
            </a:r>
            <a:r>
              <a:rPr sz="2800" b="1" spc="-5" dirty="0">
                <a:solidFill>
                  <a:schemeClr val="accent5">
                    <a:lumMod val="20000"/>
                    <a:lumOff val="80000"/>
                  </a:schemeClr>
                </a:solidFill>
                <a:latin typeface="Arial Nova" panose="020B0504020202020204" pitchFamily="34" charset="0"/>
                <a:cs typeface="Arial"/>
              </a:rPr>
              <a:t>mecanismos </a:t>
            </a:r>
            <a:r>
              <a:rPr sz="2800" b="1" spc="-10" dirty="0">
                <a:solidFill>
                  <a:schemeClr val="accent5">
                    <a:lumMod val="20000"/>
                    <a:lumOff val="80000"/>
                  </a:schemeClr>
                </a:solidFill>
                <a:latin typeface="Arial Nova" panose="020B0504020202020204" pitchFamily="34" charset="0"/>
                <a:cs typeface="Arial"/>
              </a:rPr>
              <a:t>preventivos </a:t>
            </a:r>
            <a:r>
              <a:rPr sz="2800" b="1" spc="-5" dirty="0">
                <a:solidFill>
                  <a:schemeClr val="accent5">
                    <a:lumMod val="20000"/>
                    <a:lumOff val="80000"/>
                  </a:schemeClr>
                </a:solidFill>
                <a:latin typeface="Arial Nova" panose="020B0504020202020204" pitchFamily="34" charset="0"/>
                <a:cs typeface="Arial"/>
              </a:rPr>
              <a:t>y mitigadores</a:t>
            </a:r>
            <a:r>
              <a:rPr sz="2800" b="1" spc="160" dirty="0">
                <a:solidFill>
                  <a:schemeClr val="accent5">
                    <a:lumMod val="20000"/>
                    <a:lumOff val="80000"/>
                  </a:schemeClr>
                </a:solidFill>
                <a:latin typeface="Arial Nova" panose="020B0504020202020204" pitchFamily="34" charset="0"/>
                <a:cs typeface="Arial"/>
              </a:rPr>
              <a:t> </a:t>
            </a:r>
            <a:r>
              <a:rPr sz="2800" b="1" dirty="0">
                <a:solidFill>
                  <a:schemeClr val="accent5">
                    <a:lumMod val="20000"/>
                    <a:lumOff val="80000"/>
                  </a:schemeClr>
                </a:solidFill>
                <a:latin typeface="Arial Nova" panose="020B0504020202020204" pitchFamily="34" charset="0"/>
                <a:cs typeface="Arial"/>
              </a:rPr>
              <a:t>funcionen</a:t>
            </a:r>
            <a:endParaRPr sz="2800" dirty="0">
              <a:solidFill>
                <a:schemeClr val="accent5">
                  <a:lumMod val="20000"/>
                  <a:lumOff val="80000"/>
                </a:schemeClr>
              </a:solidFill>
              <a:latin typeface="Arial Nova" panose="020B0504020202020204" pitchFamily="34" charset="0"/>
              <a:cs typeface="Arial"/>
            </a:endParaRPr>
          </a:p>
        </p:txBody>
      </p:sp>
      <p:pic>
        <p:nvPicPr>
          <p:cNvPr id="2" name="Imagen 1">
            <a:extLst>
              <a:ext uri="{FF2B5EF4-FFF2-40B4-BE49-F238E27FC236}">
                <a16:creationId xmlns:a16="http://schemas.microsoft.com/office/drawing/2014/main" id="{98AE2E98-1043-EB50-6119-35F82F067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59E6D0B-F8A7-B92A-C52B-996EC7759B8B}"/>
              </a:ext>
            </a:extLst>
          </p:cNvPr>
          <p:cNvSpPr txBox="1"/>
          <p:nvPr/>
        </p:nvSpPr>
        <p:spPr>
          <a:xfrm>
            <a:off x="1493668" y="3060123"/>
            <a:ext cx="8946472" cy="1200329"/>
          </a:xfrm>
          <a:prstGeom prst="rect">
            <a:avLst/>
          </a:prstGeom>
          <a:noFill/>
        </p:spPr>
        <p:txBody>
          <a:bodyPr wrap="square">
            <a:spAutoFit/>
          </a:bodyPr>
          <a:lstStyle/>
          <a:p>
            <a:pPr algn="ctr"/>
            <a:r>
              <a:rPr lang="es-CL" sz="3600" b="1" spc="-5" dirty="0">
                <a:solidFill>
                  <a:schemeClr val="accent5">
                    <a:lumMod val="20000"/>
                    <a:lumOff val="80000"/>
                  </a:schemeClr>
                </a:solidFill>
                <a:latin typeface="Arial Nova" panose="020B0504020202020204" pitchFamily="34" charset="0"/>
              </a:rPr>
              <a:t>¿Los </a:t>
            </a:r>
            <a:r>
              <a:rPr lang="es-CL" sz="3600" b="1" spc="-15" dirty="0">
                <a:solidFill>
                  <a:schemeClr val="accent5">
                    <a:lumMod val="20000"/>
                    <a:lumOff val="80000"/>
                  </a:schemeClr>
                </a:solidFill>
                <a:latin typeface="Arial Nova" panose="020B0504020202020204" pitchFamily="34" charset="0"/>
              </a:rPr>
              <a:t>controles </a:t>
            </a:r>
            <a:r>
              <a:rPr lang="es-CL" sz="3600" b="1" spc="-5" dirty="0">
                <a:solidFill>
                  <a:schemeClr val="accent5">
                    <a:lumMod val="20000"/>
                    <a:lumOff val="80000"/>
                  </a:schemeClr>
                </a:solidFill>
                <a:latin typeface="Arial Nova" panose="020B0504020202020204" pitchFamily="34" charset="0"/>
              </a:rPr>
              <a:t>críticos</a:t>
            </a:r>
            <a:r>
              <a:rPr lang="es-CL" sz="3600" b="1" spc="-80" dirty="0">
                <a:solidFill>
                  <a:schemeClr val="accent5">
                    <a:lumMod val="20000"/>
                    <a:lumOff val="80000"/>
                  </a:schemeClr>
                </a:solidFill>
                <a:latin typeface="Arial Nova" panose="020B0504020202020204" pitchFamily="34" charset="0"/>
              </a:rPr>
              <a:t> </a:t>
            </a:r>
            <a:r>
              <a:rPr lang="es-CL" sz="3600" b="1" spc="-10" dirty="0">
                <a:solidFill>
                  <a:schemeClr val="accent5">
                    <a:lumMod val="20000"/>
                    <a:lumOff val="80000"/>
                  </a:schemeClr>
                </a:solidFill>
                <a:latin typeface="Arial Nova" panose="020B0504020202020204" pitchFamily="34" charset="0"/>
              </a:rPr>
              <a:t>están  orientados </a:t>
            </a:r>
            <a:r>
              <a:rPr lang="es-CL" sz="3600" b="1" dirty="0">
                <a:solidFill>
                  <a:schemeClr val="accent5">
                    <a:lumMod val="20000"/>
                    <a:lumOff val="80000"/>
                  </a:schemeClr>
                </a:solidFill>
                <a:latin typeface="Arial Nova" panose="020B0504020202020204" pitchFamily="34" charset="0"/>
              </a:rPr>
              <a:t>a </a:t>
            </a:r>
            <a:r>
              <a:rPr lang="es-CL" sz="3600" b="1" spc="-10" dirty="0">
                <a:solidFill>
                  <a:schemeClr val="accent5">
                    <a:lumMod val="20000"/>
                    <a:lumOff val="80000"/>
                  </a:schemeClr>
                </a:solidFill>
                <a:latin typeface="Arial Nova" panose="020B0504020202020204" pitchFamily="34" charset="0"/>
              </a:rPr>
              <a:t>prevenir </a:t>
            </a:r>
            <a:r>
              <a:rPr lang="es-CL" sz="3600" b="1" dirty="0">
                <a:solidFill>
                  <a:schemeClr val="accent5">
                    <a:lumMod val="20000"/>
                    <a:lumOff val="80000"/>
                  </a:schemeClr>
                </a:solidFill>
                <a:latin typeface="Arial Nova" panose="020B0504020202020204" pitchFamily="34" charset="0"/>
              </a:rPr>
              <a:t>o  </a:t>
            </a:r>
            <a:r>
              <a:rPr lang="es-CL" sz="3600" b="1" spc="-10" dirty="0">
                <a:solidFill>
                  <a:schemeClr val="accent5">
                    <a:lumMod val="20000"/>
                    <a:lumOff val="80000"/>
                  </a:schemeClr>
                </a:solidFill>
                <a:latin typeface="Arial Nova" panose="020B0504020202020204" pitchFamily="34" charset="0"/>
              </a:rPr>
              <a:t>mitigar?</a:t>
            </a:r>
            <a:endParaRPr lang="es-CL" sz="3600" b="1" dirty="0">
              <a:solidFill>
                <a:schemeClr val="accent5">
                  <a:lumMod val="20000"/>
                  <a:lumOff val="80000"/>
                </a:schemeClr>
              </a:solidFill>
              <a:latin typeface="Arial Nova" panose="020B0504020202020204" pitchFamily="34" charset="0"/>
            </a:endParaRPr>
          </a:p>
        </p:txBody>
      </p:sp>
      <p:sp>
        <p:nvSpPr>
          <p:cNvPr id="5" name="CuadroTexto 4">
            <a:extLst>
              <a:ext uri="{FF2B5EF4-FFF2-40B4-BE49-F238E27FC236}">
                <a16:creationId xmlns:a16="http://schemas.microsoft.com/office/drawing/2014/main" id="{15461D5B-B445-5C41-48B2-9A43BBD7008D}"/>
              </a:ext>
            </a:extLst>
          </p:cNvPr>
          <p:cNvSpPr txBox="1"/>
          <p:nvPr/>
        </p:nvSpPr>
        <p:spPr>
          <a:xfrm>
            <a:off x="665823" y="905522"/>
            <a:ext cx="10466773" cy="1200329"/>
          </a:xfrm>
          <a:prstGeom prst="rect">
            <a:avLst/>
          </a:prstGeom>
          <a:noFill/>
        </p:spPr>
        <p:txBody>
          <a:bodyPr wrap="square" rtlCol="0">
            <a:spAutoFit/>
          </a:bodyPr>
          <a:lstStyle/>
          <a:p>
            <a:pPr algn="ctr"/>
            <a:r>
              <a:rPr lang="es-CL" sz="2400" i="1" dirty="0">
                <a:solidFill>
                  <a:schemeClr val="accent5">
                    <a:lumMod val="20000"/>
                    <a:lumOff val="80000"/>
                  </a:schemeClr>
                </a:solidFill>
                <a:latin typeface="Arial Nova" panose="020B0504020202020204" pitchFamily="34" charset="0"/>
              </a:rPr>
              <a:t>Muchas empresas mineras han mejorado radicalmente su nivel de seguridad en los últimos años, medido a través de las tasas de frecuencia de accidentes con baja y otros indicadores similares.</a:t>
            </a:r>
          </a:p>
        </p:txBody>
      </p:sp>
      <p:pic>
        <p:nvPicPr>
          <p:cNvPr id="2" name="Imagen 1">
            <a:extLst>
              <a:ext uri="{FF2B5EF4-FFF2-40B4-BE49-F238E27FC236}">
                <a16:creationId xmlns:a16="http://schemas.microsoft.com/office/drawing/2014/main" id="{38FB5131-044C-9149-A442-BD39C736E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983817" y="529211"/>
            <a:ext cx="3794125" cy="382797"/>
          </a:xfrm>
          <a:prstGeom prst="rect">
            <a:avLst/>
          </a:prstGeom>
        </p:spPr>
        <p:txBody>
          <a:bodyPr vert="horz" wrap="square" lIns="0" tIns="13335" rIns="0" bIns="0" rtlCol="0" anchor="ctr">
            <a:spAutoFit/>
          </a:bodyPr>
          <a:lstStyle/>
          <a:p>
            <a:pPr marL="12700">
              <a:lnSpc>
                <a:spcPct val="100000"/>
              </a:lnSpc>
              <a:spcBef>
                <a:spcPts val="105"/>
              </a:spcBef>
            </a:pPr>
            <a:r>
              <a:rPr sz="2400" b="1" dirty="0">
                <a:solidFill>
                  <a:schemeClr val="accent5">
                    <a:lumMod val="20000"/>
                    <a:lumOff val="80000"/>
                  </a:schemeClr>
                </a:solidFill>
                <a:latin typeface="Arial Nova" panose="020B0504020202020204" pitchFamily="34" charset="0"/>
                <a:cs typeface="Arial"/>
              </a:rPr>
              <a:t>Peligros y</a:t>
            </a:r>
            <a:r>
              <a:rPr sz="2400" b="1" spc="-95" dirty="0">
                <a:solidFill>
                  <a:schemeClr val="accent5">
                    <a:lumMod val="20000"/>
                    <a:lumOff val="80000"/>
                  </a:schemeClr>
                </a:solidFill>
                <a:latin typeface="Arial Nova" panose="020B0504020202020204" pitchFamily="34" charset="0"/>
                <a:cs typeface="Arial"/>
              </a:rPr>
              <a:t> </a:t>
            </a:r>
            <a:r>
              <a:rPr sz="2400" b="1" spc="-5" dirty="0">
                <a:solidFill>
                  <a:schemeClr val="accent5">
                    <a:lumMod val="20000"/>
                    <a:lumOff val="80000"/>
                  </a:schemeClr>
                </a:solidFill>
                <a:latin typeface="Arial Nova" panose="020B0504020202020204" pitchFamily="34" charset="0"/>
                <a:cs typeface="Arial"/>
              </a:rPr>
              <a:t>Riesgos:</a:t>
            </a:r>
            <a:endParaRPr sz="2400" dirty="0">
              <a:solidFill>
                <a:schemeClr val="accent5">
                  <a:lumMod val="20000"/>
                  <a:lumOff val="80000"/>
                </a:schemeClr>
              </a:solidFill>
              <a:latin typeface="Arial Nova" panose="020B0504020202020204" pitchFamily="34" charset="0"/>
              <a:cs typeface="Arial"/>
            </a:endParaRPr>
          </a:p>
        </p:txBody>
      </p:sp>
      <p:grpSp>
        <p:nvGrpSpPr>
          <p:cNvPr id="9" name="object 9"/>
          <p:cNvGrpSpPr/>
          <p:nvPr/>
        </p:nvGrpSpPr>
        <p:grpSpPr>
          <a:xfrm>
            <a:off x="6704075" y="4834129"/>
            <a:ext cx="3505200" cy="990600"/>
            <a:chOff x="5079491" y="4834128"/>
            <a:chExt cx="3505200" cy="990600"/>
          </a:xfrm>
        </p:grpSpPr>
        <p:sp>
          <p:nvSpPr>
            <p:cNvPr id="11" name="object 11"/>
            <p:cNvSpPr/>
            <p:nvPr/>
          </p:nvSpPr>
          <p:spPr>
            <a:xfrm>
              <a:off x="5079491" y="4834128"/>
              <a:ext cx="3505200" cy="990600"/>
            </a:xfrm>
            <a:custGeom>
              <a:avLst/>
              <a:gdLst/>
              <a:ahLst/>
              <a:cxnLst/>
              <a:rect l="l" t="t" r="r" b="b"/>
              <a:pathLst>
                <a:path w="3505200" h="990600">
                  <a:moveTo>
                    <a:pt x="1752600" y="0"/>
                  </a:moveTo>
                  <a:lnTo>
                    <a:pt x="1680353" y="413"/>
                  </a:lnTo>
                  <a:lnTo>
                    <a:pt x="1608851" y="1641"/>
                  </a:lnTo>
                  <a:lnTo>
                    <a:pt x="1538149" y="3670"/>
                  </a:lnTo>
                  <a:lnTo>
                    <a:pt x="1468304" y="6482"/>
                  </a:lnTo>
                  <a:lnTo>
                    <a:pt x="1399372" y="10062"/>
                  </a:lnTo>
                  <a:lnTo>
                    <a:pt x="1331410" y="14394"/>
                  </a:lnTo>
                  <a:lnTo>
                    <a:pt x="1264474" y="19461"/>
                  </a:lnTo>
                  <a:lnTo>
                    <a:pt x="1198619" y="25249"/>
                  </a:lnTo>
                  <a:lnTo>
                    <a:pt x="1133904" y="31741"/>
                  </a:lnTo>
                  <a:lnTo>
                    <a:pt x="1070383" y="38921"/>
                  </a:lnTo>
                  <a:lnTo>
                    <a:pt x="1008114" y="46773"/>
                  </a:lnTo>
                  <a:lnTo>
                    <a:pt x="947153" y="55282"/>
                  </a:lnTo>
                  <a:lnTo>
                    <a:pt x="887555" y="64431"/>
                  </a:lnTo>
                  <a:lnTo>
                    <a:pt x="829378" y="74204"/>
                  </a:lnTo>
                  <a:lnTo>
                    <a:pt x="772678" y="84586"/>
                  </a:lnTo>
                  <a:lnTo>
                    <a:pt x="717511" y="95560"/>
                  </a:lnTo>
                  <a:lnTo>
                    <a:pt x="663933" y="107111"/>
                  </a:lnTo>
                  <a:lnTo>
                    <a:pt x="612002" y="119223"/>
                  </a:lnTo>
                  <a:lnTo>
                    <a:pt x="561772" y="131880"/>
                  </a:lnTo>
                  <a:lnTo>
                    <a:pt x="513302" y="145065"/>
                  </a:lnTo>
                  <a:lnTo>
                    <a:pt x="466646" y="158764"/>
                  </a:lnTo>
                  <a:lnTo>
                    <a:pt x="421862" y="172959"/>
                  </a:lnTo>
                  <a:lnTo>
                    <a:pt x="379005" y="187635"/>
                  </a:lnTo>
                  <a:lnTo>
                    <a:pt x="338132" y="202777"/>
                  </a:lnTo>
                  <a:lnTo>
                    <a:pt x="299300" y="218368"/>
                  </a:lnTo>
                  <a:lnTo>
                    <a:pt x="262565" y="234392"/>
                  </a:lnTo>
                  <a:lnTo>
                    <a:pt x="227983" y="250833"/>
                  </a:lnTo>
                  <a:lnTo>
                    <a:pt x="165504" y="284904"/>
                  </a:lnTo>
                  <a:lnTo>
                    <a:pt x="112313" y="320453"/>
                  </a:lnTo>
                  <a:lnTo>
                    <a:pt x="68863" y="357353"/>
                  </a:lnTo>
                  <a:lnTo>
                    <a:pt x="35604" y="395476"/>
                  </a:lnTo>
                  <a:lnTo>
                    <a:pt x="12986" y="434695"/>
                  </a:lnTo>
                  <a:lnTo>
                    <a:pt x="1461" y="474882"/>
                  </a:lnTo>
                  <a:lnTo>
                    <a:pt x="0" y="495300"/>
                  </a:lnTo>
                  <a:lnTo>
                    <a:pt x="1461" y="515716"/>
                  </a:lnTo>
                  <a:lnTo>
                    <a:pt x="12986" y="555902"/>
                  </a:lnTo>
                  <a:lnTo>
                    <a:pt x="35604" y="595119"/>
                  </a:lnTo>
                  <a:lnTo>
                    <a:pt x="68863" y="633242"/>
                  </a:lnTo>
                  <a:lnTo>
                    <a:pt x="112313" y="670141"/>
                  </a:lnTo>
                  <a:lnTo>
                    <a:pt x="165504" y="705690"/>
                  </a:lnTo>
                  <a:lnTo>
                    <a:pt x="227983" y="739760"/>
                  </a:lnTo>
                  <a:lnTo>
                    <a:pt x="262565" y="756202"/>
                  </a:lnTo>
                  <a:lnTo>
                    <a:pt x="299300" y="772226"/>
                  </a:lnTo>
                  <a:lnTo>
                    <a:pt x="338132" y="787817"/>
                  </a:lnTo>
                  <a:lnTo>
                    <a:pt x="379005" y="802958"/>
                  </a:lnTo>
                  <a:lnTo>
                    <a:pt x="421862" y="817635"/>
                  </a:lnTo>
                  <a:lnTo>
                    <a:pt x="466646" y="831830"/>
                  </a:lnTo>
                  <a:lnTo>
                    <a:pt x="513302" y="845529"/>
                  </a:lnTo>
                  <a:lnTo>
                    <a:pt x="561772" y="858715"/>
                  </a:lnTo>
                  <a:lnTo>
                    <a:pt x="612002" y="871371"/>
                  </a:lnTo>
                  <a:lnTo>
                    <a:pt x="663933" y="883484"/>
                  </a:lnTo>
                  <a:lnTo>
                    <a:pt x="717511" y="895035"/>
                  </a:lnTo>
                  <a:lnTo>
                    <a:pt x="772678" y="906010"/>
                  </a:lnTo>
                  <a:lnTo>
                    <a:pt x="829378" y="916392"/>
                  </a:lnTo>
                  <a:lnTo>
                    <a:pt x="887555" y="926166"/>
                  </a:lnTo>
                  <a:lnTo>
                    <a:pt x="947153" y="935315"/>
                  </a:lnTo>
                  <a:lnTo>
                    <a:pt x="1008114" y="943824"/>
                  </a:lnTo>
                  <a:lnTo>
                    <a:pt x="1070383" y="951676"/>
                  </a:lnTo>
                  <a:lnTo>
                    <a:pt x="1133904" y="958857"/>
                  </a:lnTo>
                  <a:lnTo>
                    <a:pt x="1198619" y="965349"/>
                  </a:lnTo>
                  <a:lnTo>
                    <a:pt x="1264474" y="971137"/>
                  </a:lnTo>
                  <a:lnTo>
                    <a:pt x="1331410" y="976205"/>
                  </a:lnTo>
                  <a:lnTo>
                    <a:pt x="1399372" y="980537"/>
                  </a:lnTo>
                  <a:lnTo>
                    <a:pt x="1468304" y="984117"/>
                  </a:lnTo>
                  <a:lnTo>
                    <a:pt x="1538149" y="986929"/>
                  </a:lnTo>
                  <a:lnTo>
                    <a:pt x="1608851" y="988958"/>
                  </a:lnTo>
                  <a:lnTo>
                    <a:pt x="1680353" y="990186"/>
                  </a:lnTo>
                  <a:lnTo>
                    <a:pt x="1752600" y="990600"/>
                  </a:lnTo>
                  <a:lnTo>
                    <a:pt x="1824846" y="990186"/>
                  </a:lnTo>
                  <a:lnTo>
                    <a:pt x="1896348" y="988958"/>
                  </a:lnTo>
                  <a:lnTo>
                    <a:pt x="1967050" y="986929"/>
                  </a:lnTo>
                  <a:lnTo>
                    <a:pt x="2036895" y="984117"/>
                  </a:lnTo>
                  <a:lnTo>
                    <a:pt x="2105827" y="980537"/>
                  </a:lnTo>
                  <a:lnTo>
                    <a:pt x="2173789" y="976205"/>
                  </a:lnTo>
                  <a:lnTo>
                    <a:pt x="2240725" y="971137"/>
                  </a:lnTo>
                  <a:lnTo>
                    <a:pt x="2306580" y="965349"/>
                  </a:lnTo>
                  <a:lnTo>
                    <a:pt x="2371295" y="958857"/>
                  </a:lnTo>
                  <a:lnTo>
                    <a:pt x="2434816" y="951676"/>
                  </a:lnTo>
                  <a:lnTo>
                    <a:pt x="2497085" y="943824"/>
                  </a:lnTo>
                  <a:lnTo>
                    <a:pt x="2558046" y="935315"/>
                  </a:lnTo>
                  <a:lnTo>
                    <a:pt x="2617644" y="926166"/>
                  </a:lnTo>
                  <a:lnTo>
                    <a:pt x="2675821" y="916392"/>
                  </a:lnTo>
                  <a:lnTo>
                    <a:pt x="2732521" y="906010"/>
                  </a:lnTo>
                  <a:lnTo>
                    <a:pt x="2787688" y="895035"/>
                  </a:lnTo>
                  <a:lnTo>
                    <a:pt x="2841266" y="883484"/>
                  </a:lnTo>
                  <a:lnTo>
                    <a:pt x="2893197" y="871371"/>
                  </a:lnTo>
                  <a:lnTo>
                    <a:pt x="2943427" y="858715"/>
                  </a:lnTo>
                  <a:lnTo>
                    <a:pt x="2991897" y="845529"/>
                  </a:lnTo>
                  <a:lnTo>
                    <a:pt x="3038553" y="831830"/>
                  </a:lnTo>
                  <a:lnTo>
                    <a:pt x="3083337" y="817635"/>
                  </a:lnTo>
                  <a:lnTo>
                    <a:pt x="3126194" y="802958"/>
                  </a:lnTo>
                  <a:lnTo>
                    <a:pt x="3167067" y="787817"/>
                  </a:lnTo>
                  <a:lnTo>
                    <a:pt x="3205899" y="772226"/>
                  </a:lnTo>
                  <a:lnTo>
                    <a:pt x="3242634" y="756202"/>
                  </a:lnTo>
                  <a:lnTo>
                    <a:pt x="3277216" y="739760"/>
                  </a:lnTo>
                  <a:lnTo>
                    <a:pt x="3339695" y="705690"/>
                  </a:lnTo>
                  <a:lnTo>
                    <a:pt x="3392886" y="670141"/>
                  </a:lnTo>
                  <a:lnTo>
                    <a:pt x="3436336" y="633242"/>
                  </a:lnTo>
                  <a:lnTo>
                    <a:pt x="3469595" y="595119"/>
                  </a:lnTo>
                  <a:lnTo>
                    <a:pt x="3492213" y="555902"/>
                  </a:lnTo>
                  <a:lnTo>
                    <a:pt x="3503738" y="515716"/>
                  </a:lnTo>
                  <a:lnTo>
                    <a:pt x="3505200" y="495300"/>
                  </a:lnTo>
                  <a:lnTo>
                    <a:pt x="3503738" y="474882"/>
                  </a:lnTo>
                  <a:lnTo>
                    <a:pt x="3492213" y="434695"/>
                  </a:lnTo>
                  <a:lnTo>
                    <a:pt x="3469595" y="395476"/>
                  </a:lnTo>
                  <a:lnTo>
                    <a:pt x="3436336" y="357353"/>
                  </a:lnTo>
                  <a:lnTo>
                    <a:pt x="3392886" y="320453"/>
                  </a:lnTo>
                  <a:lnTo>
                    <a:pt x="3339695" y="284904"/>
                  </a:lnTo>
                  <a:lnTo>
                    <a:pt x="3277216" y="250833"/>
                  </a:lnTo>
                  <a:lnTo>
                    <a:pt x="3242634" y="234392"/>
                  </a:lnTo>
                  <a:lnTo>
                    <a:pt x="3205899" y="218368"/>
                  </a:lnTo>
                  <a:lnTo>
                    <a:pt x="3167067" y="202777"/>
                  </a:lnTo>
                  <a:lnTo>
                    <a:pt x="3126194" y="187635"/>
                  </a:lnTo>
                  <a:lnTo>
                    <a:pt x="3083337" y="172959"/>
                  </a:lnTo>
                  <a:lnTo>
                    <a:pt x="3038553" y="158764"/>
                  </a:lnTo>
                  <a:lnTo>
                    <a:pt x="2991897" y="145065"/>
                  </a:lnTo>
                  <a:lnTo>
                    <a:pt x="2943427" y="131880"/>
                  </a:lnTo>
                  <a:lnTo>
                    <a:pt x="2893197" y="119223"/>
                  </a:lnTo>
                  <a:lnTo>
                    <a:pt x="2841266" y="107111"/>
                  </a:lnTo>
                  <a:lnTo>
                    <a:pt x="2787688" y="95560"/>
                  </a:lnTo>
                  <a:lnTo>
                    <a:pt x="2732521" y="84586"/>
                  </a:lnTo>
                  <a:lnTo>
                    <a:pt x="2675821" y="74204"/>
                  </a:lnTo>
                  <a:lnTo>
                    <a:pt x="2617644" y="64431"/>
                  </a:lnTo>
                  <a:lnTo>
                    <a:pt x="2558046" y="55282"/>
                  </a:lnTo>
                  <a:lnTo>
                    <a:pt x="2497085" y="46773"/>
                  </a:lnTo>
                  <a:lnTo>
                    <a:pt x="2434816" y="38921"/>
                  </a:lnTo>
                  <a:lnTo>
                    <a:pt x="2371295" y="31741"/>
                  </a:lnTo>
                  <a:lnTo>
                    <a:pt x="2306580" y="25249"/>
                  </a:lnTo>
                  <a:lnTo>
                    <a:pt x="2240725" y="19461"/>
                  </a:lnTo>
                  <a:lnTo>
                    <a:pt x="2173789" y="14394"/>
                  </a:lnTo>
                  <a:lnTo>
                    <a:pt x="2105827" y="10062"/>
                  </a:lnTo>
                  <a:lnTo>
                    <a:pt x="2036895" y="6482"/>
                  </a:lnTo>
                  <a:lnTo>
                    <a:pt x="1967050" y="3670"/>
                  </a:lnTo>
                  <a:lnTo>
                    <a:pt x="1896348" y="1641"/>
                  </a:lnTo>
                  <a:lnTo>
                    <a:pt x="1824846" y="413"/>
                  </a:lnTo>
                  <a:lnTo>
                    <a:pt x="1752600" y="0"/>
                  </a:lnTo>
                  <a:close/>
                </a:path>
              </a:pathLst>
            </a:custGeom>
            <a:solidFill>
              <a:srgbClr val="F7A496"/>
            </a:solidFill>
          </p:spPr>
          <p:txBody>
            <a:bodyPr wrap="square" lIns="0" tIns="0" rIns="0" bIns="0" rtlCol="0"/>
            <a:lstStyle/>
            <a:p>
              <a:endParaRPr sz="2400" dirty="0">
                <a:solidFill>
                  <a:schemeClr val="accent5">
                    <a:lumMod val="20000"/>
                    <a:lumOff val="80000"/>
                  </a:schemeClr>
                </a:solidFill>
                <a:latin typeface="Arial Nova" panose="020B0504020202020204" pitchFamily="34" charset="0"/>
              </a:endParaRPr>
            </a:p>
          </p:txBody>
        </p:sp>
        <p:sp>
          <p:nvSpPr>
            <p:cNvPr id="12" name="object 12"/>
            <p:cNvSpPr/>
            <p:nvPr/>
          </p:nvSpPr>
          <p:spPr>
            <a:xfrm>
              <a:off x="5079491" y="4834128"/>
              <a:ext cx="3505200" cy="990600"/>
            </a:xfrm>
            <a:custGeom>
              <a:avLst/>
              <a:gdLst/>
              <a:ahLst/>
              <a:cxnLst/>
              <a:rect l="l" t="t" r="r" b="b"/>
              <a:pathLst>
                <a:path w="3505200" h="990600">
                  <a:moveTo>
                    <a:pt x="0" y="495300"/>
                  </a:moveTo>
                  <a:lnTo>
                    <a:pt x="5809" y="454676"/>
                  </a:lnTo>
                  <a:lnTo>
                    <a:pt x="22936" y="414957"/>
                  </a:lnTo>
                  <a:lnTo>
                    <a:pt x="50931" y="376269"/>
                  </a:lnTo>
                  <a:lnTo>
                    <a:pt x="89342" y="338742"/>
                  </a:lnTo>
                  <a:lnTo>
                    <a:pt x="137719" y="302502"/>
                  </a:lnTo>
                  <a:lnTo>
                    <a:pt x="195610" y="267676"/>
                  </a:lnTo>
                  <a:lnTo>
                    <a:pt x="262565" y="234392"/>
                  </a:lnTo>
                  <a:lnTo>
                    <a:pt x="299300" y="218368"/>
                  </a:lnTo>
                  <a:lnTo>
                    <a:pt x="338132" y="202777"/>
                  </a:lnTo>
                  <a:lnTo>
                    <a:pt x="379005" y="187635"/>
                  </a:lnTo>
                  <a:lnTo>
                    <a:pt x="421862" y="172959"/>
                  </a:lnTo>
                  <a:lnTo>
                    <a:pt x="466646" y="158764"/>
                  </a:lnTo>
                  <a:lnTo>
                    <a:pt x="513302" y="145065"/>
                  </a:lnTo>
                  <a:lnTo>
                    <a:pt x="561772" y="131880"/>
                  </a:lnTo>
                  <a:lnTo>
                    <a:pt x="612002" y="119223"/>
                  </a:lnTo>
                  <a:lnTo>
                    <a:pt x="663933" y="107111"/>
                  </a:lnTo>
                  <a:lnTo>
                    <a:pt x="717511" y="95560"/>
                  </a:lnTo>
                  <a:lnTo>
                    <a:pt x="772678" y="84586"/>
                  </a:lnTo>
                  <a:lnTo>
                    <a:pt x="829378" y="74204"/>
                  </a:lnTo>
                  <a:lnTo>
                    <a:pt x="887555" y="64431"/>
                  </a:lnTo>
                  <a:lnTo>
                    <a:pt x="947153" y="55282"/>
                  </a:lnTo>
                  <a:lnTo>
                    <a:pt x="1008114" y="46773"/>
                  </a:lnTo>
                  <a:lnTo>
                    <a:pt x="1070383" y="38921"/>
                  </a:lnTo>
                  <a:lnTo>
                    <a:pt x="1133904" y="31741"/>
                  </a:lnTo>
                  <a:lnTo>
                    <a:pt x="1198619" y="25249"/>
                  </a:lnTo>
                  <a:lnTo>
                    <a:pt x="1264474" y="19461"/>
                  </a:lnTo>
                  <a:lnTo>
                    <a:pt x="1331410" y="14394"/>
                  </a:lnTo>
                  <a:lnTo>
                    <a:pt x="1399372" y="10062"/>
                  </a:lnTo>
                  <a:lnTo>
                    <a:pt x="1468304" y="6482"/>
                  </a:lnTo>
                  <a:lnTo>
                    <a:pt x="1538149" y="3670"/>
                  </a:lnTo>
                  <a:lnTo>
                    <a:pt x="1608851" y="1641"/>
                  </a:lnTo>
                  <a:lnTo>
                    <a:pt x="1680353" y="413"/>
                  </a:lnTo>
                  <a:lnTo>
                    <a:pt x="1752600" y="0"/>
                  </a:lnTo>
                  <a:lnTo>
                    <a:pt x="1824846" y="413"/>
                  </a:lnTo>
                  <a:lnTo>
                    <a:pt x="1896348" y="1641"/>
                  </a:lnTo>
                  <a:lnTo>
                    <a:pt x="1967050" y="3670"/>
                  </a:lnTo>
                  <a:lnTo>
                    <a:pt x="2036895" y="6482"/>
                  </a:lnTo>
                  <a:lnTo>
                    <a:pt x="2105827" y="10062"/>
                  </a:lnTo>
                  <a:lnTo>
                    <a:pt x="2173789" y="14394"/>
                  </a:lnTo>
                  <a:lnTo>
                    <a:pt x="2240725" y="19461"/>
                  </a:lnTo>
                  <a:lnTo>
                    <a:pt x="2306580" y="25249"/>
                  </a:lnTo>
                  <a:lnTo>
                    <a:pt x="2371295" y="31741"/>
                  </a:lnTo>
                  <a:lnTo>
                    <a:pt x="2434816" y="38921"/>
                  </a:lnTo>
                  <a:lnTo>
                    <a:pt x="2497085" y="46773"/>
                  </a:lnTo>
                  <a:lnTo>
                    <a:pt x="2558046" y="55282"/>
                  </a:lnTo>
                  <a:lnTo>
                    <a:pt x="2617644" y="64431"/>
                  </a:lnTo>
                  <a:lnTo>
                    <a:pt x="2675821" y="74204"/>
                  </a:lnTo>
                  <a:lnTo>
                    <a:pt x="2732521" y="84586"/>
                  </a:lnTo>
                  <a:lnTo>
                    <a:pt x="2787688" y="95560"/>
                  </a:lnTo>
                  <a:lnTo>
                    <a:pt x="2841266" y="107111"/>
                  </a:lnTo>
                  <a:lnTo>
                    <a:pt x="2893197" y="119223"/>
                  </a:lnTo>
                  <a:lnTo>
                    <a:pt x="2943427" y="131880"/>
                  </a:lnTo>
                  <a:lnTo>
                    <a:pt x="2991897" y="145065"/>
                  </a:lnTo>
                  <a:lnTo>
                    <a:pt x="3038553" y="158764"/>
                  </a:lnTo>
                  <a:lnTo>
                    <a:pt x="3083337" y="172959"/>
                  </a:lnTo>
                  <a:lnTo>
                    <a:pt x="3126194" y="187635"/>
                  </a:lnTo>
                  <a:lnTo>
                    <a:pt x="3167067" y="202777"/>
                  </a:lnTo>
                  <a:lnTo>
                    <a:pt x="3205899" y="218368"/>
                  </a:lnTo>
                  <a:lnTo>
                    <a:pt x="3242634" y="234392"/>
                  </a:lnTo>
                  <a:lnTo>
                    <a:pt x="3277216" y="250833"/>
                  </a:lnTo>
                  <a:lnTo>
                    <a:pt x="3339695" y="284904"/>
                  </a:lnTo>
                  <a:lnTo>
                    <a:pt x="3392886" y="320453"/>
                  </a:lnTo>
                  <a:lnTo>
                    <a:pt x="3436336" y="357353"/>
                  </a:lnTo>
                  <a:lnTo>
                    <a:pt x="3469595" y="395476"/>
                  </a:lnTo>
                  <a:lnTo>
                    <a:pt x="3492213" y="434695"/>
                  </a:lnTo>
                  <a:lnTo>
                    <a:pt x="3503738" y="474882"/>
                  </a:lnTo>
                  <a:lnTo>
                    <a:pt x="3505200" y="495300"/>
                  </a:lnTo>
                  <a:lnTo>
                    <a:pt x="3503738" y="515716"/>
                  </a:lnTo>
                  <a:lnTo>
                    <a:pt x="3492213" y="555902"/>
                  </a:lnTo>
                  <a:lnTo>
                    <a:pt x="3469595" y="595119"/>
                  </a:lnTo>
                  <a:lnTo>
                    <a:pt x="3436336" y="633242"/>
                  </a:lnTo>
                  <a:lnTo>
                    <a:pt x="3392886" y="670141"/>
                  </a:lnTo>
                  <a:lnTo>
                    <a:pt x="3339695" y="705690"/>
                  </a:lnTo>
                  <a:lnTo>
                    <a:pt x="3277216" y="739760"/>
                  </a:lnTo>
                  <a:lnTo>
                    <a:pt x="3242634" y="756202"/>
                  </a:lnTo>
                  <a:lnTo>
                    <a:pt x="3205899" y="772226"/>
                  </a:lnTo>
                  <a:lnTo>
                    <a:pt x="3167067" y="787817"/>
                  </a:lnTo>
                  <a:lnTo>
                    <a:pt x="3126194" y="802958"/>
                  </a:lnTo>
                  <a:lnTo>
                    <a:pt x="3083337" y="817635"/>
                  </a:lnTo>
                  <a:lnTo>
                    <a:pt x="3038553" y="831830"/>
                  </a:lnTo>
                  <a:lnTo>
                    <a:pt x="2991897" y="845529"/>
                  </a:lnTo>
                  <a:lnTo>
                    <a:pt x="2943427" y="858715"/>
                  </a:lnTo>
                  <a:lnTo>
                    <a:pt x="2893197" y="871371"/>
                  </a:lnTo>
                  <a:lnTo>
                    <a:pt x="2841266" y="883484"/>
                  </a:lnTo>
                  <a:lnTo>
                    <a:pt x="2787688" y="895035"/>
                  </a:lnTo>
                  <a:lnTo>
                    <a:pt x="2732521" y="906010"/>
                  </a:lnTo>
                  <a:lnTo>
                    <a:pt x="2675821" y="916392"/>
                  </a:lnTo>
                  <a:lnTo>
                    <a:pt x="2617644" y="926166"/>
                  </a:lnTo>
                  <a:lnTo>
                    <a:pt x="2558046" y="935315"/>
                  </a:lnTo>
                  <a:lnTo>
                    <a:pt x="2497085" y="943824"/>
                  </a:lnTo>
                  <a:lnTo>
                    <a:pt x="2434816" y="951676"/>
                  </a:lnTo>
                  <a:lnTo>
                    <a:pt x="2371295" y="958857"/>
                  </a:lnTo>
                  <a:lnTo>
                    <a:pt x="2306580" y="965349"/>
                  </a:lnTo>
                  <a:lnTo>
                    <a:pt x="2240725" y="971137"/>
                  </a:lnTo>
                  <a:lnTo>
                    <a:pt x="2173789" y="976205"/>
                  </a:lnTo>
                  <a:lnTo>
                    <a:pt x="2105827" y="980537"/>
                  </a:lnTo>
                  <a:lnTo>
                    <a:pt x="2036895" y="984117"/>
                  </a:lnTo>
                  <a:lnTo>
                    <a:pt x="1967050" y="986929"/>
                  </a:lnTo>
                  <a:lnTo>
                    <a:pt x="1896348" y="988958"/>
                  </a:lnTo>
                  <a:lnTo>
                    <a:pt x="1824846" y="990186"/>
                  </a:lnTo>
                  <a:lnTo>
                    <a:pt x="1752600" y="990600"/>
                  </a:lnTo>
                  <a:lnTo>
                    <a:pt x="1680353" y="990186"/>
                  </a:lnTo>
                  <a:lnTo>
                    <a:pt x="1608851" y="988958"/>
                  </a:lnTo>
                  <a:lnTo>
                    <a:pt x="1538149" y="986929"/>
                  </a:lnTo>
                  <a:lnTo>
                    <a:pt x="1468304" y="984117"/>
                  </a:lnTo>
                  <a:lnTo>
                    <a:pt x="1399372" y="980537"/>
                  </a:lnTo>
                  <a:lnTo>
                    <a:pt x="1331410" y="976205"/>
                  </a:lnTo>
                  <a:lnTo>
                    <a:pt x="1264474" y="971137"/>
                  </a:lnTo>
                  <a:lnTo>
                    <a:pt x="1198619" y="965349"/>
                  </a:lnTo>
                  <a:lnTo>
                    <a:pt x="1133904" y="958857"/>
                  </a:lnTo>
                  <a:lnTo>
                    <a:pt x="1070383" y="951676"/>
                  </a:lnTo>
                  <a:lnTo>
                    <a:pt x="1008114" y="943824"/>
                  </a:lnTo>
                  <a:lnTo>
                    <a:pt x="947153" y="935315"/>
                  </a:lnTo>
                  <a:lnTo>
                    <a:pt x="887555" y="926166"/>
                  </a:lnTo>
                  <a:lnTo>
                    <a:pt x="829378" y="916392"/>
                  </a:lnTo>
                  <a:lnTo>
                    <a:pt x="772678" y="906010"/>
                  </a:lnTo>
                  <a:lnTo>
                    <a:pt x="717511" y="895035"/>
                  </a:lnTo>
                  <a:lnTo>
                    <a:pt x="663933" y="883484"/>
                  </a:lnTo>
                  <a:lnTo>
                    <a:pt x="612002" y="871371"/>
                  </a:lnTo>
                  <a:lnTo>
                    <a:pt x="561772" y="858715"/>
                  </a:lnTo>
                  <a:lnTo>
                    <a:pt x="513302" y="845529"/>
                  </a:lnTo>
                  <a:lnTo>
                    <a:pt x="466646" y="831830"/>
                  </a:lnTo>
                  <a:lnTo>
                    <a:pt x="421862" y="817635"/>
                  </a:lnTo>
                  <a:lnTo>
                    <a:pt x="379005" y="802958"/>
                  </a:lnTo>
                  <a:lnTo>
                    <a:pt x="338132" y="787817"/>
                  </a:lnTo>
                  <a:lnTo>
                    <a:pt x="299300" y="772226"/>
                  </a:lnTo>
                  <a:lnTo>
                    <a:pt x="262565" y="756202"/>
                  </a:lnTo>
                  <a:lnTo>
                    <a:pt x="227983" y="739760"/>
                  </a:lnTo>
                  <a:lnTo>
                    <a:pt x="165504" y="705690"/>
                  </a:lnTo>
                  <a:lnTo>
                    <a:pt x="112313" y="670141"/>
                  </a:lnTo>
                  <a:lnTo>
                    <a:pt x="68863" y="633242"/>
                  </a:lnTo>
                  <a:lnTo>
                    <a:pt x="35604" y="595119"/>
                  </a:lnTo>
                  <a:lnTo>
                    <a:pt x="12986" y="555902"/>
                  </a:lnTo>
                  <a:lnTo>
                    <a:pt x="1461" y="515716"/>
                  </a:lnTo>
                  <a:lnTo>
                    <a:pt x="0" y="495300"/>
                  </a:lnTo>
                  <a:close/>
                </a:path>
              </a:pathLst>
            </a:custGeom>
            <a:ln w="12192">
              <a:solidFill>
                <a:srgbClr val="000000"/>
              </a:solidFill>
            </a:ln>
          </p:spPr>
          <p:txBody>
            <a:bodyPr wrap="square" lIns="0" tIns="0" rIns="0" bIns="0" rtlCol="0"/>
            <a:lstStyle/>
            <a:p>
              <a:endParaRPr sz="2400">
                <a:solidFill>
                  <a:schemeClr val="accent5">
                    <a:lumMod val="20000"/>
                    <a:lumOff val="80000"/>
                  </a:schemeClr>
                </a:solidFill>
                <a:latin typeface="Arial Nova" panose="020B0504020202020204" pitchFamily="34" charset="0"/>
              </a:endParaRPr>
            </a:p>
          </p:txBody>
        </p:sp>
      </p:grpSp>
      <p:sp>
        <p:nvSpPr>
          <p:cNvPr id="13" name="object 13"/>
          <p:cNvSpPr txBox="1"/>
          <p:nvPr/>
        </p:nvSpPr>
        <p:spPr>
          <a:xfrm>
            <a:off x="7647050" y="4954005"/>
            <a:ext cx="2383790" cy="750847"/>
          </a:xfrm>
          <a:prstGeom prst="rect">
            <a:avLst/>
          </a:prstGeom>
        </p:spPr>
        <p:txBody>
          <a:bodyPr vert="horz" wrap="square" lIns="0" tIns="12065" rIns="0" bIns="0" rtlCol="0">
            <a:spAutoFit/>
          </a:bodyPr>
          <a:lstStyle/>
          <a:p>
            <a:pPr marL="12700">
              <a:spcBef>
                <a:spcPts val="95"/>
              </a:spcBef>
            </a:pPr>
            <a:r>
              <a:rPr sz="2400" b="1" spc="-10" dirty="0">
                <a:solidFill>
                  <a:schemeClr val="accent5">
                    <a:lumMod val="20000"/>
                    <a:lumOff val="80000"/>
                  </a:schemeClr>
                </a:solidFill>
                <a:latin typeface="Arial Nova" panose="020B0504020202020204" pitchFamily="34" charset="0"/>
                <a:cs typeface="Tahoma"/>
              </a:rPr>
              <a:t>RIESGO NO</a:t>
            </a:r>
            <a:r>
              <a:rPr sz="2400" b="1" dirty="0">
                <a:solidFill>
                  <a:schemeClr val="accent5">
                    <a:lumMod val="20000"/>
                    <a:lumOff val="80000"/>
                  </a:schemeClr>
                </a:solidFill>
                <a:latin typeface="Arial Nova" panose="020B0504020202020204" pitchFamily="34" charset="0"/>
                <a:cs typeface="Tahoma"/>
              </a:rPr>
              <a:t> </a:t>
            </a:r>
            <a:r>
              <a:rPr sz="2400" b="1" spc="-5" dirty="0">
                <a:solidFill>
                  <a:schemeClr val="accent5">
                    <a:lumMod val="20000"/>
                    <a:lumOff val="80000"/>
                  </a:schemeClr>
                </a:solidFill>
                <a:latin typeface="Arial Nova" panose="020B0504020202020204" pitchFamily="34" charset="0"/>
                <a:cs typeface="Tahoma"/>
              </a:rPr>
              <a:t>EVALUADO</a:t>
            </a:r>
            <a:endParaRPr sz="2400" dirty="0">
              <a:solidFill>
                <a:schemeClr val="accent5">
                  <a:lumMod val="20000"/>
                  <a:lumOff val="80000"/>
                </a:schemeClr>
              </a:solidFill>
              <a:latin typeface="Arial Nova" panose="020B0504020202020204" pitchFamily="34" charset="0"/>
              <a:cs typeface="Tahoma"/>
            </a:endParaRPr>
          </a:p>
        </p:txBody>
      </p:sp>
      <p:grpSp>
        <p:nvGrpSpPr>
          <p:cNvPr id="14" name="object 14"/>
          <p:cNvGrpSpPr/>
          <p:nvPr/>
        </p:nvGrpSpPr>
        <p:grpSpPr>
          <a:xfrm>
            <a:off x="5562600" y="4986529"/>
            <a:ext cx="533400" cy="685800"/>
            <a:chOff x="4241292" y="4986528"/>
            <a:chExt cx="533400" cy="685800"/>
          </a:xfrm>
        </p:grpSpPr>
        <p:sp>
          <p:nvSpPr>
            <p:cNvPr id="16" name="object 16"/>
            <p:cNvSpPr/>
            <p:nvPr/>
          </p:nvSpPr>
          <p:spPr>
            <a:xfrm>
              <a:off x="4241292" y="4986528"/>
              <a:ext cx="533400" cy="685800"/>
            </a:xfrm>
            <a:custGeom>
              <a:avLst/>
              <a:gdLst/>
              <a:ahLst/>
              <a:cxnLst/>
              <a:rect l="l" t="t" r="r" b="b"/>
              <a:pathLst>
                <a:path w="533400" h="685800">
                  <a:moveTo>
                    <a:pt x="400050" y="0"/>
                  </a:moveTo>
                  <a:lnTo>
                    <a:pt x="400050" y="171450"/>
                  </a:lnTo>
                  <a:lnTo>
                    <a:pt x="0" y="171450"/>
                  </a:lnTo>
                  <a:lnTo>
                    <a:pt x="0" y="514350"/>
                  </a:lnTo>
                  <a:lnTo>
                    <a:pt x="400050" y="514350"/>
                  </a:lnTo>
                  <a:lnTo>
                    <a:pt x="400050" y="685800"/>
                  </a:lnTo>
                  <a:lnTo>
                    <a:pt x="533400" y="342900"/>
                  </a:lnTo>
                  <a:lnTo>
                    <a:pt x="400050" y="0"/>
                  </a:lnTo>
                  <a:close/>
                </a:path>
              </a:pathLst>
            </a:custGeom>
            <a:solidFill>
              <a:srgbClr val="919191"/>
            </a:solidFill>
          </p:spPr>
          <p:txBody>
            <a:bodyPr wrap="square" lIns="0" tIns="0" rIns="0" bIns="0" rtlCol="0"/>
            <a:lstStyle/>
            <a:p>
              <a:endParaRPr sz="2400" dirty="0">
                <a:solidFill>
                  <a:schemeClr val="accent5">
                    <a:lumMod val="20000"/>
                    <a:lumOff val="80000"/>
                  </a:schemeClr>
                </a:solidFill>
                <a:latin typeface="Arial Nova" panose="020B0504020202020204" pitchFamily="34" charset="0"/>
              </a:endParaRPr>
            </a:p>
          </p:txBody>
        </p:sp>
        <p:sp>
          <p:nvSpPr>
            <p:cNvPr id="17" name="object 17"/>
            <p:cNvSpPr/>
            <p:nvPr/>
          </p:nvSpPr>
          <p:spPr>
            <a:xfrm>
              <a:off x="4241292" y="4986528"/>
              <a:ext cx="533400" cy="685800"/>
            </a:xfrm>
            <a:custGeom>
              <a:avLst/>
              <a:gdLst/>
              <a:ahLst/>
              <a:cxnLst/>
              <a:rect l="l" t="t" r="r" b="b"/>
              <a:pathLst>
                <a:path w="533400" h="685800">
                  <a:moveTo>
                    <a:pt x="0" y="171450"/>
                  </a:moveTo>
                  <a:lnTo>
                    <a:pt x="400050" y="171450"/>
                  </a:lnTo>
                  <a:lnTo>
                    <a:pt x="400050" y="0"/>
                  </a:lnTo>
                  <a:lnTo>
                    <a:pt x="533400" y="342900"/>
                  </a:lnTo>
                  <a:lnTo>
                    <a:pt x="400050" y="685800"/>
                  </a:lnTo>
                  <a:lnTo>
                    <a:pt x="400050" y="514350"/>
                  </a:lnTo>
                  <a:lnTo>
                    <a:pt x="0" y="514350"/>
                  </a:lnTo>
                  <a:lnTo>
                    <a:pt x="0" y="171450"/>
                  </a:lnTo>
                  <a:close/>
                </a:path>
              </a:pathLst>
            </a:custGeom>
            <a:ln w="12191">
              <a:solidFill>
                <a:srgbClr val="000000"/>
              </a:solidFill>
            </a:ln>
          </p:spPr>
          <p:txBody>
            <a:bodyPr wrap="square" lIns="0" tIns="0" rIns="0" bIns="0" rtlCol="0"/>
            <a:lstStyle/>
            <a:p>
              <a:endParaRPr sz="2400">
                <a:solidFill>
                  <a:schemeClr val="accent5">
                    <a:lumMod val="20000"/>
                    <a:lumOff val="80000"/>
                  </a:schemeClr>
                </a:solidFill>
                <a:latin typeface="Arial Nova" panose="020B0504020202020204" pitchFamily="34" charset="0"/>
              </a:endParaRPr>
            </a:p>
          </p:txBody>
        </p:sp>
      </p:grpSp>
      <p:sp>
        <p:nvSpPr>
          <p:cNvPr id="19" name="object 19"/>
          <p:cNvSpPr txBox="1"/>
          <p:nvPr/>
        </p:nvSpPr>
        <p:spPr>
          <a:xfrm>
            <a:off x="1806141" y="4816973"/>
            <a:ext cx="3273351" cy="833562"/>
          </a:xfrm>
          <a:prstGeom prst="rect">
            <a:avLst/>
          </a:prstGeom>
          <a:solidFill>
            <a:srgbClr val="D22D11"/>
          </a:solidFill>
          <a:ln w="12192">
            <a:solidFill>
              <a:srgbClr val="000000"/>
            </a:solidFill>
          </a:ln>
        </p:spPr>
        <p:txBody>
          <a:bodyPr vert="horz" wrap="square" lIns="0" tIns="93980" rIns="0" bIns="0" rtlCol="0" anchor="ctr" anchorCtr="0">
            <a:spAutoFit/>
          </a:bodyPr>
          <a:lstStyle/>
          <a:p>
            <a:pPr marL="835025">
              <a:spcBef>
                <a:spcPts val="740"/>
              </a:spcBef>
            </a:pPr>
            <a:r>
              <a:rPr sz="2400" b="1" spc="-10" dirty="0">
                <a:solidFill>
                  <a:schemeClr val="accent5">
                    <a:lumMod val="20000"/>
                    <a:lumOff val="80000"/>
                  </a:schemeClr>
                </a:solidFill>
                <a:latin typeface="Arial Nova" panose="020B0504020202020204" pitchFamily="34" charset="0"/>
                <a:cs typeface="Tahoma"/>
              </a:rPr>
              <a:t>PELIGRO</a:t>
            </a:r>
            <a:r>
              <a:rPr sz="2400" b="1" spc="20" dirty="0">
                <a:solidFill>
                  <a:schemeClr val="accent5">
                    <a:lumMod val="20000"/>
                    <a:lumOff val="80000"/>
                  </a:schemeClr>
                </a:solidFill>
                <a:latin typeface="Arial Nova" panose="020B0504020202020204" pitchFamily="34" charset="0"/>
                <a:cs typeface="Tahoma"/>
              </a:rPr>
              <a:t> </a:t>
            </a:r>
            <a:r>
              <a:rPr sz="2400" b="1" spc="-10" dirty="0">
                <a:solidFill>
                  <a:schemeClr val="accent5">
                    <a:lumMod val="20000"/>
                    <a:lumOff val="80000"/>
                  </a:schemeClr>
                </a:solidFill>
                <a:latin typeface="Arial Nova" panose="020B0504020202020204" pitchFamily="34" charset="0"/>
                <a:cs typeface="Tahoma"/>
              </a:rPr>
              <a:t>NO</a:t>
            </a:r>
            <a:endParaRPr sz="2400" dirty="0">
              <a:solidFill>
                <a:schemeClr val="accent5">
                  <a:lumMod val="20000"/>
                  <a:lumOff val="80000"/>
                </a:schemeClr>
              </a:solidFill>
              <a:latin typeface="Arial Nova" panose="020B0504020202020204" pitchFamily="34" charset="0"/>
              <a:cs typeface="Tahoma"/>
            </a:endParaRPr>
          </a:p>
          <a:p>
            <a:pPr marL="713105"/>
            <a:r>
              <a:rPr sz="2400" b="1" spc="-10" dirty="0">
                <a:solidFill>
                  <a:schemeClr val="accent5">
                    <a:lumMod val="20000"/>
                    <a:lumOff val="80000"/>
                  </a:schemeClr>
                </a:solidFill>
                <a:latin typeface="Arial Nova" panose="020B0504020202020204" pitchFamily="34" charset="0"/>
                <a:cs typeface="Tahoma"/>
              </a:rPr>
              <a:t>IDENTIFICADO</a:t>
            </a:r>
            <a:endParaRPr sz="2400" dirty="0">
              <a:solidFill>
                <a:schemeClr val="accent5">
                  <a:lumMod val="20000"/>
                  <a:lumOff val="80000"/>
                </a:schemeClr>
              </a:solidFill>
              <a:latin typeface="Arial Nova" panose="020B0504020202020204" pitchFamily="34" charset="0"/>
              <a:cs typeface="Tahoma"/>
            </a:endParaRPr>
          </a:p>
        </p:txBody>
      </p:sp>
      <p:sp>
        <p:nvSpPr>
          <p:cNvPr id="20" name="object 20"/>
          <p:cNvSpPr txBox="1"/>
          <p:nvPr/>
        </p:nvSpPr>
        <p:spPr>
          <a:xfrm>
            <a:off x="983817" y="1185671"/>
            <a:ext cx="10614507" cy="3362459"/>
          </a:xfrm>
          <a:prstGeom prst="rect">
            <a:avLst/>
          </a:prstGeom>
        </p:spPr>
        <p:txBody>
          <a:bodyPr vert="horz" wrap="square" lIns="0" tIns="12700" rIns="0" bIns="0" rtlCol="0">
            <a:spAutoFit/>
          </a:bodyPr>
          <a:lstStyle/>
          <a:p>
            <a:pPr marL="93980" algn="just">
              <a:spcBef>
                <a:spcPts val="100"/>
              </a:spcBef>
            </a:pPr>
            <a:r>
              <a:rPr sz="2400" b="1" u="heavy" spc="-5" dirty="0">
                <a:solidFill>
                  <a:schemeClr val="accent5">
                    <a:lumMod val="20000"/>
                    <a:lumOff val="80000"/>
                  </a:schemeClr>
                </a:solidFill>
                <a:uFill>
                  <a:solidFill>
                    <a:srgbClr val="57575A"/>
                  </a:solidFill>
                </a:uFill>
                <a:latin typeface="Arial Nova" panose="020B0504020202020204" pitchFamily="34" charset="0"/>
                <a:cs typeface="Arial"/>
              </a:rPr>
              <a:t>IDENTIFICACIÓN DE</a:t>
            </a:r>
            <a:r>
              <a:rPr sz="2400" b="1" u="heavy" spc="45" dirty="0">
                <a:solidFill>
                  <a:schemeClr val="accent5">
                    <a:lumMod val="20000"/>
                    <a:lumOff val="80000"/>
                  </a:schemeClr>
                </a:solidFill>
                <a:uFill>
                  <a:solidFill>
                    <a:srgbClr val="57575A"/>
                  </a:solidFill>
                </a:uFill>
                <a:latin typeface="Arial Nova" panose="020B0504020202020204" pitchFamily="34" charset="0"/>
                <a:cs typeface="Arial"/>
              </a:rPr>
              <a:t> </a:t>
            </a:r>
            <a:r>
              <a:rPr sz="2400" b="1" u="heavy" dirty="0">
                <a:solidFill>
                  <a:schemeClr val="accent5">
                    <a:lumMod val="20000"/>
                    <a:lumOff val="80000"/>
                  </a:schemeClr>
                </a:solidFill>
                <a:uFill>
                  <a:solidFill>
                    <a:srgbClr val="57575A"/>
                  </a:solidFill>
                </a:uFill>
                <a:latin typeface="Arial Nova" panose="020B0504020202020204" pitchFamily="34" charset="0"/>
                <a:cs typeface="Arial"/>
              </a:rPr>
              <a:t>PELIGROS</a:t>
            </a:r>
            <a:r>
              <a:rPr sz="2400" b="1"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a:p>
            <a:pPr algn="just">
              <a:spcBef>
                <a:spcPts val="50"/>
              </a:spcBef>
            </a:pPr>
            <a:endParaRPr sz="2400" dirty="0">
              <a:solidFill>
                <a:schemeClr val="accent5">
                  <a:lumMod val="20000"/>
                  <a:lumOff val="80000"/>
                </a:schemeClr>
              </a:solidFill>
              <a:latin typeface="Arial Nova" panose="020B0504020202020204" pitchFamily="34" charset="0"/>
              <a:cs typeface="Arial"/>
            </a:endParaRPr>
          </a:p>
          <a:p>
            <a:pPr marL="93980" algn="just"/>
            <a:r>
              <a:rPr sz="2400" spc="-5" dirty="0">
                <a:solidFill>
                  <a:schemeClr val="accent5">
                    <a:lumMod val="20000"/>
                    <a:lumOff val="80000"/>
                  </a:schemeClr>
                </a:solidFill>
                <a:latin typeface="Arial Nova" panose="020B0504020202020204" pitchFamily="34" charset="0"/>
                <a:cs typeface="Arial"/>
              </a:rPr>
              <a:t>Fase</a:t>
            </a:r>
            <a:r>
              <a:rPr sz="2400" spc="26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previa</a:t>
            </a:r>
            <a:r>
              <a:rPr sz="2400" spc="254"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de</a:t>
            </a:r>
            <a:r>
              <a:rPr sz="2400" spc="245"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un</a:t>
            </a:r>
            <a:r>
              <a:rPr sz="2400" spc="254"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Estudio</a:t>
            </a:r>
            <a:r>
              <a:rPr sz="2400" spc="26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de</a:t>
            </a:r>
            <a:r>
              <a:rPr sz="2400" spc="254"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Riesgo</a:t>
            </a:r>
            <a:r>
              <a:rPr sz="2400" spc="245" dirty="0">
                <a:solidFill>
                  <a:schemeClr val="accent5">
                    <a:lumMod val="20000"/>
                    <a:lumOff val="80000"/>
                  </a:schemeClr>
                </a:solidFill>
                <a:latin typeface="Arial Nova" panose="020B0504020202020204" pitchFamily="34" charset="0"/>
                <a:cs typeface="Arial"/>
              </a:rPr>
              <a:t> </a:t>
            </a:r>
            <a:r>
              <a:rPr sz="2400" spc="-10" dirty="0">
                <a:solidFill>
                  <a:schemeClr val="accent5">
                    <a:lumMod val="20000"/>
                    <a:lumOff val="80000"/>
                  </a:schemeClr>
                </a:solidFill>
                <a:latin typeface="Arial Nova" panose="020B0504020202020204" pitchFamily="34" charset="0"/>
                <a:cs typeface="Arial"/>
              </a:rPr>
              <a:t>cuyo</a:t>
            </a:r>
            <a:r>
              <a:rPr sz="2400" spc="254"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propósito</a:t>
            </a:r>
            <a:r>
              <a:rPr sz="2400" spc="27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final</a:t>
            </a:r>
            <a:r>
              <a:rPr sz="2400" spc="26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es</a:t>
            </a:r>
            <a:r>
              <a:rPr sz="2400" spc="26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determinar</a:t>
            </a:r>
            <a:r>
              <a:rPr sz="2400" spc="26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una</a:t>
            </a:r>
            <a:endParaRPr sz="2400" dirty="0">
              <a:solidFill>
                <a:schemeClr val="accent5">
                  <a:lumMod val="20000"/>
                  <a:lumOff val="80000"/>
                </a:schemeClr>
              </a:solidFill>
              <a:latin typeface="Arial Nova" panose="020B0504020202020204" pitchFamily="34" charset="0"/>
              <a:cs typeface="Arial"/>
            </a:endParaRPr>
          </a:p>
          <a:p>
            <a:pPr marL="75565" algn="just"/>
            <a:r>
              <a:rPr sz="2400" spc="-5" dirty="0">
                <a:solidFill>
                  <a:schemeClr val="accent5">
                    <a:lumMod val="20000"/>
                    <a:lumOff val="80000"/>
                  </a:schemeClr>
                </a:solidFill>
                <a:latin typeface="Arial Nova" panose="020B0504020202020204" pitchFamily="34" charset="0"/>
                <a:cs typeface="Arial"/>
              </a:rPr>
              <a:t>serie de accidentes que se </a:t>
            </a:r>
            <a:r>
              <a:rPr sz="2400" spc="-10" dirty="0">
                <a:solidFill>
                  <a:schemeClr val="accent5">
                    <a:lumMod val="20000"/>
                    <a:lumOff val="80000"/>
                  </a:schemeClr>
                </a:solidFill>
                <a:latin typeface="Arial Nova" panose="020B0504020202020204" pitchFamily="34" charset="0"/>
                <a:cs typeface="Arial"/>
              </a:rPr>
              <a:t>pueden </a:t>
            </a:r>
            <a:r>
              <a:rPr sz="2400" spc="-5" dirty="0">
                <a:solidFill>
                  <a:schemeClr val="accent5">
                    <a:lumMod val="20000"/>
                    <a:lumOff val="80000"/>
                  </a:schemeClr>
                </a:solidFill>
                <a:latin typeface="Arial Nova" panose="020B0504020202020204" pitchFamily="34" charset="0"/>
                <a:cs typeface="Arial"/>
              </a:rPr>
              <a:t>producir en una</a:t>
            </a:r>
            <a:r>
              <a:rPr sz="2400" spc="50" dirty="0">
                <a:solidFill>
                  <a:schemeClr val="accent5">
                    <a:lumMod val="20000"/>
                    <a:lumOff val="80000"/>
                  </a:schemeClr>
                </a:solidFill>
                <a:latin typeface="Arial Nova" panose="020B0504020202020204" pitchFamily="34" charset="0"/>
                <a:cs typeface="Arial"/>
              </a:rPr>
              <a:t> </a:t>
            </a:r>
            <a:r>
              <a:rPr sz="2400" dirty="0">
                <a:solidFill>
                  <a:schemeClr val="accent5">
                    <a:lumMod val="20000"/>
                    <a:lumOff val="80000"/>
                  </a:schemeClr>
                </a:solidFill>
                <a:latin typeface="Arial Nova" panose="020B0504020202020204" pitchFamily="34" charset="0"/>
                <a:cs typeface="Arial"/>
              </a:rPr>
              <a:t>instalación.</a:t>
            </a:r>
          </a:p>
          <a:p>
            <a:pPr algn="just">
              <a:spcBef>
                <a:spcPts val="45"/>
              </a:spcBef>
            </a:pPr>
            <a:endParaRPr sz="2400" dirty="0">
              <a:solidFill>
                <a:schemeClr val="accent5">
                  <a:lumMod val="20000"/>
                  <a:lumOff val="80000"/>
                </a:schemeClr>
              </a:solidFill>
              <a:latin typeface="Arial Nova" panose="020B0504020202020204" pitchFamily="34" charset="0"/>
              <a:cs typeface="Arial"/>
            </a:endParaRPr>
          </a:p>
          <a:p>
            <a:pPr marL="75565" marR="6985" indent="19685" algn="just"/>
            <a:r>
              <a:rPr sz="2400" spc="-5" dirty="0">
                <a:solidFill>
                  <a:schemeClr val="accent5">
                    <a:lumMod val="20000"/>
                    <a:lumOff val="80000"/>
                  </a:schemeClr>
                </a:solidFill>
                <a:latin typeface="Arial Nova" panose="020B0504020202020204" pitchFamily="34" charset="0"/>
                <a:cs typeface="Arial"/>
              </a:rPr>
              <a:t>Fase crítica del análisis de riesgos por cuanto constituye </a:t>
            </a:r>
            <a:r>
              <a:rPr sz="2400" dirty="0">
                <a:solidFill>
                  <a:schemeClr val="accent5">
                    <a:lumMod val="20000"/>
                    <a:lumOff val="80000"/>
                  </a:schemeClr>
                </a:solidFill>
                <a:latin typeface="Arial Nova" panose="020B0504020202020204" pitchFamily="34" charset="0"/>
                <a:cs typeface="Arial"/>
              </a:rPr>
              <a:t>la </a:t>
            </a:r>
            <a:r>
              <a:rPr sz="2400" spc="-5" dirty="0">
                <a:solidFill>
                  <a:schemeClr val="accent5">
                    <a:lumMod val="20000"/>
                    <a:lumOff val="80000"/>
                  </a:schemeClr>
                </a:solidFill>
                <a:latin typeface="Arial Nova" panose="020B0504020202020204" pitchFamily="34" charset="0"/>
                <a:cs typeface="Arial"/>
              </a:rPr>
              <a:t>base de trabajo  para las fases posteriores: cálculo de frecuencia y cálculo de</a:t>
            </a:r>
            <a:r>
              <a:rPr sz="2400" spc="125" dirty="0">
                <a:solidFill>
                  <a:schemeClr val="accent5">
                    <a:lumMod val="20000"/>
                    <a:lumOff val="80000"/>
                  </a:schemeClr>
                </a:solidFill>
                <a:latin typeface="Arial Nova" panose="020B0504020202020204" pitchFamily="34" charset="0"/>
                <a:cs typeface="Arial"/>
              </a:rPr>
              <a:t> </a:t>
            </a:r>
            <a:r>
              <a:rPr sz="2400" spc="-5" dirty="0" err="1">
                <a:solidFill>
                  <a:schemeClr val="accent5">
                    <a:lumMod val="20000"/>
                    <a:lumOff val="80000"/>
                  </a:schemeClr>
                </a:solidFill>
                <a:latin typeface="Arial Nova" panose="020B0504020202020204" pitchFamily="34" charset="0"/>
                <a:cs typeface="Arial"/>
              </a:rPr>
              <a:t>consecuencias</a:t>
            </a:r>
            <a:endParaRPr sz="2400" dirty="0">
              <a:solidFill>
                <a:schemeClr val="accent5">
                  <a:lumMod val="20000"/>
                  <a:lumOff val="80000"/>
                </a:schemeClr>
              </a:solidFill>
              <a:latin typeface="Arial Nova" panose="020B0504020202020204" pitchFamily="34" charset="0"/>
              <a:cs typeface="Arial"/>
            </a:endParaRPr>
          </a:p>
          <a:p>
            <a:pPr algn="just">
              <a:spcBef>
                <a:spcPts val="50"/>
              </a:spcBef>
            </a:pPr>
            <a:endParaRPr sz="2400" dirty="0">
              <a:solidFill>
                <a:schemeClr val="accent5">
                  <a:lumMod val="20000"/>
                  <a:lumOff val="80000"/>
                </a:schemeClr>
              </a:solidFill>
              <a:latin typeface="Arial Nova" panose="020B0504020202020204" pitchFamily="34" charset="0"/>
              <a:cs typeface="Arial"/>
            </a:endParaRPr>
          </a:p>
          <a:p>
            <a:pPr marL="12700" algn="just">
              <a:spcBef>
                <a:spcPts val="5"/>
              </a:spcBef>
            </a:pPr>
            <a:r>
              <a:rPr sz="2400" b="1" u="heavy" spc="-10" dirty="0">
                <a:solidFill>
                  <a:schemeClr val="accent5">
                    <a:lumMod val="20000"/>
                    <a:lumOff val="80000"/>
                  </a:schemeClr>
                </a:solidFill>
                <a:uFill>
                  <a:solidFill>
                    <a:srgbClr val="57575A"/>
                  </a:solidFill>
                </a:uFill>
                <a:latin typeface="Arial Nova" panose="020B0504020202020204" pitchFamily="34" charset="0"/>
                <a:cs typeface="Arial"/>
              </a:rPr>
              <a:t>PREMISA:</a:t>
            </a:r>
            <a:endParaRPr sz="2400" dirty="0">
              <a:solidFill>
                <a:schemeClr val="accent5">
                  <a:lumMod val="20000"/>
                  <a:lumOff val="80000"/>
                </a:schemeClr>
              </a:solidFill>
              <a:latin typeface="Arial Nova" panose="020B0504020202020204" pitchFamily="34" charset="0"/>
              <a:cs typeface="Arial"/>
            </a:endParaRPr>
          </a:p>
        </p:txBody>
      </p:sp>
      <p:pic>
        <p:nvPicPr>
          <p:cNvPr id="3" name="Imagen 2">
            <a:extLst>
              <a:ext uri="{FF2B5EF4-FFF2-40B4-BE49-F238E27FC236}">
                <a16:creationId xmlns:a16="http://schemas.microsoft.com/office/drawing/2014/main" id="{3D77D4FC-C1B6-45E9-F850-7CA1328A1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926618" y="659577"/>
            <a:ext cx="4016375" cy="382797"/>
          </a:xfrm>
          <a:prstGeom prst="rect">
            <a:avLst/>
          </a:prstGeom>
        </p:spPr>
        <p:txBody>
          <a:bodyPr vert="horz" wrap="square" lIns="0" tIns="13335" rIns="0" bIns="0" rtlCol="0" anchor="ctr">
            <a:spAutoFit/>
          </a:bodyPr>
          <a:lstStyle/>
          <a:p>
            <a:pPr marL="12700">
              <a:lnSpc>
                <a:spcPct val="100000"/>
              </a:lnSpc>
              <a:spcBef>
                <a:spcPts val="105"/>
              </a:spcBef>
            </a:pPr>
            <a:r>
              <a:rPr sz="2400" b="1" dirty="0">
                <a:solidFill>
                  <a:schemeClr val="accent5">
                    <a:lumMod val="20000"/>
                    <a:lumOff val="80000"/>
                  </a:schemeClr>
                </a:solidFill>
                <a:latin typeface="Arial Nova" panose="020B0504020202020204" pitchFamily="34" charset="0"/>
                <a:cs typeface="Arial"/>
              </a:rPr>
              <a:t>Estudios de</a:t>
            </a:r>
            <a:r>
              <a:rPr sz="2400" b="1" spc="-125" dirty="0">
                <a:solidFill>
                  <a:schemeClr val="accent5">
                    <a:lumMod val="20000"/>
                    <a:lumOff val="80000"/>
                  </a:schemeClr>
                </a:solidFill>
                <a:latin typeface="Arial Nova" panose="020B0504020202020204" pitchFamily="34" charset="0"/>
                <a:cs typeface="Arial"/>
              </a:rPr>
              <a:t> </a:t>
            </a:r>
            <a:r>
              <a:rPr sz="2400" b="1" spc="-5" dirty="0">
                <a:solidFill>
                  <a:schemeClr val="accent5">
                    <a:lumMod val="20000"/>
                    <a:lumOff val="80000"/>
                  </a:schemeClr>
                </a:solidFill>
                <a:latin typeface="Arial Nova" panose="020B0504020202020204" pitchFamily="34" charset="0"/>
                <a:cs typeface="Arial"/>
              </a:rPr>
              <a:t>riesgos:</a:t>
            </a:r>
            <a:endParaRPr sz="2400" dirty="0">
              <a:solidFill>
                <a:schemeClr val="accent5">
                  <a:lumMod val="20000"/>
                  <a:lumOff val="80000"/>
                </a:schemeClr>
              </a:solidFill>
              <a:latin typeface="Arial Nova" panose="020B0504020202020204" pitchFamily="34" charset="0"/>
              <a:cs typeface="Arial"/>
            </a:endParaRPr>
          </a:p>
        </p:txBody>
      </p:sp>
      <p:sp>
        <p:nvSpPr>
          <p:cNvPr id="9" name="object 9"/>
          <p:cNvSpPr txBox="1"/>
          <p:nvPr/>
        </p:nvSpPr>
        <p:spPr>
          <a:xfrm>
            <a:off x="732306" y="1189442"/>
            <a:ext cx="10488143" cy="4206280"/>
          </a:xfrm>
          <a:prstGeom prst="rect">
            <a:avLst/>
          </a:prstGeom>
        </p:spPr>
        <p:txBody>
          <a:bodyPr vert="horz" wrap="square" lIns="0" tIns="12700" rIns="0" bIns="0" rtlCol="0">
            <a:spAutoFit/>
          </a:bodyPr>
          <a:lstStyle/>
          <a:p>
            <a:pPr marL="354965" marR="7620" indent="-342900" algn="just">
              <a:spcBef>
                <a:spcPts val="100"/>
              </a:spcBef>
              <a:buClr>
                <a:schemeClr val="accent5">
                  <a:lumMod val="20000"/>
                  <a:lumOff val="80000"/>
                </a:schemeClr>
              </a:buClr>
              <a:buFont typeface="Wingdings" panose="05000000000000000000" pitchFamily="2" charset="2"/>
              <a:buChar char=""/>
              <a:tabLst>
                <a:tab pos="305435" algn="l"/>
              </a:tabLst>
            </a:pPr>
            <a:r>
              <a:rPr sz="2400" spc="-5" dirty="0">
                <a:solidFill>
                  <a:schemeClr val="accent5">
                    <a:lumMod val="20000"/>
                    <a:lumOff val="80000"/>
                  </a:schemeClr>
                </a:solidFill>
                <a:latin typeface="Arial Nova" panose="020B0504020202020204" pitchFamily="34" charset="0"/>
                <a:cs typeface="Arial"/>
              </a:rPr>
              <a:t>La </a:t>
            </a:r>
            <a:r>
              <a:rPr sz="2400" b="1" spc="-5" dirty="0">
                <a:solidFill>
                  <a:schemeClr val="accent5">
                    <a:lumMod val="20000"/>
                    <a:lumOff val="80000"/>
                  </a:schemeClr>
                </a:solidFill>
                <a:latin typeface="Arial Nova" panose="020B0504020202020204" pitchFamily="34" charset="0"/>
                <a:cs typeface="Arial"/>
              </a:rPr>
              <a:t>SEGURIDAD </a:t>
            </a:r>
            <a:r>
              <a:rPr sz="2400" spc="-5" dirty="0">
                <a:solidFill>
                  <a:schemeClr val="accent5">
                    <a:lumMod val="20000"/>
                    <a:lumOff val="80000"/>
                  </a:schemeClr>
                </a:solidFill>
                <a:latin typeface="Arial Nova" panose="020B0504020202020204" pitchFamily="34" charset="0"/>
                <a:cs typeface="Arial"/>
              </a:rPr>
              <a:t>es una </a:t>
            </a:r>
            <a:r>
              <a:rPr sz="2400" dirty="0">
                <a:solidFill>
                  <a:schemeClr val="accent5">
                    <a:lumMod val="20000"/>
                    <a:lumOff val="80000"/>
                  </a:schemeClr>
                </a:solidFill>
                <a:latin typeface="Arial Nova" panose="020B0504020202020204" pitchFamily="34" charset="0"/>
                <a:cs typeface="Arial"/>
              </a:rPr>
              <a:t>parte </a:t>
            </a:r>
            <a:r>
              <a:rPr sz="2400" spc="-5" dirty="0">
                <a:solidFill>
                  <a:schemeClr val="accent5">
                    <a:lumMod val="20000"/>
                    <a:lumOff val="80000"/>
                  </a:schemeClr>
                </a:solidFill>
                <a:latin typeface="Arial Nova" panose="020B0504020202020204" pitchFamily="34" charset="0"/>
                <a:cs typeface="Arial"/>
              </a:rPr>
              <a:t>del desarrollo de todo proyecto  destinado a construir </a:t>
            </a:r>
            <a:r>
              <a:rPr sz="2400" dirty="0">
                <a:solidFill>
                  <a:schemeClr val="accent5">
                    <a:lumMod val="20000"/>
                    <a:lumOff val="80000"/>
                  </a:schemeClr>
                </a:solidFill>
                <a:latin typeface="Arial Nova" panose="020B0504020202020204" pitchFamily="34" charset="0"/>
                <a:cs typeface="Arial"/>
              </a:rPr>
              <a:t>y </a:t>
            </a:r>
            <a:r>
              <a:rPr sz="2400" spc="-5" dirty="0">
                <a:solidFill>
                  <a:schemeClr val="accent5">
                    <a:lumMod val="20000"/>
                    <a:lumOff val="80000"/>
                  </a:schemeClr>
                </a:solidFill>
                <a:latin typeface="Arial Nova" panose="020B0504020202020204" pitchFamily="34" charset="0"/>
                <a:cs typeface="Arial"/>
              </a:rPr>
              <a:t>operar una instalación</a:t>
            </a:r>
            <a:r>
              <a:rPr sz="2400" spc="75"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industrial.</a:t>
            </a:r>
            <a:endParaRPr sz="2400" dirty="0">
              <a:solidFill>
                <a:schemeClr val="accent5">
                  <a:lumMod val="20000"/>
                  <a:lumOff val="80000"/>
                </a:schemeClr>
              </a:solidFill>
              <a:latin typeface="Arial Nova" panose="020B0504020202020204" pitchFamily="34" charset="0"/>
              <a:cs typeface="Arial"/>
            </a:endParaRPr>
          </a:p>
          <a:p>
            <a:pPr marL="354965" marR="5080" indent="-342900" algn="just">
              <a:buClr>
                <a:schemeClr val="accent5">
                  <a:lumMod val="20000"/>
                  <a:lumOff val="80000"/>
                </a:schemeClr>
              </a:buClr>
              <a:buFont typeface="Wingdings" panose="05000000000000000000" pitchFamily="2" charset="2"/>
              <a:buChar char=""/>
              <a:tabLst>
                <a:tab pos="305435" algn="l"/>
              </a:tabLst>
            </a:pPr>
            <a:r>
              <a:rPr sz="2400" spc="-5" dirty="0">
                <a:solidFill>
                  <a:schemeClr val="accent5">
                    <a:lumMod val="20000"/>
                    <a:lumOff val="80000"/>
                  </a:schemeClr>
                </a:solidFill>
                <a:latin typeface="Arial Nova" panose="020B0504020202020204" pitchFamily="34" charset="0"/>
                <a:cs typeface="Arial"/>
              </a:rPr>
              <a:t>Existen varias técnicas para identificar </a:t>
            </a:r>
            <a:r>
              <a:rPr sz="2400" b="1" dirty="0">
                <a:solidFill>
                  <a:schemeClr val="accent5">
                    <a:lumMod val="20000"/>
                    <a:lumOff val="80000"/>
                  </a:schemeClr>
                </a:solidFill>
                <a:latin typeface="Arial Nova" panose="020B0504020202020204" pitchFamily="34" charset="0"/>
                <a:cs typeface="Arial"/>
              </a:rPr>
              <a:t>PELIGROS</a:t>
            </a:r>
            <a:r>
              <a:rPr sz="240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tales como  CHECK-LIST, HAZOP, </a:t>
            </a:r>
            <a:r>
              <a:rPr sz="2400" dirty="0">
                <a:solidFill>
                  <a:schemeClr val="accent5">
                    <a:lumMod val="20000"/>
                    <a:lumOff val="80000"/>
                  </a:schemeClr>
                </a:solidFill>
                <a:latin typeface="Arial Nova" panose="020B0504020202020204" pitchFamily="34" charset="0"/>
                <a:cs typeface="Arial"/>
              </a:rPr>
              <a:t>WHAT </a:t>
            </a:r>
            <a:r>
              <a:rPr sz="2400" spc="-5" dirty="0">
                <a:solidFill>
                  <a:schemeClr val="accent5">
                    <a:lumMod val="20000"/>
                    <a:lumOff val="80000"/>
                  </a:schemeClr>
                </a:solidFill>
                <a:latin typeface="Arial Nova" panose="020B0504020202020204" pitchFamily="34" charset="0"/>
                <a:cs typeface="Arial"/>
              </a:rPr>
              <a:t>IF, etc., siendo la </a:t>
            </a:r>
            <a:r>
              <a:rPr sz="2400" dirty="0">
                <a:solidFill>
                  <a:schemeClr val="accent5">
                    <a:lumMod val="20000"/>
                    <a:lumOff val="80000"/>
                  </a:schemeClr>
                </a:solidFill>
                <a:latin typeface="Arial Nova" panose="020B0504020202020204" pitchFamily="34" charset="0"/>
                <a:cs typeface="Arial"/>
              </a:rPr>
              <a:t>técnica </a:t>
            </a:r>
            <a:r>
              <a:rPr sz="2400" spc="-5" dirty="0">
                <a:solidFill>
                  <a:schemeClr val="accent5">
                    <a:lumMod val="20000"/>
                    <a:lumOff val="80000"/>
                  </a:schemeClr>
                </a:solidFill>
                <a:latin typeface="Arial Nova" panose="020B0504020202020204" pitchFamily="34" charset="0"/>
                <a:cs typeface="Arial"/>
              </a:rPr>
              <a:t>HAZOP la  más empleada en </a:t>
            </a:r>
            <a:r>
              <a:rPr sz="2400" spc="-10" dirty="0">
                <a:solidFill>
                  <a:schemeClr val="accent5">
                    <a:lumMod val="20000"/>
                    <a:lumOff val="80000"/>
                  </a:schemeClr>
                </a:solidFill>
                <a:latin typeface="Arial Nova" panose="020B0504020202020204" pitchFamily="34" charset="0"/>
                <a:cs typeface="Arial"/>
              </a:rPr>
              <a:t>proyectos </a:t>
            </a:r>
            <a:r>
              <a:rPr sz="2400" spc="-5" dirty="0">
                <a:solidFill>
                  <a:schemeClr val="accent5">
                    <a:lumMod val="20000"/>
                    <a:lumOff val="80000"/>
                  </a:schemeClr>
                </a:solidFill>
                <a:latin typeface="Arial Nova" panose="020B0504020202020204" pitchFamily="34" charset="0"/>
                <a:cs typeface="Arial"/>
              </a:rPr>
              <a:t>industriales de procesos</a:t>
            </a:r>
            <a:r>
              <a:rPr sz="2400" spc="135" dirty="0">
                <a:solidFill>
                  <a:schemeClr val="accent5">
                    <a:lumMod val="20000"/>
                    <a:lumOff val="80000"/>
                  </a:schemeClr>
                </a:solidFill>
                <a:latin typeface="Arial Nova" panose="020B0504020202020204" pitchFamily="34" charset="0"/>
                <a:cs typeface="Arial"/>
              </a:rPr>
              <a:t> </a:t>
            </a:r>
            <a:r>
              <a:rPr sz="2400" spc="-5" dirty="0" err="1">
                <a:solidFill>
                  <a:schemeClr val="accent5">
                    <a:lumMod val="20000"/>
                    <a:lumOff val="80000"/>
                  </a:schemeClr>
                </a:solidFill>
                <a:latin typeface="Arial Nova" panose="020B0504020202020204" pitchFamily="34" charset="0"/>
                <a:cs typeface="Arial"/>
              </a:rPr>
              <a:t>complejos</a:t>
            </a:r>
            <a:r>
              <a:rPr sz="2400" spc="-5"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a:p>
            <a:pPr marL="354965" indent="-342900">
              <a:spcBef>
                <a:spcPts val="1155"/>
              </a:spcBef>
              <a:buClr>
                <a:schemeClr val="accent5">
                  <a:lumMod val="20000"/>
                  <a:lumOff val="80000"/>
                </a:schemeClr>
              </a:buClr>
              <a:buFont typeface="Wingdings" panose="05000000000000000000" pitchFamily="2" charset="2"/>
              <a:buChar char=""/>
              <a:tabLst>
                <a:tab pos="304800" algn="l"/>
                <a:tab pos="305435" algn="l"/>
              </a:tabLst>
            </a:pPr>
            <a:r>
              <a:rPr sz="2400" spc="-5" dirty="0">
                <a:solidFill>
                  <a:schemeClr val="accent5">
                    <a:lumMod val="20000"/>
                    <a:lumOff val="80000"/>
                  </a:schemeClr>
                </a:solidFill>
                <a:latin typeface="Arial Nova" panose="020B0504020202020204" pitchFamily="34" charset="0"/>
                <a:cs typeface="Arial"/>
              </a:rPr>
              <a:t>Los PELIGROS a identificar son los que pueden implicar</a:t>
            </a:r>
            <a:r>
              <a:rPr sz="2400" spc="95"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a:</a:t>
            </a:r>
            <a:endParaRPr sz="2400" dirty="0">
              <a:solidFill>
                <a:schemeClr val="accent5">
                  <a:lumMod val="20000"/>
                  <a:lumOff val="80000"/>
                </a:schemeClr>
              </a:solidFill>
              <a:latin typeface="Arial Nova" panose="020B0504020202020204" pitchFamily="34" charset="0"/>
              <a:cs typeface="Arial"/>
            </a:endParaRPr>
          </a:p>
          <a:p>
            <a:pPr marL="926465" indent="-342900">
              <a:spcBef>
                <a:spcPts val="650"/>
              </a:spcBef>
              <a:buFont typeface="Arial" panose="020B0604020202020204" pitchFamily="34" charset="0"/>
              <a:buChar char="•"/>
            </a:pPr>
            <a:r>
              <a:rPr sz="2400" spc="165" dirty="0">
                <a:solidFill>
                  <a:schemeClr val="accent5">
                    <a:lumMod val="20000"/>
                    <a:lumOff val="80000"/>
                  </a:schemeClr>
                </a:solidFill>
                <a:latin typeface="Arial Nova" panose="020B0504020202020204" pitchFamily="34" charset="0"/>
                <a:cs typeface="Times New Roman"/>
              </a:rPr>
              <a:t> </a:t>
            </a:r>
            <a:r>
              <a:rPr sz="2400" b="1" spc="-5" dirty="0">
                <a:solidFill>
                  <a:schemeClr val="accent5">
                    <a:lumMod val="20000"/>
                    <a:lumOff val="80000"/>
                  </a:schemeClr>
                </a:solidFill>
                <a:latin typeface="Arial Nova" panose="020B0504020202020204" pitchFamily="34" charset="0"/>
                <a:cs typeface="Arial"/>
              </a:rPr>
              <a:t>Personas (empleados, </a:t>
            </a:r>
            <a:r>
              <a:rPr sz="2400" b="1" spc="-10" dirty="0">
                <a:solidFill>
                  <a:schemeClr val="accent5">
                    <a:lumMod val="20000"/>
                    <a:lumOff val="80000"/>
                  </a:schemeClr>
                </a:solidFill>
                <a:latin typeface="Arial Nova" panose="020B0504020202020204" pitchFamily="34" charset="0"/>
                <a:cs typeface="Arial"/>
              </a:rPr>
              <a:t>vecinos, </a:t>
            </a:r>
            <a:r>
              <a:rPr sz="2400" b="1" dirty="0">
                <a:solidFill>
                  <a:schemeClr val="accent5">
                    <a:lumMod val="20000"/>
                    <a:lumOff val="80000"/>
                  </a:schemeClr>
                </a:solidFill>
                <a:latin typeface="Arial Nova" panose="020B0504020202020204" pitchFamily="34" charset="0"/>
                <a:cs typeface="Arial"/>
              </a:rPr>
              <a:t>público)</a:t>
            </a:r>
            <a:endParaRPr sz="2400" dirty="0">
              <a:solidFill>
                <a:schemeClr val="accent5">
                  <a:lumMod val="20000"/>
                  <a:lumOff val="80000"/>
                </a:schemeClr>
              </a:solidFill>
              <a:latin typeface="Arial Nova" panose="020B0504020202020204" pitchFamily="34" charset="0"/>
              <a:cs typeface="Arial"/>
            </a:endParaRPr>
          </a:p>
          <a:p>
            <a:pPr marL="926465" indent="-342900">
              <a:spcBef>
                <a:spcPts val="650"/>
              </a:spcBef>
              <a:buFont typeface="Arial" panose="020B0604020202020204" pitchFamily="34" charset="0"/>
              <a:buChar char="•"/>
            </a:pPr>
            <a:r>
              <a:rPr sz="2400" spc="105" dirty="0">
                <a:solidFill>
                  <a:schemeClr val="accent5">
                    <a:lumMod val="20000"/>
                    <a:lumOff val="80000"/>
                  </a:schemeClr>
                </a:solidFill>
                <a:latin typeface="Arial Nova" panose="020B0504020202020204" pitchFamily="34" charset="0"/>
                <a:cs typeface="Times New Roman"/>
              </a:rPr>
              <a:t> </a:t>
            </a:r>
            <a:r>
              <a:rPr sz="2400" b="1" dirty="0">
                <a:solidFill>
                  <a:schemeClr val="accent5">
                    <a:lumMod val="20000"/>
                    <a:lumOff val="80000"/>
                  </a:schemeClr>
                </a:solidFill>
                <a:latin typeface="Arial Nova" panose="020B0504020202020204" pitchFamily="34" charset="0"/>
                <a:cs typeface="Arial"/>
              </a:rPr>
              <a:t>Medio ambiente</a:t>
            </a:r>
            <a:endParaRPr sz="2400" dirty="0">
              <a:solidFill>
                <a:schemeClr val="accent5">
                  <a:lumMod val="20000"/>
                  <a:lumOff val="80000"/>
                </a:schemeClr>
              </a:solidFill>
              <a:latin typeface="Arial Nova" panose="020B0504020202020204" pitchFamily="34" charset="0"/>
              <a:cs typeface="Arial"/>
            </a:endParaRPr>
          </a:p>
          <a:p>
            <a:pPr marL="926465" indent="-342900">
              <a:spcBef>
                <a:spcPts val="650"/>
              </a:spcBef>
              <a:buFont typeface="Arial" panose="020B0604020202020204" pitchFamily="34" charset="0"/>
              <a:buChar char="•"/>
            </a:pPr>
            <a:r>
              <a:rPr sz="2400" spc="105" dirty="0">
                <a:solidFill>
                  <a:schemeClr val="accent5">
                    <a:lumMod val="20000"/>
                    <a:lumOff val="80000"/>
                  </a:schemeClr>
                </a:solidFill>
                <a:latin typeface="Arial Nova" panose="020B0504020202020204" pitchFamily="34" charset="0"/>
                <a:cs typeface="Times New Roman"/>
              </a:rPr>
              <a:t> </a:t>
            </a:r>
            <a:r>
              <a:rPr sz="2400" b="1" spc="-5" dirty="0">
                <a:solidFill>
                  <a:schemeClr val="accent5">
                    <a:lumMod val="20000"/>
                    <a:lumOff val="80000"/>
                  </a:schemeClr>
                </a:solidFill>
                <a:latin typeface="Arial Nova" panose="020B0504020202020204" pitchFamily="34" charset="0"/>
                <a:cs typeface="Arial"/>
              </a:rPr>
              <a:t>Propiedad</a:t>
            </a:r>
            <a:endParaRPr sz="2400" dirty="0">
              <a:solidFill>
                <a:schemeClr val="accent5">
                  <a:lumMod val="20000"/>
                  <a:lumOff val="80000"/>
                </a:schemeClr>
              </a:solidFill>
              <a:latin typeface="Arial Nova" panose="020B0504020202020204" pitchFamily="34" charset="0"/>
              <a:cs typeface="Arial"/>
            </a:endParaRPr>
          </a:p>
          <a:p>
            <a:pPr marL="926465" indent="-342900">
              <a:spcBef>
                <a:spcPts val="645"/>
              </a:spcBef>
              <a:buFont typeface="Arial" panose="020B0604020202020204" pitchFamily="34" charset="0"/>
              <a:buChar char="•"/>
            </a:pPr>
            <a:r>
              <a:rPr sz="2400" spc="105" dirty="0">
                <a:solidFill>
                  <a:schemeClr val="accent5">
                    <a:lumMod val="20000"/>
                    <a:lumOff val="80000"/>
                  </a:schemeClr>
                </a:solidFill>
                <a:latin typeface="Arial Nova" panose="020B0504020202020204" pitchFamily="34" charset="0"/>
                <a:cs typeface="Times New Roman"/>
              </a:rPr>
              <a:t> </a:t>
            </a:r>
            <a:r>
              <a:rPr sz="2400" b="1" spc="-5" dirty="0">
                <a:solidFill>
                  <a:schemeClr val="accent5">
                    <a:lumMod val="20000"/>
                    <a:lumOff val="80000"/>
                  </a:schemeClr>
                </a:solidFill>
                <a:latin typeface="Arial Nova" panose="020B0504020202020204" pitchFamily="34" charset="0"/>
                <a:cs typeface="Arial"/>
              </a:rPr>
              <a:t>Reputación</a:t>
            </a:r>
            <a:endParaRPr sz="2400" dirty="0">
              <a:solidFill>
                <a:schemeClr val="accent5">
                  <a:lumMod val="20000"/>
                  <a:lumOff val="80000"/>
                </a:schemeClr>
              </a:solidFill>
              <a:latin typeface="Arial Nova" panose="020B0504020202020204" pitchFamily="34" charset="0"/>
              <a:cs typeface="Arial"/>
            </a:endParaRPr>
          </a:p>
        </p:txBody>
      </p:sp>
      <p:sp>
        <p:nvSpPr>
          <p:cNvPr id="10" name="object 10"/>
          <p:cNvSpPr/>
          <p:nvPr/>
        </p:nvSpPr>
        <p:spPr>
          <a:xfrm>
            <a:off x="7579614" y="3789807"/>
            <a:ext cx="2417064" cy="2125980"/>
          </a:xfrm>
          <a:prstGeom prst="rect">
            <a:avLst/>
          </a:prstGeom>
          <a:blipFill>
            <a:blip r:embed="rId2" cstate="print"/>
            <a:stretch>
              <a:fillRect/>
            </a:stretch>
          </a:blipFill>
        </p:spPr>
        <p:txBody>
          <a:bodyPr wrap="square" lIns="0" tIns="0" rIns="0" bIns="0" rtlCol="0"/>
          <a:lstStyle/>
          <a:p>
            <a:endParaRPr sz="2400">
              <a:solidFill>
                <a:schemeClr val="accent5">
                  <a:lumMod val="20000"/>
                  <a:lumOff val="80000"/>
                </a:schemeClr>
              </a:solidFill>
              <a:latin typeface="Arial Nova" panose="020B0504020202020204" pitchFamily="34" charset="0"/>
            </a:endParaRPr>
          </a:p>
        </p:txBody>
      </p:sp>
      <p:pic>
        <p:nvPicPr>
          <p:cNvPr id="3" name="Imagen 2">
            <a:extLst>
              <a:ext uri="{FF2B5EF4-FFF2-40B4-BE49-F238E27FC236}">
                <a16:creationId xmlns:a16="http://schemas.microsoft.com/office/drawing/2014/main" id="{13228989-35D3-1B76-D799-669752B15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869467" y="564327"/>
            <a:ext cx="3702050" cy="382797"/>
          </a:xfrm>
          <a:prstGeom prst="rect">
            <a:avLst/>
          </a:prstGeom>
        </p:spPr>
        <p:txBody>
          <a:bodyPr vert="horz" wrap="square" lIns="0" tIns="13335" rIns="0" bIns="0" rtlCol="0" anchor="ctr">
            <a:spAutoFit/>
          </a:bodyPr>
          <a:lstStyle/>
          <a:p>
            <a:pPr marL="12700">
              <a:lnSpc>
                <a:spcPct val="100000"/>
              </a:lnSpc>
              <a:spcBef>
                <a:spcPts val="105"/>
              </a:spcBef>
            </a:pPr>
            <a:r>
              <a:rPr sz="2400" b="1" dirty="0">
                <a:solidFill>
                  <a:schemeClr val="accent5">
                    <a:lumMod val="20000"/>
                    <a:lumOff val="80000"/>
                  </a:schemeClr>
                </a:solidFill>
                <a:latin typeface="Arial Nova" panose="020B0504020202020204" pitchFamily="34" charset="0"/>
                <a:cs typeface="Arial"/>
              </a:rPr>
              <a:t>Gestión </a:t>
            </a:r>
            <a:r>
              <a:rPr sz="2400" b="1" spc="-5" dirty="0">
                <a:solidFill>
                  <a:schemeClr val="accent5">
                    <a:lumMod val="20000"/>
                    <a:lumOff val="80000"/>
                  </a:schemeClr>
                </a:solidFill>
                <a:latin typeface="Arial Nova" panose="020B0504020202020204" pitchFamily="34" charset="0"/>
                <a:cs typeface="Arial"/>
              </a:rPr>
              <a:t>del</a:t>
            </a:r>
            <a:r>
              <a:rPr sz="2400" b="1" spc="-130" dirty="0">
                <a:solidFill>
                  <a:schemeClr val="accent5">
                    <a:lumMod val="20000"/>
                    <a:lumOff val="80000"/>
                  </a:schemeClr>
                </a:solidFill>
                <a:latin typeface="Arial Nova" panose="020B0504020202020204" pitchFamily="34" charset="0"/>
                <a:cs typeface="Arial"/>
              </a:rPr>
              <a:t> </a:t>
            </a:r>
            <a:r>
              <a:rPr sz="2400" b="1" dirty="0">
                <a:solidFill>
                  <a:schemeClr val="accent5">
                    <a:lumMod val="20000"/>
                    <a:lumOff val="80000"/>
                  </a:schemeClr>
                </a:solidFill>
                <a:latin typeface="Arial Nova" panose="020B0504020202020204" pitchFamily="34" charset="0"/>
                <a:cs typeface="Arial"/>
              </a:rPr>
              <a:t>riesgo:</a:t>
            </a:r>
            <a:endParaRPr sz="2400">
              <a:solidFill>
                <a:schemeClr val="accent5">
                  <a:lumMod val="20000"/>
                  <a:lumOff val="80000"/>
                </a:schemeClr>
              </a:solidFill>
              <a:latin typeface="Arial Nova" panose="020B0504020202020204" pitchFamily="34" charset="0"/>
              <a:cs typeface="Arial"/>
            </a:endParaRPr>
          </a:p>
        </p:txBody>
      </p:sp>
      <p:sp>
        <p:nvSpPr>
          <p:cNvPr id="9" name="object 9"/>
          <p:cNvSpPr txBox="1"/>
          <p:nvPr/>
        </p:nvSpPr>
        <p:spPr>
          <a:xfrm>
            <a:off x="869467" y="1393393"/>
            <a:ext cx="10286594" cy="1952329"/>
          </a:xfrm>
          <a:prstGeom prst="rect">
            <a:avLst/>
          </a:prstGeom>
        </p:spPr>
        <p:txBody>
          <a:bodyPr vert="horz" wrap="square" lIns="0" tIns="43180" rIns="0" bIns="0" rtlCol="0">
            <a:spAutoFit/>
          </a:bodyPr>
          <a:lstStyle/>
          <a:p>
            <a:pPr marL="241300" marR="5080" indent="-228600" algn="just">
              <a:lnSpc>
                <a:spcPct val="90100"/>
              </a:lnSpc>
              <a:spcBef>
                <a:spcPts val="340"/>
              </a:spcBef>
              <a:buClr>
                <a:schemeClr val="accent5">
                  <a:lumMod val="20000"/>
                  <a:lumOff val="80000"/>
                </a:schemeClr>
              </a:buClr>
              <a:buFont typeface="Wingdings"/>
              <a:buChar char=""/>
              <a:tabLst>
                <a:tab pos="241300" algn="l"/>
              </a:tabLst>
            </a:pPr>
            <a:r>
              <a:rPr sz="2400" spc="-5" dirty="0">
                <a:solidFill>
                  <a:schemeClr val="accent5">
                    <a:lumMod val="20000"/>
                    <a:lumOff val="80000"/>
                  </a:schemeClr>
                </a:solidFill>
                <a:latin typeface="Arial Nova" panose="020B0504020202020204" pitchFamily="34" charset="0"/>
                <a:cs typeface="Arial"/>
              </a:rPr>
              <a:t>En </a:t>
            </a:r>
            <a:r>
              <a:rPr sz="2400" dirty="0">
                <a:solidFill>
                  <a:schemeClr val="accent5">
                    <a:lumMod val="20000"/>
                    <a:lumOff val="80000"/>
                  </a:schemeClr>
                </a:solidFill>
                <a:latin typeface="Arial Nova" panose="020B0504020202020204" pitchFamily="34" charset="0"/>
                <a:cs typeface="Arial"/>
              </a:rPr>
              <a:t>nuestro país </a:t>
            </a:r>
            <a:r>
              <a:rPr sz="2400" spc="-5" dirty="0">
                <a:solidFill>
                  <a:schemeClr val="accent5">
                    <a:lumMod val="20000"/>
                    <a:lumOff val="80000"/>
                  </a:schemeClr>
                </a:solidFill>
                <a:latin typeface="Arial Nova" panose="020B0504020202020204" pitchFamily="34" charset="0"/>
                <a:cs typeface="Arial"/>
              </a:rPr>
              <a:t>es </a:t>
            </a:r>
            <a:r>
              <a:rPr sz="2400" dirty="0">
                <a:solidFill>
                  <a:schemeClr val="accent5">
                    <a:lumMod val="20000"/>
                    <a:lumOff val="80000"/>
                  </a:schemeClr>
                </a:solidFill>
                <a:latin typeface="Arial Nova" panose="020B0504020202020204" pitchFamily="34" charset="0"/>
                <a:cs typeface="Arial"/>
              </a:rPr>
              <a:t>tradicional gestionar </a:t>
            </a:r>
            <a:r>
              <a:rPr sz="2400" spc="-5" dirty="0">
                <a:solidFill>
                  <a:schemeClr val="accent5">
                    <a:lumMod val="20000"/>
                    <a:lumOff val="80000"/>
                  </a:schemeClr>
                </a:solidFill>
                <a:latin typeface="Arial Nova" panose="020B0504020202020204" pitchFamily="34" charset="0"/>
                <a:cs typeface="Arial"/>
              </a:rPr>
              <a:t>los </a:t>
            </a:r>
            <a:r>
              <a:rPr sz="2400" dirty="0" err="1">
                <a:solidFill>
                  <a:schemeClr val="accent5">
                    <a:lumMod val="20000"/>
                    <a:lumOff val="80000"/>
                  </a:schemeClr>
                </a:solidFill>
                <a:latin typeface="Arial Nova" panose="020B0504020202020204" pitchFamily="34" charset="0"/>
                <a:cs typeface="Arial"/>
              </a:rPr>
              <a:t>riesgos</a:t>
            </a:r>
            <a:r>
              <a:rPr sz="2400" dirty="0">
                <a:solidFill>
                  <a:schemeClr val="accent5">
                    <a:lumMod val="20000"/>
                    <a:lumOff val="80000"/>
                  </a:schemeClr>
                </a:solidFill>
                <a:latin typeface="Arial Nova" panose="020B0504020202020204" pitchFamily="34" charset="0"/>
                <a:cs typeface="Arial"/>
              </a:rPr>
              <a:t> </a:t>
            </a:r>
            <a:r>
              <a:rPr sz="2400" spc="-5" dirty="0" err="1">
                <a:solidFill>
                  <a:schemeClr val="accent5">
                    <a:lumMod val="20000"/>
                    <a:lumOff val="80000"/>
                  </a:schemeClr>
                </a:solidFill>
                <a:latin typeface="Arial Nova" panose="020B0504020202020204" pitchFamily="34" charset="0"/>
                <a:cs typeface="Arial"/>
              </a:rPr>
              <a:t>basándonos</a:t>
            </a:r>
            <a:r>
              <a:rPr sz="2400" spc="-5" dirty="0">
                <a:solidFill>
                  <a:schemeClr val="accent5">
                    <a:lumMod val="20000"/>
                    <a:lumOff val="80000"/>
                  </a:schemeClr>
                </a:solidFill>
                <a:latin typeface="Arial Nova" panose="020B0504020202020204" pitchFamily="34" charset="0"/>
                <a:cs typeface="Arial"/>
              </a:rPr>
              <a:t> </a:t>
            </a:r>
            <a:r>
              <a:rPr sz="2400" dirty="0">
                <a:solidFill>
                  <a:schemeClr val="accent5">
                    <a:lumMod val="20000"/>
                    <a:lumOff val="80000"/>
                  </a:schemeClr>
                </a:solidFill>
                <a:latin typeface="Arial Nova" panose="020B0504020202020204" pitchFamily="34" charset="0"/>
                <a:cs typeface="Arial"/>
              </a:rPr>
              <a:t>en las </a:t>
            </a:r>
            <a:r>
              <a:rPr sz="2400" spc="-5" dirty="0">
                <a:solidFill>
                  <a:schemeClr val="accent5">
                    <a:lumMod val="20000"/>
                    <a:lumOff val="80000"/>
                  </a:schemeClr>
                </a:solidFill>
                <a:latin typeface="Arial Nova" panose="020B0504020202020204" pitchFamily="34" charset="0"/>
                <a:cs typeface="Arial"/>
              </a:rPr>
              <a:t>normativas prescriptivas (de </a:t>
            </a:r>
            <a:r>
              <a:rPr sz="2400" dirty="0">
                <a:solidFill>
                  <a:schemeClr val="accent5">
                    <a:lumMod val="20000"/>
                    <a:lumOff val="80000"/>
                  </a:schemeClr>
                </a:solidFill>
                <a:latin typeface="Arial Nova" panose="020B0504020202020204" pitchFamily="34" charset="0"/>
                <a:cs typeface="Arial"/>
              </a:rPr>
              <a:t>obligatorio  </a:t>
            </a:r>
            <a:r>
              <a:rPr sz="2400" dirty="0" err="1">
                <a:solidFill>
                  <a:schemeClr val="accent5">
                    <a:lumMod val="20000"/>
                    <a:lumOff val="80000"/>
                  </a:schemeClr>
                </a:solidFill>
                <a:latin typeface="Arial Nova" panose="020B0504020202020204" pitchFamily="34" charset="0"/>
                <a:cs typeface="Arial"/>
              </a:rPr>
              <a:t>cumplimiento</a:t>
            </a:r>
            <a:r>
              <a:rPr sz="2400" dirty="0">
                <a:solidFill>
                  <a:schemeClr val="accent5">
                    <a:lumMod val="20000"/>
                    <a:lumOff val="80000"/>
                  </a:schemeClr>
                </a:solidFill>
                <a:latin typeface="Arial Nova" panose="020B0504020202020204" pitchFamily="34" charset="0"/>
                <a:cs typeface="Arial"/>
              </a:rPr>
              <a:t>)</a:t>
            </a:r>
            <a:r>
              <a:rPr lang="es-CL" sz="2400"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a:p>
            <a:pPr marL="241300" indent="-228600">
              <a:lnSpc>
                <a:spcPts val="2280"/>
              </a:lnSpc>
              <a:spcBef>
                <a:spcPts val="1395"/>
              </a:spcBef>
              <a:buClr>
                <a:schemeClr val="accent5">
                  <a:lumMod val="20000"/>
                  <a:lumOff val="80000"/>
                </a:schemeClr>
              </a:buClr>
              <a:buFont typeface="Wingdings"/>
              <a:buChar char=""/>
              <a:tabLst>
                <a:tab pos="241300" algn="l"/>
                <a:tab pos="1878330" algn="l"/>
                <a:tab pos="2339975" algn="l"/>
                <a:tab pos="2844800" algn="l"/>
                <a:tab pos="4068445" algn="l"/>
                <a:tab pos="4528820" algn="l"/>
                <a:tab pos="5923280" algn="l"/>
              </a:tabLst>
            </a:pPr>
            <a:r>
              <a:rPr sz="2400" dirty="0" err="1">
                <a:solidFill>
                  <a:schemeClr val="accent5">
                    <a:lumMod val="20000"/>
                    <a:lumOff val="80000"/>
                  </a:schemeClr>
                </a:solidFill>
                <a:latin typeface="Arial Nova" panose="020B0504020202020204" pitchFamily="34" charset="0"/>
                <a:cs typeface="Arial"/>
              </a:rPr>
              <a:t>Fiscaliz</a:t>
            </a:r>
            <a:r>
              <a:rPr sz="2400" spc="-10" dirty="0" err="1">
                <a:solidFill>
                  <a:schemeClr val="accent5">
                    <a:lumMod val="20000"/>
                    <a:lumOff val="80000"/>
                  </a:schemeClr>
                </a:solidFill>
                <a:latin typeface="Arial Nova" panose="020B0504020202020204" pitchFamily="34" charset="0"/>
                <a:cs typeface="Arial"/>
              </a:rPr>
              <a:t>a</a:t>
            </a:r>
            <a:r>
              <a:rPr sz="2400" dirty="0" err="1">
                <a:solidFill>
                  <a:schemeClr val="accent5">
                    <a:lumMod val="20000"/>
                    <a:lumOff val="80000"/>
                  </a:schemeClr>
                </a:solidFill>
                <a:latin typeface="Arial Nova" panose="020B0504020202020204" pitchFamily="34" charset="0"/>
                <a:cs typeface="Arial"/>
              </a:rPr>
              <a:t>ción</a:t>
            </a:r>
            <a:r>
              <a:rPr lang="es-CL" sz="2400" dirty="0">
                <a:solidFill>
                  <a:schemeClr val="accent5">
                    <a:lumMod val="20000"/>
                    <a:lumOff val="80000"/>
                  </a:schemeClr>
                </a:solidFill>
                <a:latin typeface="Arial Nova" panose="020B0504020202020204" pitchFamily="34" charset="0"/>
                <a:cs typeface="Arial"/>
              </a:rPr>
              <a:t> </a:t>
            </a:r>
            <a:r>
              <a:rPr sz="2400" dirty="0">
                <a:solidFill>
                  <a:schemeClr val="accent5">
                    <a:lumMod val="20000"/>
                    <a:lumOff val="80000"/>
                  </a:schemeClr>
                </a:solidFill>
                <a:latin typeface="Arial Nova" panose="020B0504020202020204" pitchFamily="34" charset="0"/>
                <a:cs typeface="Arial"/>
              </a:rPr>
              <a:t>de</a:t>
            </a:r>
            <a:r>
              <a:rPr lang="es-CL" sz="2400" dirty="0">
                <a:solidFill>
                  <a:schemeClr val="accent5">
                    <a:lumMod val="20000"/>
                    <a:lumOff val="80000"/>
                  </a:schemeClr>
                </a:solidFill>
                <a:latin typeface="Arial Nova" panose="020B0504020202020204" pitchFamily="34" charset="0"/>
                <a:cs typeface="Arial"/>
              </a:rPr>
              <a:t> </a:t>
            </a:r>
            <a:r>
              <a:rPr sz="2400" dirty="0">
                <a:solidFill>
                  <a:schemeClr val="accent5">
                    <a:lumMod val="20000"/>
                    <a:lumOff val="80000"/>
                  </a:schemeClr>
                </a:solidFill>
                <a:latin typeface="Arial Nova" panose="020B0504020202020204" pitchFamily="34" charset="0"/>
                <a:cs typeface="Arial"/>
              </a:rPr>
              <a:t>las</a:t>
            </a:r>
            <a:r>
              <a:rPr lang="es-CL" sz="2400" dirty="0">
                <a:solidFill>
                  <a:schemeClr val="accent5">
                    <a:lumMod val="20000"/>
                    <a:lumOff val="80000"/>
                  </a:schemeClr>
                </a:solidFill>
                <a:latin typeface="Arial Nova" panose="020B0504020202020204" pitchFamily="34" charset="0"/>
                <a:cs typeface="Arial"/>
              </a:rPr>
              <a:t>  </a:t>
            </a:r>
            <a:r>
              <a:rPr sz="2400" spc="-10" dirty="0">
                <a:solidFill>
                  <a:schemeClr val="accent5">
                    <a:lumMod val="20000"/>
                    <a:lumOff val="80000"/>
                  </a:schemeClr>
                </a:solidFill>
                <a:latin typeface="Arial Nova" panose="020B0504020202020204" pitchFamily="34" charset="0"/>
                <a:cs typeface="Arial"/>
              </a:rPr>
              <a:t>“</a:t>
            </a:r>
            <a:r>
              <a:rPr sz="2400" spc="-15" dirty="0" err="1">
                <a:solidFill>
                  <a:schemeClr val="accent5">
                    <a:lumMod val="20000"/>
                    <a:lumOff val="80000"/>
                  </a:schemeClr>
                </a:solidFill>
                <a:latin typeface="Arial Nova" panose="020B0504020202020204" pitchFamily="34" charset="0"/>
                <a:cs typeface="Arial"/>
              </a:rPr>
              <a:t>M</a:t>
            </a:r>
            <a:r>
              <a:rPr sz="2400" spc="-5" dirty="0" err="1">
                <a:solidFill>
                  <a:schemeClr val="accent5">
                    <a:lumMod val="20000"/>
                    <a:lumOff val="80000"/>
                  </a:schemeClr>
                </a:solidFill>
                <a:latin typeface="Arial Nova" panose="020B0504020202020204" pitchFamily="34" charset="0"/>
                <a:cs typeface="Arial"/>
              </a:rPr>
              <a:t>edida</a:t>
            </a:r>
            <a:r>
              <a:rPr sz="2400" dirty="0" err="1">
                <a:solidFill>
                  <a:schemeClr val="accent5">
                    <a:lumMod val="20000"/>
                    <a:lumOff val="80000"/>
                  </a:schemeClr>
                </a:solidFill>
                <a:latin typeface="Arial Nova" panose="020B0504020202020204" pitchFamily="34" charset="0"/>
                <a:cs typeface="Arial"/>
              </a:rPr>
              <a:t>s</a:t>
            </a:r>
            <a:r>
              <a:rPr lang="es-CL" sz="2400" dirty="0">
                <a:solidFill>
                  <a:schemeClr val="accent5">
                    <a:lumMod val="20000"/>
                    <a:lumOff val="80000"/>
                  </a:schemeClr>
                </a:solidFill>
                <a:latin typeface="Arial Nova" panose="020B0504020202020204" pitchFamily="34" charset="0"/>
                <a:cs typeface="Arial"/>
              </a:rPr>
              <a:t> </a:t>
            </a:r>
            <a:r>
              <a:rPr sz="2400" dirty="0">
                <a:solidFill>
                  <a:schemeClr val="accent5">
                    <a:lumMod val="20000"/>
                    <a:lumOff val="80000"/>
                  </a:schemeClr>
                </a:solidFill>
                <a:latin typeface="Arial Nova" panose="020B0504020202020204" pitchFamily="34" charset="0"/>
                <a:cs typeface="Arial"/>
              </a:rPr>
              <a:t>de</a:t>
            </a:r>
            <a:r>
              <a:rPr lang="es-CL" sz="2400"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mit</a:t>
            </a:r>
            <a:r>
              <a:rPr sz="2400" spc="-10" dirty="0" err="1">
                <a:solidFill>
                  <a:schemeClr val="accent5">
                    <a:lumMod val="20000"/>
                    <a:lumOff val="80000"/>
                  </a:schemeClr>
                </a:solidFill>
                <a:latin typeface="Arial Nova" panose="020B0504020202020204" pitchFamily="34" charset="0"/>
                <a:cs typeface="Arial"/>
              </a:rPr>
              <a:t>i</a:t>
            </a:r>
            <a:r>
              <a:rPr sz="2400" dirty="0" err="1">
                <a:solidFill>
                  <a:schemeClr val="accent5">
                    <a:lumMod val="20000"/>
                    <a:lumOff val="80000"/>
                  </a:schemeClr>
                </a:solidFill>
                <a:latin typeface="Arial Nova" panose="020B0504020202020204" pitchFamily="34" charset="0"/>
                <a:cs typeface="Arial"/>
              </a:rPr>
              <a:t>ga</a:t>
            </a:r>
            <a:r>
              <a:rPr sz="2400" spc="10" dirty="0" err="1">
                <a:solidFill>
                  <a:schemeClr val="accent5">
                    <a:lumMod val="20000"/>
                    <a:lumOff val="80000"/>
                  </a:schemeClr>
                </a:solidFill>
                <a:latin typeface="Arial Nova" panose="020B0504020202020204" pitchFamily="34" charset="0"/>
                <a:cs typeface="Arial"/>
              </a:rPr>
              <a:t>c</a:t>
            </a:r>
            <a:r>
              <a:rPr sz="2400" dirty="0" err="1">
                <a:solidFill>
                  <a:schemeClr val="accent5">
                    <a:lumMod val="20000"/>
                    <a:lumOff val="80000"/>
                  </a:schemeClr>
                </a:solidFill>
                <a:latin typeface="Arial Nova" panose="020B0504020202020204" pitchFamily="34" charset="0"/>
                <a:cs typeface="Arial"/>
              </a:rPr>
              <a:t>ión</a:t>
            </a:r>
            <a:r>
              <a:rPr sz="2400" dirty="0">
                <a:solidFill>
                  <a:schemeClr val="accent5">
                    <a:lumMod val="20000"/>
                    <a:lumOff val="80000"/>
                  </a:schemeClr>
                </a:solidFill>
                <a:latin typeface="Arial Nova" panose="020B0504020202020204" pitchFamily="34" charset="0"/>
                <a:cs typeface="Arial"/>
              </a:rPr>
              <a:t>,</a:t>
            </a:r>
            <a:r>
              <a:rPr lang="es-CL" sz="2400" dirty="0">
                <a:solidFill>
                  <a:schemeClr val="accent5">
                    <a:lumMod val="20000"/>
                    <a:lumOff val="80000"/>
                  </a:schemeClr>
                </a:solidFill>
                <a:latin typeface="Arial Nova" panose="020B0504020202020204" pitchFamily="34" charset="0"/>
                <a:cs typeface="Arial"/>
              </a:rPr>
              <a:t> </a:t>
            </a:r>
            <a:r>
              <a:rPr sz="2400" spc="-15" dirty="0" err="1">
                <a:solidFill>
                  <a:schemeClr val="accent5">
                    <a:lumMod val="20000"/>
                    <a:lumOff val="80000"/>
                  </a:schemeClr>
                </a:solidFill>
                <a:latin typeface="Arial Nova" panose="020B0504020202020204" pitchFamily="34" charset="0"/>
                <a:cs typeface="Arial"/>
              </a:rPr>
              <a:t>p</a:t>
            </a:r>
            <a:r>
              <a:rPr sz="2400" dirty="0" err="1">
                <a:solidFill>
                  <a:schemeClr val="accent5">
                    <a:lumMod val="20000"/>
                    <a:lumOff val="80000"/>
                  </a:schemeClr>
                </a:solidFill>
                <a:latin typeface="Arial Nova" panose="020B0504020202020204" pitchFamily="34" charset="0"/>
                <a:cs typeface="Arial"/>
              </a:rPr>
              <a:t>reve</a:t>
            </a:r>
            <a:r>
              <a:rPr sz="2400" spc="-15" dirty="0" err="1">
                <a:solidFill>
                  <a:schemeClr val="accent5">
                    <a:lumMod val="20000"/>
                    <a:lumOff val="80000"/>
                  </a:schemeClr>
                </a:solidFill>
                <a:latin typeface="Arial Nova" panose="020B0504020202020204" pitchFamily="34" charset="0"/>
                <a:cs typeface="Arial"/>
              </a:rPr>
              <a:t>n</a:t>
            </a:r>
            <a:r>
              <a:rPr sz="2400" dirty="0" err="1">
                <a:solidFill>
                  <a:schemeClr val="accent5">
                    <a:lumMod val="20000"/>
                    <a:lumOff val="80000"/>
                  </a:schemeClr>
                </a:solidFill>
                <a:latin typeface="Arial Nova" panose="020B0504020202020204" pitchFamily="34" charset="0"/>
                <a:cs typeface="Arial"/>
              </a:rPr>
              <a:t>ción</a:t>
            </a:r>
            <a:r>
              <a:rPr sz="2400" dirty="0">
                <a:solidFill>
                  <a:schemeClr val="accent5">
                    <a:lumMod val="20000"/>
                    <a:lumOff val="80000"/>
                  </a:schemeClr>
                </a:solidFill>
                <a:latin typeface="Arial Nova" panose="020B0504020202020204" pitchFamily="34" charset="0"/>
                <a:cs typeface="Arial"/>
              </a:rPr>
              <a:t>,</a:t>
            </a:r>
            <a:r>
              <a:rPr lang="es-CL" sz="2400"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seguimiento</a:t>
            </a:r>
            <a:r>
              <a:rPr sz="2400" dirty="0">
                <a:solidFill>
                  <a:schemeClr val="accent5">
                    <a:lumMod val="20000"/>
                    <a:lumOff val="80000"/>
                  </a:schemeClr>
                </a:solidFill>
                <a:latin typeface="Arial Nova" panose="020B0504020202020204" pitchFamily="34" charset="0"/>
                <a:cs typeface="Arial"/>
              </a:rPr>
              <a:t> y</a:t>
            </a:r>
            <a:r>
              <a:rPr sz="2400" spc="-40" dirty="0">
                <a:solidFill>
                  <a:schemeClr val="accent5">
                    <a:lumMod val="20000"/>
                    <a:lumOff val="80000"/>
                  </a:schemeClr>
                </a:solidFill>
                <a:latin typeface="Arial Nova" panose="020B0504020202020204" pitchFamily="34" charset="0"/>
                <a:cs typeface="Arial"/>
              </a:rPr>
              <a:t> </a:t>
            </a:r>
            <a:r>
              <a:rPr sz="2400" spc="-5" dirty="0">
                <a:solidFill>
                  <a:schemeClr val="accent5">
                    <a:lumMod val="20000"/>
                    <a:lumOff val="80000"/>
                  </a:schemeClr>
                </a:solidFill>
                <a:latin typeface="Arial Nova" panose="020B0504020202020204" pitchFamily="34" charset="0"/>
                <a:cs typeface="Arial"/>
              </a:rPr>
              <a:t>control”</a:t>
            </a:r>
            <a:r>
              <a:rPr lang="es-CL" sz="2400" spc="-5"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a:p>
            <a:pPr marL="241300" indent="-228600">
              <a:lnSpc>
                <a:spcPts val="2280"/>
              </a:lnSpc>
              <a:spcBef>
                <a:spcPts val="1385"/>
              </a:spcBef>
              <a:buClr>
                <a:schemeClr val="accent5">
                  <a:lumMod val="20000"/>
                  <a:lumOff val="80000"/>
                </a:schemeClr>
              </a:buClr>
              <a:buFont typeface="Wingdings"/>
              <a:buChar char=""/>
              <a:tabLst>
                <a:tab pos="241300" algn="l"/>
                <a:tab pos="1875155" algn="l"/>
                <a:tab pos="3044190" algn="l"/>
                <a:tab pos="3462020" algn="l"/>
                <a:tab pos="3923665" algn="l"/>
                <a:tab pos="5525770" algn="l"/>
                <a:tab pos="5941695" algn="l"/>
                <a:tab pos="6953884" algn="l"/>
              </a:tabLst>
            </a:pPr>
            <a:r>
              <a:rPr sz="2400" dirty="0" err="1">
                <a:solidFill>
                  <a:schemeClr val="accent5">
                    <a:lumMod val="20000"/>
                    <a:lumOff val="80000"/>
                  </a:schemeClr>
                </a:solidFill>
                <a:latin typeface="Arial Nova" panose="020B0504020202020204" pitchFamily="34" charset="0"/>
                <a:cs typeface="Arial"/>
              </a:rPr>
              <a:t>Actualiz</a:t>
            </a:r>
            <a:r>
              <a:rPr sz="2400" spc="-10" dirty="0" err="1">
                <a:solidFill>
                  <a:schemeClr val="accent5">
                    <a:lumMod val="20000"/>
                    <a:lumOff val="80000"/>
                  </a:schemeClr>
                </a:solidFill>
                <a:latin typeface="Arial Nova" panose="020B0504020202020204" pitchFamily="34" charset="0"/>
                <a:cs typeface="Arial"/>
              </a:rPr>
              <a:t>a</a:t>
            </a:r>
            <a:r>
              <a:rPr sz="2400" dirty="0" err="1">
                <a:solidFill>
                  <a:schemeClr val="accent5">
                    <a:lumMod val="20000"/>
                    <a:lumOff val="80000"/>
                  </a:schemeClr>
                </a:solidFill>
                <a:latin typeface="Arial Nova" panose="020B0504020202020204" pitchFamily="34" charset="0"/>
                <a:cs typeface="Arial"/>
              </a:rPr>
              <a:t>ción</a:t>
            </a:r>
            <a:r>
              <a:rPr lang="es-CL" sz="2400"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pe</a:t>
            </a:r>
            <a:r>
              <a:rPr sz="2400" spc="5" dirty="0" err="1">
                <a:solidFill>
                  <a:schemeClr val="accent5">
                    <a:lumMod val="20000"/>
                    <a:lumOff val="80000"/>
                  </a:schemeClr>
                </a:solidFill>
                <a:latin typeface="Arial Nova" panose="020B0504020202020204" pitchFamily="34" charset="0"/>
                <a:cs typeface="Arial"/>
              </a:rPr>
              <a:t>r</a:t>
            </a:r>
            <a:r>
              <a:rPr sz="2400" dirty="0" err="1">
                <a:solidFill>
                  <a:schemeClr val="accent5">
                    <a:lumMod val="20000"/>
                    <a:lumOff val="80000"/>
                  </a:schemeClr>
                </a:solidFill>
                <a:latin typeface="Arial Nova" panose="020B0504020202020204" pitchFamily="34" charset="0"/>
                <a:cs typeface="Arial"/>
              </a:rPr>
              <a:t>iódica</a:t>
            </a:r>
            <a:r>
              <a:rPr sz="2400" dirty="0">
                <a:solidFill>
                  <a:schemeClr val="accent5">
                    <a:lumMod val="20000"/>
                    <a:lumOff val="80000"/>
                  </a:schemeClr>
                </a:solidFill>
                <a:latin typeface="Arial Nova" panose="020B0504020202020204" pitchFamily="34" charset="0"/>
                <a:cs typeface="Arial"/>
              </a:rPr>
              <a:t>	</a:t>
            </a:r>
            <a:r>
              <a:rPr sz="2400" spc="-15" dirty="0">
                <a:solidFill>
                  <a:schemeClr val="accent5">
                    <a:lumMod val="20000"/>
                    <a:lumOff val="80000"/>
                  </a:schemeClr>
                </a:solidFill>
                <a:latin typeface="Arial Nova" panose="020B0504020202020204" pitchFamily="34" charset="0"/>
                <a:cs typeface="Arial"/>
              </a:rPr>
              <a:t>d</a:t>
            </a:r>
            <a:r>
              <a:rPr sz="2400" dirty="0">
                <a:solidFill>
                  <a:schemeClr val="accent5">
                    <a:lumMod val="20000"/>
                    <a:lumOff val="80000"/>
                  </a:schemeClr>
                </a:solidFill>
                <a:latin typeface="Arial Nova" panose="020B0504020202020204" pitchFamily="34" charset="0"/>
                <a:cs typeface="Arial"/>
              </a:rPr>
              <a:t>e	</a:t>
            </a:r>
            <a:r>
              <a:rPr sz="2400" dirty="0" err="1">
                <a:solidFill>
                  <a:schemeClr val="accent5">
                    <a:lumMod val="20000"/>
                    <a:lumOff val="80000"/>
                  </a:schemeClr>
                </a:solidFill>
                <a:latin typeface="Arial Nova" panose="020B0504020202020204" pitchFamily="34" charset="0"/>
                <a:cs typeface="Arial"/>
              </a:rPr>
              <a:t>los</a:t>
            </a:r>
            <a:r>
              <a:rPr lang="es-CL" sz="2400"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I</a:t>
            </a:r>
            <a:r>
              <a:rPr sz="2400" spc="-20" dirty="0" err="1">
                <a:solidFill>
                  <a:schemeClr val="accent5">
                    <a:lumMod val="20000"/>
                    <a:lumOff val="80000"/>
                  </a:schemeClr>
                </a:solidFill>
                <a:latin typeface="Arial Nova" panose="020B0504020202020204" pitchFamily="34" charset="0"/>
                <a:cs typeface="Arial"/>
              </a:rPr>
              <a:t>n</a:t>
            </a:r>
            <a:r>
              <a:rPr sz="2400" dirty="0" err="1">
                <a:solidFill>
                  <a:schemeClr val="accent5">
                    <a:lumMod val="20000"/>
                    <a:lumOff val="80000"/>
                  </a:schemeClr>
                </a:solidFill>
                <a:latin typeface="Arial Nova" panose="020B0504020202020204" pitchFamily="34" charset="0"/>
                <a:cs typeface="Arial"/>
              </a:rPr>
              <a:t>s</a:t>
            </a:r>
            <a:r>
              <a:rPr sz="2400" spc="-15" dirty="0" err="1">
                <a:solidFill>
                  <a:schemeClr val="accent5">
                    <a:lumMod val="20000"/>
                    <a:lumOff val="80000"/>
                  </a:schemeClr>
                </a:solidFill>
                <a:latin typeface="Arial Nova" panose="020B0504020202020204" pitchFamily="34" charset="0"/>
                <a:cs typeface="Arial"/>
              </a:rPr>
              <a:t>t</a:t>
            </a:r>
            <a:r>
              <a:rPr sz="2400" dirty="0" err="1">
                <a:solidFill>
                  <a:schemeClr val="accent5">
                    <a:lumMod val="20000"/>
                    <a:lumOff val="80000"/>
                  </a:schemeClr>
                </a:solidFill>
                <a:latin typeface="Arial Nova" panose="020B0504020202020204" pitchFamily="34" charset="0"/>
                <a:cs typeface="Arial"/>
              </a:rPr>
              <a:t>ru</a:t>
            </a:r>
            <a:r>
              <a:rPr sz="2400" spc="-10" dirty="0" err="1">
                <a:solidFill>
                  <a:schemeClr val="accent5">
                    <a:lumMod val="20000"/>
                    <a:lumOff val="80000"/>
                  </a:schemeClr>
                </a:solidFill>
                <a:latin typeface="Arial Nova" panose="020B0504020202020204" pitchFamily="34" charset="0"/>
                <a:cs typeface="Arial"/>
              </a:rPr>
              <a:t>m</a:t>
            </a:r>
            <a:r>
              <a:rPr sz="2400" dirty="0" err="1">
                <a:solidFill>
                  <a:schemeClr val="accent5">
                    <a:lumMod val="20000"/>
                    <a:lumOff val="80000"/>
                  </a:schemeClr>
                </a:solidFill>
                <a:latin typeface="Arial Nova" panose="020B0504020202020204" pitchFamily="34" charset="0"/>
                <a:cs typeface="Arial"/>
              </a:rPr>
              <a:t>en</a:t>
            </a:r>
            <a:r>
              <a:rPr sz="2400" spc="-15" dirty="0" err="1">
                <a:solidFill>
                  <a:schemeClr val="accent5">
                    <a:lumMod val="20000"/>
                    <a:lumOff val="80000"/>
                  </a:schemeClr>
                </a:solidFill>
                <a:latin typeface="Arial Nova" panose="020B0504020202020204" pitchFamily="34" charset="0"/>
                <a:cs typeface="Arial"/>
              </a:rPr>
              <a:t>t</a:t>
            </a:r>
            <a:r>
              <a:rPr sz="2400" dirty="0" err="1">
                <a:solidFill>
                  <a:schemeClr val="accent5">
                    <a:lumMod val="20000"/>
                    <a:lumOff val="80000"/>
                  </a:schemeClr>
                </a:solidFill>
                <a:latin typeface="Arial Nova" panose="020B0504020202020204" pitchFamily="34" charset="0"/>
                <a:cs typeface="Arial"/>
              </a:rPr>
              <a:t>os</a:t>
            </a:r>
            <a:r>
              <a:rPr lang="es-CL" sz="2400" dirty="0">
                <a:solidFill>
                  <a:schemeClr val="accent5">
                    <a:lumMod val="20000"/>
                    <a:lumOff val="80000"/>
                  </a:schemeClr>
                </a:solidFill>
                <a:latin typeface="Arial Nova" panose="020B0504020202020204" pitchFamily="34" charset="0"/>
                <a:cs typeface="Arial"/>
              </a:rPr>
              <a:t> </a:t>
            </a:r>
            <a:r>
              <a:rPr sz="2400" spc="-15" dirty="0">
                <a:solidFill>
                  <a:schemeClr val="accent5">
                    <a:lumMod val="20000"/>
                    <a:lumOff val="80000"/>
                  </a:schemeClr>
                </a:solidFill>
                <a:latin typeface="Arial Nova" panose="020B0504020202020204" pitchFamily="34" charset="0"/>
                <a:cs typeface="Arial"/>
              </a:rPr>
              <a:t>d</a:t>
            </a:r>
            <a:r>
              <a:rPr sz="2400" dirty="0">
                <a:solidFill>
                  <a:schemeClr val="accent5">
                    <a:lumMod val="20000"/>
                    <a:lumOff val="80000"/>
                  </a:schemeClr>
                </a:solidFill>
                <a:latin typeface="Arial Nova" panose="020B0504020202020204" pitchFamily="34" charset="0"/>
                <a:cs typeface="Arial"/>
              </a:rPr>
              <a:t>e</a:t>
            </a:r>
            <a:r>
              <a:rPr lang="es-CL" sz="2400"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G</a:t>
            </a:r>
            <a:r>
              <a:rPr sz="2400" spc="-10" dirty="0" err="1">
                <a:solidFill>
                  <a:schemeClr val="accent5">
                    <a:lumMod val="20000"/>
                    <a:lumOff val="80000"/>
                  </a:schemeClr>
                </a:solidFill>
                <a:latin typeface="Arial Nova" panose="020B0504020202020204" pitchFamily="34" charset="0"/>
                <a:cs typeface="Arial"/>
              </a:rPr>
              <a:t>e</a:t>
            </a:r>
            <a:r>
              <a:rPr sz="2400" dirty="0" err="1">
                <a:solidFill>
                  <a:schemeClr val="accent5">
                    <a:lumMod val="20000"/>
                    <a:lumOff val="80000"/>
                  </a:schemeClr>
                </a:solidFill>
                <a:latin typeface="Arial Nova" panose="020B0504020202020204" pitchFamily="34" charset="0"/>
                <a:cs typeface="Arial"/>
              </a:rPr>
              <a:t>stión</a:t>
            </a:r>
            <a:r>
              <a:rPr lang="es-CL" sz="2400" dirty="0">
                <a:solidFill>
                  <a:schemeClr val="accent5">
                    <a:lumMod val="20000"/>
                    <a:lumOff val="80000"/>
                  </a:schemeClr>
                </a:solidFill>
                <a:latin typeface="Arial Nova" panose="020B0504020202020204" pitchFamily="34" charset="0"/>
                <a:cs typeface="Arial"/>
              </a:rPr>
              <a:t> </a:t>
            </a:r>
            <a:r>
              <a:rPr sz="2400" spc="-15" dirty="0">
                <a:solidFill>
                  <a:schemeClr val="accent5">
                    <a:lumMod val="20000"/>
                    <a:lumOff val="80000"/>
                  </a:schemeClr>
                </a:solidFill>
                <a:latin typeface="Arial Nova" panose="020B0504020202020204" pitchFamily="34" charset="0"/>
                <a:cs typeface="Arial"/>
              </a:rPr>
              <a:t>de</a:t>
            </a:r>
            <a:r>
              <a:rPr lang="es-CL" sz="2400" spc="-15" dirty="0">
                <a:solidFill>
                  <a:schemeClr val="accent5">
                    <a:lumMod val="20000"/>
                    <a:lumOff val="80000"/>
                  </a:schemeClr>
                </a:solidFill>
                <a:latin typeface="Arial Nova" panose="020B0504020202020204" pitchFamily="34" charset="0"/>
                <a:cs typeface="Arial"/>
              </a:rPr>
              <a:t> </a:t>
            </a:r>
            <a:r>
              <a:rPr sz="2400" dirty="0" err="1">
                <a:solidFill>
                  <a:schemeClr val="accent5">
                    <a:lumMod val="20000"/>
                    <a:lumOff val="80000"/>
                  </a:schemeClr>
                </a:solidFill>
                <a:latin typeface="Arial Nova" panose="020B0504020202020204" pitchFamily="34" charset="0"/>
                <a:cs typeface="Arial"/>
              </a:rPr>
              <a:t>Seguridad</a:t>
            </a:r>
            <a:r>
              <a:rPr lang="es-CL" sz="2400" dirty="0">
                <a:solidFill>
                  <a:schemeClr val="accent5">
                    <a:lumMod val="20000"/>
                    <a:lumOff val="80000"/>
                  </a:schemeClr>
                </a:solidFill>
                <a:latin typeface="Arial Nova" panose="020B0504020202020204" pitchFamily="34" charset="0"/>
                <a:cs typeface="Arial"/>
              </a:rPr>
              <a:t>.</a:t>
            </a:r>
            <a:endParaRPr sz="2400" dirty="0">
              <a:solidFill>
                <a:schemeClr val="accent5">
                  <a:lumMod val="20000"/>
                  <a:lumOff val="80000"/>
                </a:schemeClr>
              </a:solidFill>
              <a:latin typeface="Arial Nova" panose="020B0504020202020204" pitchFamily="34" charset="0"/>
              <a:cs typeface="Arial"/>
            </a:endParaRPr>
          </a:p>
        </p:txBody>
      </p:sp>
      <p:pic>
        <p:nvPicPr>
          <p:cNvPr id="3" name="Imagen 2">
            <a:extLst>
              <a:ext uri="{FF2B5EF4-FFF2-40B4-BE49-F238E27FC236}">
                <a16:creationId xmlns:a16="http://schemas.microsoft.com/office/drawing/2014/main" id="{FAB56616-7BCD-AB7C-CB83-5BEB0F642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5068" y="6018668"/>
            <a:ext cx="2440201" cy="608188"/>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6523</TotalTime>
  <Words>1836</Words>
  <Application>Microsoft Office PowerPoint</Application>
  <PresentationFormat>Panorámica</PresentationFormat>
  <Paragraphs>152</Paragraphs>
  <Slides>44</Slides>
  <Notes>0</Notes>
  <HiddenSlides>8</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Arial Nova</vt:lpstr>
      <vt:lpstr>Calibri</vt:lpstr>
      <vt:lpstr>Calibri Light</vt:lpstr>
      <vt:lpstr>Wingdings</vt:lpstr>
      <vt:lpstr>Tema de Office</vt:lpstr>
      <vt:lpstr>Presentación de PowerPoint</vt:lpstr>
      <vt:lpstr>INFORMACIÓN RELEVANTE</vt:lpstr>
      <vt:lpstr>Presentación de PowerPoint</vt:lpstr>
      <vt:lpstr>Presentación de PowerPoint</vt:lpstr>
      <vt:lpstr>Presentación de PowerPoint</vt:lpstr>
      <vt:lpstr>Presentación de PowerPoint</vt:lpstr>
      <vt:lpstr>Peligros y Riesgos:</vt:lpstr>
      <vt:lpstr>Estudios de riesgos:</vt:lpstr>
      <vt:lpstr>Gestión del riesgo:</vt:lpstr>
      <vt:lpstr>Presentación de PowerPoint</vt:lpstr>
      <vt:lpstr>Presentación de PowerPoint</vt:lpstr>
      <vt:lpstr>Presentación de PowerPoint</vt:lpstr>
      <vt:lpstr>Presentación de PowerPoint</vt:lpstr>
      <vt:lpstr>¿QUÉ ES EL BOW TIE?:</vt:lpstr>
      <vt:lpstr>Presentación de PowerPoint</vt:lpstr>
      <vt:lpstr>Presentación de PowerPoint</vt:lpstr>
      <vt:lpstr>Historia del Bow Tie:</vt:lpstr>
      <vt:lpstr>Presentación de PowerPoint</vt:lpstr>
      <vt:lpstr>Presentación de PowerPoint</vt:lpstr>
      <vt:lpstr>MODELO BOW TIE:</vt:lpstr>
      <vt:lpstr>A qué escenarios de riesgo le  aplicamos BowTie: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Función de la barrera:</vt:lpstr>
      <vt:lpstr>Aclaración al factor de escalamiento:</vt:lpstr>
      <vt:lpstr>SERÁ POSIBLE GESTIONAR CON BOW TIE:</vt:lpstr>
      <vt:lpstr>Cómo lo implementamos en  nuestra organización?:</vt:lpstr>
      <vt:lpstr>CONTRIBUYE EL BOW TIE CON EL PROCESO (PSM):</vt:lpstr>
      <vt:lpstr>Presentación de PowerPoint</vt:lpstr>
      <vt:lpstr>Presentación de PowerPoint</vt:lpstr>
      <vt:lpstr>Presentación de PowerPoint</vt:lpstr>
      <vt:lpstr>Presentación de PowerPoint</vt:lpstr>
      <vt:lpstr>Presentación de PowerPoint</vt:lpstr>
      <vt:lpstr>Presentación de PowerPoint</vt:lpstr>
      <vt:lpstr>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Cerfom Calama</dc:creator>
  <cp:lastModifiedBy>Claudio Cordova Olmos</cp:lastModifiedBy>
  <cp:revision>24</cp:revision>
  <dcterms:created xsi:type="dcterms:W3CDTF">2023-01-14T22:53:54Z</dcterms:created>
  <dcterms:modified xsi:type="dcterms:W3CDTF">2024-10-28T13:46:27Z</dcterms:modified>
</cp:coreProperties>
</file>