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60.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3"/>
  </p:notesMasterIdLst>
  <p:sldIdLst>
    <p:sldId id="416" r:id="rId2"/>
    <p:sldId id="417" r:id="rId3"/>
    <p:sldId id="460" r:id="rId4"/>
    <p:sldId id="257" r:id="rId5"/>
    <p:sldId id="258" r:id="rId6"/>
    <p:sldId id="259" r:id="rId7"/>
    <p:sldId id="260" r:id="rId8"/>
    <p:sldId id="424" r:id="rId9"/>
    <p:sldId id="425" r:id="rId10"/>
    <p:sldId id="427" r:id="rId11"/>
    <p:sldId id="426" r:id="rId12"/>
    <p:sldId id="261" r:id="rId13"/>
    <p:sldId id="262" r:id="rId14"/>
    <p:sldId id="418" r:id="rId15"/>
    <p:sldId id="263" r:id="rId16"/>
    <p:sldId id="264" r:id="rId17"/>
    <p:sldId id="419" r:id="rId18"/>
    <p:sldId id="265" r:id="rId19"/>
    <p:sldId id="266" r:id="rId20"/>
    <p:sldId id="420" r:id="rId21"/>
    <p:sldId id="421" r:id="rId22"/>
    <p:sldId id="422" r:id="rId23"/>
    <p:sldId id="268" r:id="rId24"/>
    <p:sldId id="423" r:id="rId25"/>
    <p:sldId id="269" r:id="rId26"/>
    <p:sldId id="270" r:id="rId27"/>
    <p:sldId id="271" r:id="rId28"/>
    <p:sldId id="288" r:id="rId29"/>
    <p:sldId id="289" r:id="rId30"/>
    <p:sldId id="290" r:id="rId31"/>
    <p:sldId id="29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92" r:id="rId49"/>
    <p:sldId id="293" r:id="rId50"/>
    <p:sldId id="294" r:id="rId51"/>
    <p:sldId id="295" r:id="rId52"/>
    <p:sldId id="296" r:id="rId53"/>
    <p:sldId id="297" r:id="rId54"/>
    <p:sldId id="298" r:id="rId55"/>
    <p:sldId id="338" r:id="rId56"/>
    <p:sldId id="339" r:id="rId57"/>
    <p:sldId id="340" r:id="rId58"/>
    <p:sldId id="45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 id="267" r:id="rId90"/>
    <p:sldId id="429" r:id="rId91"/>
    <p:sldId id="430" r:id="rId92"/>
    <p:sldId id="431" r:id="rId93"/>
    <p:sldId id="432" r:id="rId94"/>
    <p:sldId id="433" r:id="rId95"/>
    <p:sldId id="436" r:id="rId96"/>
    <p:sldId id="434" r:id="rId97"/>
    <p:sldId id="435" r:id="rId98"/>
    <p:sldId id="316" r:id="rId99"/>
    <p:sldId id="317" r:id="rId100"/>
    <p:sldId id="318" r:id="rId101"/>
    <p:sldId id="319" r:id="rId102"/>
    <p:sldId id="320" r:id="rId103"/>
    <p:sldId id="321" r:id="rId104"/>
    <p:sldId id="322" r:id="rId105"/>
    <p:sldId id="323" r:id="rId106"/>
    <p:sldId id="324" r:id="rId107"/>
    <p:sldId id="325" r:id="rId108"/>
    <p:sldId id="326" r:id="rId109"/>
    <p:sldId id="327" r:id="rId110"/>
    <p:sldId id="331" r:id="rId111"/>
    <p:sldId id="332" r:id="rId112"/>
    <p:sldId id="333" r:id="rId113"/>
    <p:sldId id="334" r:id="rId114"/>
    <p:sldId id="335" r:id="rId115"/>
    <p:sldId id="336" r:id="rId116"/>
    <p:sldId id="337" r:id="rId117"/>
    <p:sldId id="328" r:id="rId118"/>
    <p:sldId id="329" r:id="rId119"/>
    <p:sldId id="330" r:id="rId120"/>
    <p:sldId id="451" r:id="rId121"/>
    <p:sldId id="437" r:id="rId122"/>
    <p:sldId id="438" r:id="rId123"/>
    <p:sldId id="447" r:id="rId124"/>
    <p:sldId id="448" r:id="rId125"/>
    <p:sldId id="439" r:id="rId126"/>
    <p:sldId id="452" r:id="rId127"/>
    <p:sldId id="440" r:id="rId128"/>
    <p:sldId id="449" r:id="rId129"/>
    <p:sldId id="441" r:id="rId130"/>
    <p:sldId id="453" r:id="rId131"/>
    <p:sldId id="442" r:id="rId132"/>
    <p:sldId id="443" r:id="rId133"/>
    <p:sldId id="444" r:id="rId134"/>
    <p:sldId id="445" r:id="rId135"/>
    <p:sldId id="446" r:id="rId136"/>
    <p:sldId id="454" r:id="rId137"/>
    <p:sldId id="455" r:id="rId138"/>
    <p:sldId id="456" r:id="rId139"/>
    <p:sldId id="457" r:id="rId140"/>
    <p:sldId id="458" r:id="rId141"/>
    <p:sldId id="459" r:id="rId1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NEJO SEGURO DE SUSTANCIAS PELIGROSAS" id="{25AC7BE8-2EC8-4F2E-89AC-25D24C8BF496}">
          <p14:sldIdLst>
            <p14:sldId id="416"/>
            <p14:sldId id="417"/>
            <p14:sldId id="460"/>
            <p14:sldId id="257"/>
            <p14:sldId id="258"/>
            <p14:sldId id="259"/>
          </p14:sldIdLst>
        </p14:section>
        <p14:section name="Módulo I : Introducción a las sustancias peligrosas" id="{7F79318F-5BFF-45E4-BDE3-F91F847F765C}">
          <p14:sldIdLst>
            <p14:sldId id="260"/>
            <p14:sldId id="424"/>
            <p14:sldId id="425"/>
            <p14:sldId id="427"/>
            <p14:sldId id="426"/>
            <p14:sldId id="261"/>
            <p14:sldId id="262"/>
            <p14:sldId id="418"/>
            <p14:sldId id="263"/>
            <p14:sldId id="264"/>
            <p14:sldId id="419"/>
            <p14:sldId id="265"/>
            <p14:sldId id="266"/>
            <p14:sldId id="420"/>
            <p14:sldId id="421"/>
            <p14:sldId id="422"/>
            <p14:sldId id="268"/>
            <p14:sldId id="423"/>
            <p14:sldId id="269"/>
            <p14:sldId id="270"/>
            <p14:sldId id="271"/>
          </p14:sldIdLst>
        </p14:section>
        <p14:section name="Módulo II : Etiquetado, señalización y Seguridad" id="{D9B77F1D-DB6C-4263-9DC8-AFBE982666C0}">
          <p14:sldIdLst>
            <p14:sldId id="288"/>
            <p14:sldId id="289"/>
            <p14:sldId id="290"/>
            <p14:sldId id="291"/>
            <p14:sldId id="272"/>
            <p14:sldId id="273"/>
            <p14:sldId id="274"/>
            <p14:sldId id="275"/>
            <p14:sldId id="276"/>
            <p14:sldId id="277"/>
            <p14:sldId id="278"/>
            <p14:sldId id="279"/>
            <p14:sldId id="280"/>
            <p14:sldId id="281"/>
            <p14:sldId id="282"/>
            <p14:sldId id="283"/>
            <p14:sldId id="284"/>
            <p14:sldId id="285"/>
            <p14:sldId id="286"/>
            <p14:sldId id="287"/>
            <p14:sldId id="292"/>
            <p14:sldId id="293"/>
            <p14:sldId id="294"/>
            <p14:sldId id="295"/>
            <p14:sldId id="296"/>
            <p14:sldId id="297"/>
            <p14:sldId id="298"/>
            <p14:sldId id="338"/>
            <p14:sldId id="339"/>
            <p14:sldId id="340"/>
            <p14:sldId id="450"/>
            <p14:sldId id="341"/>
            <p14:sldId id="342"/>
            <p14:sldId id="343"/>
            <p14:sldId id="344"/>
            <p14:sldId id="345"/>
            <p14:sldId id="346"/>
            <p14:sldId id="347"/>
            <p14:sldId id="348"/>
            <p14:sldId id="349"/>
            <p14:sldId id="350"/>
            <p14:sldId id="351"/>
            <p14:sldId id="352"/>
            <p14:sldId id="353"/>
          </p14:sldIdLst>
        </p14:section>
        <p14:section name="Unidad lll - Almacenamiento de sustancias peligrosas" id="{B0BFDB2A-7B11-4390-8B1B-00ABFC6C98D2}">
          <p14:sldIdLst>
            <p14:sldId id="299"/>
            <p14:sldId id="300"/>
            <p14:sldId id="301"/>
            <p14:sldId id="302"/>
            <p14:sldId id="303"/>
            <p14:sldId id="304"/>
            <p14:sldId id="305"/>
            <p14:sldId id="306"/>
            <p14:sldId id="307"/>
            <p14:sldId id="308"/>
            <p14:sldId id="309"/>
            <p14:sldId id="310"/>
            <p14:sldId id="311"/>
            <p14:sldId id="312"/>
            <p14:sldId id="313"/>
            <p14:sldId id="314"/>
            <p14:sldId id="315"/>
            <p14:sldId id="267"/>
            <p14:sldId id="429"/>
            <p14:sldId id="430"/>
            <p14:sldId id="431"/>
            <p14:sldId id="432"/>
            <p14:sldId id="433"/>
            <p14:sldId id="436"/>
            <p14:sldId id="434"/>
            <p14:sldId id="435"/>
          </p14:sldIdLst>
        </p14:section>
        <p14:section name="Unidad IV - Trasporte de sustancias peligrosas" id="{EFFD0EBA-436C-410C-A79D-25781E1DAAFE}">
          <p14:sldIdLst>
            <p14:sldId id="316"/>
            <p14:sldId id="317"/>
            <p14:sldId id="318"/>
            <p14:sldId id="319"/>
            <p14:sldId id="320"/>
            <p14:sldId id="321"/>
            <p14:sldId id="322"/>
            <p14:sldId id="323"/>
            <p14:sldId id="324"/>
            <p14:sldId id="325"/>
            <p14:sldId id="326"/>
            <p14:sldId id="327"/>
            <p14:sldId id="331"/>
            <p14:sldId id="332"/>
            <p14:sldId id="333"/>
            <p14:sldId id="334"/>
            <p14:sldId id="335"/>
            <p14:sldId id="336"/>
            <p14:sldId id="337"/>
            <p14:sldId id="328"/>
            <p14:sldId id="329"/>
            <p14:sldId id="330"/>
            <p14:sldId id="451"/>
            <p14:sldId id="437"/>
            <p14:sldId id="438"/>
            <p14:sldId id="447"/>
            <p14:sldId id="448"/>
            <p14:sldId id="439"/>
            <p14:sldId id="452"/>
            <p14:sldId id="440"/>
            <p14:sldId id="449"/>
            <p14:sldId id="441"/>
            <p14:sldId id="453"/>
            <p14:sldId id="442"/>
            <p14:sldId id="443"/>
            <p14:sldId id="444"/>
            <p14:sldId id="445"/>
            <p14:sldId id="446"/>
            <p14:sldId id="454"/>
            <p14:sldId id="455"/>
            <p14:sldId id="456"/>
            <p14:sldId id="457"/>
            <p14:sldId id="458"/>
            <p14:sldId id="4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99" autoAdjust="0"/>
    <p:restoredTop sz="94660"/>
  </p:normalViewPr>
  <p:slideViewPr>
    <p:cSldViewPr snapToGrid="0" snapToObjects="1">
      <p:cViewPr varScale="1">
        <p:scale>
          <a:sx n="71" d="100"/>
          <a:sy n="71" d="100"/>
        </p:scale>
        <p:origin x="1181" y="283"/>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245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8769E-BF62-46A1-ABA6-1CF57E551C8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9CD4649-0897-4F06-AE85-52B8976E82DE}">
      <dgm:prSet custT="1"/>
      <dgm:spPr/>
      <dgm:t>
        <a:bodyPr/>
        <a:lstStyle/>
        <a:p>
          <a:pPr>
            <a:lnSpc>
              <a:spcPct val="100000"/>
            </a:lnSpc>
          </a:pPr>
          <a:endParaRPr lang="es-CL" sz="1800" noProof="0" dirty="0"/>
        </a:p>
      </dgm:t>
    </dgm:pt>
    <dgm:pt modelId="{AD7A3F53-39EC-43EF-9816-DF99E2831102}" type="parTrans" cxnId="{A23ED445-C302-47AE-B723-32FD09B6105F}">
      <dgm:prSet/>
      <dgm:spPr/>
      <dgm:t>
        <a:bodyPr/>
        <a:lstStyle/>
        <a:p>
          <a:endParaRPr lang="en-US"/>
        </a:p>
      </dgm:t>
    </dgm:pt>
    <dgm:pt modelId="{0EFBDAF1-2BEC-4C12-B683-F7EEFCC37138}" type="sibTrans" cxnId="{A23ED445-C302-47AE-B723-32FD09B6105F}">
      <dgm:prSet/>
      <dgm:spPr/>
      <dgm:t>
        <a:bodyPr/>
        <a:lstStyle/>
        <a:p>
          <a:endParaRPr lang="en-US"/>
        </a:p>
      </dgm:t>
    </dgm:pt>
    <dgm:pt modelId="{F1290455-6FCE-41C7-AF87-EB33031F5413}">
      <dgm:prSet custT="1"/>
      <dgm:spPr/>
      <dgm:t>
        <a:bodyPr/>
        <a:lstStyle/>
        <a:p>
          <a:pPr>
            <a:lnSpc>
              <a:spcPct val="100000"/>
            </a:lnSpc>
          </a:pPr>
          <a:endParaRPr lang="es-CL" sz="1100" noProof="0" dirty="0"/>
        </a:p>
      </dgm:t>
    </dgm:pt>
    <dgm:pt modelId="{8E754349-0241-4530-A4CF-6FD6C8BCE6A4}" type="parTrans" cxnId="{9246FC41-AF0F-41E2-93CB-6617A4A8AE64}">
      <dgm:prSet/>
      <dgm:spPr/>
      <dgm:t>
        <a:bodyPr/>
        <a:lstStyle/>
        <a:p>
          <a:endParaRPr lang="en-US"/>
        </a:p>
      </dgm:t>
    </dgm:pt>
    <dgm:pt modelId="{1D7194C2-BF8C-49BE-8120-595D5CFA0D1C}" type="sibTrans" cxnId="{9246FC41-AF0F-41E2-93CB-6617A4A8AE64}">
      <dgm:prSet/>
      <dgm:spPr/>
      <dgm:t>
        <a:bodyPr/>
        <a:lstStyle/>
        <a:p>
          <a:endParaRPr lang="en-US"/>
        </a:p>
      </dgm:t>
    </dgm:pt>
    <dgm:pt modelId="{0C0588B6-B41E-48F6-989E-5E3AD644DF2D}" type="pres">
      <dgm:prSet presAssocID="{BFC8769E-BF62-46A1-ABA6-1CF57E551C88}" presName="root" presStyleCnt="0">
        <dgm:presLayoutVars>
          <dgm:dir/>
          <dgm:resizeHandles val="exact"/>
        </dgm:presLayoutVars>
      </dgm:prSet>
      <dgm:spPr/>
    </dgm:pt>
    <dgm:pt modelId="{3CBC6EDF-C57C-42A5-983C-DF696C7C73AB}" type="pres">
      <dgm:prSet presAssocID="{09CD4649-0897-4F06-AE85-52B8976E82DE}" presName="compNode" presStyleCnt="0"/>
      <dgm:spPr/>
    </dgm:pt>
    <dgm:pt modelId="{A37870E1-3C16-4D84-96B0-82BDF2EC0332}" type="pres">
      <dgm:prSet presAssocID="{09CD4649-0897-4F06-AE85-52B8976E82DE}" presName="iconRect" presStyleLbl="node1" presStyleIdx="0" presStyleCnt="2" custScaleX="69795" custScaleY="75837" custLinFactNeighborX="-14058" custLinFactNeighborY="-4125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ligro"/>
        </a:ext>
      </dgm:extLst>
    </dgm:pt>
    <dgm:pt modelId="{B3467038-8537-430C-AFE6-4CC2962A5154}" type="pres">
      <dgm:prSet presAssocID="{09CD4649-0897-4F06-AE85-52B8976E82DE}" presName="spaceRect" presStyleCnt="0"/>
      <dgm:spPr/>
    </dgm:pt>
    <dgm:pt modelId="{2E8D922F-055B-422D-8ECC-1151B42EAF29}" type="pres">
      <dgm:prSet presAssocID="{09CD4649-0897-4F06-AE85-52B8976E82DE}" presName="textRect" presStyleLbl="revTx" presStyleIdx="0" presStyleCnt="2" custScaleX="93330" custLinFactNeighborX="-1881" custLinFactNeighborY="-66802">
        <dgm:presLayoutVars>
          <dgm:chMax val="1"/>
          <dgm:chPref val="1"/>
        </dgm:presLayoutVars>
      </dgm:prSet>
      <dgm:spPr/>
    </dgm:pt>
    <dgm:pt modelId="{4F3A8CC6-F7AB-4191-9CD8-7077D980D8D9}" type="pres">
      <dgm:prSet presAssocID="{0EFBDAF1-2BEC-4C12-B683-F7EEFCC37138}" presName="sibTrans" presStyleCnt="0"/>
      <dgm:spPr/>
    </dgm:pt>
    <dgm:pt modelId="{BD1F28E8-ED54-4BB9-A26A-B6C18F129B5F}" type="pres">
      <dgm:prSet presAssocID="{F1290455-6FCE-41C7-AF87-EB33031F5413}" presName="compNode" presStyleCnt="0"/>
      <dgm:spPr/>
    </dgm:pt>
    <dgm:pt modelId="{051A8B6C-DA61-42FA-BE01-C3FCEAF6106F}" type="pres">
      <dgm:prSet presAssocID="{F1290455-6FCE-41C7-AF87-EB33031F5413}" presName="iconRect" presStyleLbl="node1" presStyleIdx="1" presStyleCnt="2" custScaleX="67879" custScaleY="58110" custLinFactNeighborX="-37908" custLinFactNeighborY="-311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eaker"/>
        </a:ext>
      </dgm:extLst>
    </dgm:pt>
    <dgm:pt modelId="{859EE5FC-EC6C-47B1-A69C-18AA5530086D}" type="pres">
      <dgm:prSet presAssocID="{F1290455-6FCE-41C7-AF87-EB33031F5413}" presName="spaceRect" presStyleCnt="0"/>
      <dgm:spPr/>
    </dgm:pt>
    <dgm:pt modelId="{FECA28A8-9E3A-4B3E-A552-87B4828D5D57}" type="pres">
      <dgm:prSet presAssocID="{F1290455-6FCE-41C7-AF87-EB33031F5413}" presName="textRect" presStyleLbl="revTx" presStyleIdx="1" presStyleCnt="2" custLinFactNeighborX="78325" custLinFactNeighborY="231">
        <dgm:presLayoutVars>
          <dgm:chMax val="1"/>
          <dgm:chPref val="1"/>
        </dgm:presLayoutVars>
      </dgm:prSet>
      <dgm:spPr/>
    </dgm:pt>
  </dgm:ptLst>
  <dgm:cxnLst>
    <dgm:cxn modelId="{9246FC41-AF0F-41E2-93CB-6617A4A8AE64}" srcId="{BFC8769E-BF62-46A1-ABA6-1CF57E551C88}" destId="{F1290455-6FCE-41C7-AF87-EB33031F5413}" srcOrd="1" destOrd="0" parTransId="{8E754349-0241-4530-A4CF-6FD6C8BCE6A4}" sibTransId="{1D7194C2-BF8C-49BE-8120-595D5CFA0D1C}"/>
    <dgm:cxn modelId="{F95C7A62-6D88-480C-86C2-F4E1894038F9}" type="presOf" srcId="{BFC8769E-BF62-46A1-ABA6-1CF57E551C88}" destId="{0C0588B6-B41E-48F6-989E-5E3AD644DF2D}" srcOrd="0" destOrd="0" presId="urn:microsoft.com/office/officeart/2018/2/layout/IconLabelList"/>
    <dgm:cxn modelId="{A23ED445-C302-47AE-B723-32FD09B6105F}" srcId="{BFC8769E-BF62-46A1-ABA6-1CF57E551C88}" destId="{09CD4649-0897-4F06-AE85-52B8976E82DE}" srcOrd="0" destOrd="0" parTransId="{AD7A3F53-39EC-43EF-9816-DF99E2831102}" sibTransId="{0EFBDAF1-2BEC-4C12-B683-F7EEFCC37138}"/>
    <dgm:cxn modelId="{C00C3167-178B-41AE-9445-A9CE7EA73219}" type="presOf" srcId="{09CD4649-0897-4F06-AE85-52B8976E82DE}" destId="{2E8D922F-055B-422D-8ECC-1151B42EAF29}" srcOrd="0" destOrd="0" presId="urn:microsoft.com/office/officeart/2018/2/layout/IconLabelList"/>
    <dgm:cxn modelId="{1F84F195-F63B-49A1-AAFA-FAAE850AA70D}" type="presOf" srcId="{F1290455-6FCE-41C7-AF87-EB33031F5413}" destId="{FECA28A8-9E3A-4B3E-A552-87B4828D5D57}" srcOrd="0" destOrd="0" presId="urn:microsoft.com/office/officeart/2018/2/layout/IconLabelList"/>
    <dgm:cxn modelId="{6CFBD3E2-16F9-48DA-AC1F-3FDDF8798E4E}" type="presParOf" srcId="{0C0588B6-B41E-48F6-989E-5E3AD644DF2D}" destId="{3CBC6EDF-C57C-42A5-983C-DF696C7C73AB}" srcOrd="0" destOrd="0" presId="urn:microsoft.com/office/officeart/2018/2/layout/IconLabelList"/>
    <dgm:cxn modelId="{E68B528E-CAA4-4825-B98C-485CD0F72475}" type="presParOf" srcId="{3CBC6EDF-C57C-42A5-983C-DF696C7C73AB}" destId="{A37870E1-3C16-4D84-96B0-82BDF2EC0332}" srcOrd="0" destOrd="0" presId="urn:microsoft.com/office/officeart/2018/2/layout/IconLabelList"/>
    <dgm:cxn modelId="{1CDE6917-3EC7-46C2-8D77-0D9428B6B071}" type="presParOf" srcId="{3CBC6EDF-C57C-42A5-983C-DF696C7C73AB}" destId="{B3467038-8537-430C-AFE6-4CC2962A5154}" srcOrd="1" destOrd="0" presId="urn:microsoft.com/office/officeart/2018/2/layout/IconLabelList"/>
    <dgm:cxn modelId="{84E5D436-47BC-4403-88F3-A2B5376C6483}" type="presParOf" srcId="{3CBC6EDF-C57C-42A5-983C-DF696C7C73AB}" destId="{2E8D922F-055B-422D-8ECC-1151B42EAF29}" srcOrd="2" destOrd="0" presId="urn:microsoft.com/office/officeart/2018/2/layout/IconLabelList"/>
    <dgm:cxn modelId="{41C10DC9-7258-4413-8BEB-DA4382429914}" type="presParOf" srcId="{0C0588B6-B41E-48F6-989E-5E3AD644DF2D}" destId="{4F3A8CC6-F7AB-4191-9CD8-7077D980D8D9}" srcOrd="1" destOrd="0" presId="urn:microsoft.com/office/officeart/2018/2/layout/IconLabelList"/>
    <dgm:cxn modelId="{8EC24831-A07F-42CC-9D15-304E6AF4B0E4}" type="presParOf" srcId="{0C0588B6-B41E-48F6-989E-5E3AD644DF2D}" destId="{BD1F28E8-ED54-4BB9-A26A-B6C18F129B5F}" srcOrd="2" destOrd="0" presId="urn:microsoft.com/office/officeart/2018/2/layout/IconLabelList"/>
    <dgm:cxn modelId="{B498D917-7D79-4681-9581-5F16A331FEB5}" type="presParOf" srcId="{BD1F28E8-ED54-4BB9-A26A-B6C18F129B5F}" destId="{051A8B6C-DA61-42FA-BE01-C3FCEAF6106F}" srcOrd="0" destOrd="0" presId="urn:microsoft.com/office/officeart/2018/2/layout/IconLabelList"/>
    <dgm:cxn modelId="{EAED7B62-6915-448A-BD7F-FF1916A9F35E}" type="presParOf" srcId="{BD1F28E8-ED54-4BB9-A26A-B6C18F129B5F}" destId="{859EE5FC-EC6C-47B1-A69C-18AA5530086D}" srcOrd="1" destOrd="0" presId="urn:microsoft.com/office/officeart/2018/2/layout/IconLabelList"/>
    <dgm:cxn modelId="{EAB8EFC5-3279-4F29-BAB3-1084127921A6}" type="presParOf" srcId="{BD1F28E8-ED54-4BB9-A26A-B6C18F129B5F}" destId="{FECA28A8-9E3A-4B3E-A552-87B4828D5D57}"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2841E9-CED6-4BFC-AD26-9A3CA827011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2E229C1-1D1B-4E9D-8BBB-49A35592DC42}">
      <dgm:prSet/>
      <dgm:spPr/>
      <dgm:t>
        <a:bodyPr/>
        <a:lstStyle/>
        <a:p>
          <a:pPr>
            <a:lnSpc>
              <a:spcPct val="100000"/>
            </a:lnSpc>
          </a:pPr>
          <a:endParaRPr lang="es-CL" noProof="0" dirty="0"/>
        </a:p>
      </dgm:t>
    </dgm:pt>
    <dgm:pt modelId="{F95B81B3-6030-4A66-AF00-ABBE3F9B4695}" type="parTrans" cxnId="{2713E0B4-4667-47E1-9283-6995E5462DCE}">
      <dgm:prSet/>
      <dgm:spPr/>
      <dgm:t>
        <a:bodyPr/>
        <a:lstStyle/>
        <a:p>
          <a:endParaRPr lang="en-US"/>
        </a:p>
      </dgm:t>
    </dgm:pt>
    <dgm:pt modelId="{C89E5533-DB38-4998-B288-DF2A84A255FC}" type="sibTrans" cxnId="{2713E0B4-4667-47E1-9283-6995E5462DCE}">
      <dgm:prSet/>
      <dgm:spPr/>
      <dgm:t>
        <a:bodyPr/>
        <a:lstStyle/>
        <a:p>
          <a:pPr>
            <a:lnSpc>
              <a:spcPct val="100000"/>
            </a:lnSpc>
          </a:pPr>
          <a:endParaRPr lang="en-US"/>
        </a:p>
      </dgm:t>
    </dgm:pt>
    <dgm:pt modelId="{EBF36F5D-3179-4F33-A2EC-E3EC42BC51D2}">
      <dgm:prSet/>
      <dgm:spPr/>
      <dgm:t>
        <a:bodyPr/>
        <a:lstStyle/>
        <a:p>
          <a:pPr>
            <a:lnSpc>
              <a:spcPct val="100000"/>
            </a:lnSpc>
          </a:pPr>
          <a:endParaRPr lang="es-CL" noProof="0" dirty="0"/>
        </a:p>
      </dgm:t>
    </dgm:pt>
    <dgm:pt modelId="{0D037E34-5046-47D9-AE58-B3649C264EAE}" type="parTrans" cxnId="{5866FD9D-5285-4F4A-8498-DB1574D2A330}">
      <dgm:prSet/>
      <dgm:spPr/>
      <dgm:t>
        <a:bodyPr/>
        <a:lstStyle/>
        <a:p>
          <a:endParaRPr lang="en-US"/>
        </a:p>
      </dgm:t>
    </dgm:pt>
    <dgm:pt modelId="{03BCECC1-FD4A-42CF-873E-DCA3C87635D0}" type="sibTrans" cxnId="{5866FD9D-5285-4F4A-8498-DB1574D2A330}">
      <dgm:prSet/>
      <dgm:spPr/>
      <dgm:t>
        <a:bodyPr/>
        <a:lstStyle/>
        <a:p>
          <a:endParaRPr lang="en-US"/>
        </a:p>
      </dgm:t>
    </dgm:pt>
    <dgm:pt modelId="{2EFB7C67-FCA4-4FB4-90D1-12DB317EE152}" type="pres">
      <dgm:prSet presAssocID="{CD2841E9-CED6-4BFC-AD26-9A3CA827011A}" presName="root" presStyleCnt="0">
        <dgm:presLayoutVars>
          <dgm:dir/>
          <dgm:resizeHandles val="exact"/>
        </dgm:presLayoutVars>
      </dgm:prSet>
      <dgm:spPr/>
    </dgm:pt>
    <dgm:pt modelId="{D3D574BE-6D3D-4D94-A3B4-3C928EC8F829}" type="pres">
      <dgm:prSet presAssocID="{CD2841E9-CED6-4BFC-AD26-9A3CA827011A}" presName="container" presStyleCnt="0">
        <dgm:presLayoutVars>
          <dgm:dir/>
          <dgm:resizeHandles val="exact"/>
        </dgm:presLayoutVars>
      </dgm:prSet>
      <dgm:spPr/>
    </dgm:pt>
    <dgm:pt modelId="{A66A3A3A-52A2-497A-BCC7-DE8DF92EDC58}" type="pres">
      <dgm:prSet presAssocID="{22E229C1-1D1B-4E9D-8BBB-49A35592DC42}" presName="compNode" presStyleCnt="0"/>
      <dgm:spPr/>
    </dgm:pt>
    <dgm:pt modelId="{EF11224A-B6DD-41A9-A4AA-1C63C8589C4C}" type="pres">
      <dgm:prSet presAssocID="{22E229C1-1D1B-4E9D-8BBB-49A35592DC42}" presName="iconBgRect" presStyleLbl="bgShp" presStyleIdx="0" presStyleCnt="2" custScaleX="222965" custScaleY="219889" custLinFactY="-54877" custLinFactNeighborX="-46673" custLinFactNeighborY="-100000"/>
      <dgm:spPr/>
    </dgm:pt>
    <dgm:pt modelId="{EFA743BE-1BD4-4526-BF54-ED8DF256DF86}" type="pres">
      <dgm:prSet presAssocID="{22E229C1-1D1B-4E9D-8BBB-49A35592DC42}" presName="iconRect" presStyleLbl="node1" presStyleIdx="0" presStyleCnt="2" custScaleX="374246" custScaleY="315844" custLinFactY="-100000" custLinFactNeighborX="-77945" custLinFactNeighborY="-1679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ta"/>
        </a:ext>
      </dgm:extLst>
    </dgm:pt>
    <dgm:pt modelId="{86417778-5BCD-4B40-BAD5-EAF657D81F3B}" type="pres">
      <dgm:prSet presAssocID="{22E229C1-1D1B-4E9D-8BBB-49A35592DC42}" presName="spaceRect" presStyleCnt="0"/>
      <dgm:spPr/>
    </dgm:pt>
    <dgm:pt modelId="{CEBF2F31-1584-4C38-9CAC-72FA1F8103E6}" type="pres">
      <dgm:prSet presAssocID="{22E229C1-1D1B-4E9D-8BBB-49A35592DC42}" presName="textRect" presStyleLbl="revTx" presStyleIdx="0" presStyleCnt="2">
        <dgm:presLayoutVars>
          <dgm:chMax val="1"/>
          <dgm:chPref val="1"/>
        </dgm:presLayoutVars>
      </dgm:prSet>
      <dgm:spPr/>
    </dgm:pt>
    <dgm:pt modelId="{2C411282-551E-4F44-A6DA-14DAAA028FDA}" type="pres">
      <dgm:prSet presAssocID="{C89E5533-DB38-4998-B288-DF2A84A255FC}" presName="sibTrans" presStyleLbl="sibTrans2D1" presStyleIdx="0" presStyleCnt="0"/>
      <dgm:spPr/>
    </dgm:pt>
    <dgm:pt modelId="{743B767C-198A-494B-BD20-A5ED07C1CC0E}" type="pres">
      <dgm:prSet presAssocID="{EBF36F5D-3179-4F33-A2EC-E3EC42BC51D2}" presName="compNode" presStyleCnt="0"/>
      <dgm:spPr/>
    </dgm:pt>
    <dgm:pt modelId="{E442EF37-5122-450E-ADB2-6DFBB6A0B206}" type="pres">
      <dgm:prSet presAssocID="{EBF36F5D-3179-4F33-A2EC-E3EC42BC51D2}" presName="iconBgRect" presStyleLbl="bgShp" presStyleIdx="1" presStyleCnt="2" custScaleX="257609" custScaleY="223276" custLinFactY="-53568" custLinFactNeighborX="60928" custLinFactNeighborY="-100000"/>
      <dgm:spPr/>
    </dgm:pt>
    <dgm:pt modelId="{C8ABE807-A353-427B-8149-E8484D5F81DE}" type="pres">
      <dgm:prSet presAssocID="{EBF36F5D-3179-4F33-A2EC-E3EC42BC51D2}" presName="iconRect" presStyleLbl="node1" presStyleIdx="1" presStyleCnt="2" custScaleX="360403" custScaleY="343141" custLinFactX="11994" custLinFactY="-100000" custLinFactNeighborX="100000" custLinFactNeighborY="-19303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ligro"/>
        </a:ext>
      </dgm:extLst>
    </dgm:pt>
    <dgm:pt modelId="{988EB995-B4FD-4FA6-B0A5-7DF8A77671FE}" type="pres">
      <dgm:prSet presAssocID="{EBF36F5D-3179-4F33-A2EC-E3EC42BC51D2}" presName="spaceRect" presStyleCnt="0"/>
      <dgm:spPr/>
    </dgm:pt>
    <dgm:pt modelId="{9EED31F2-EA4B-485C-B2A7-3E858EBC79E2}" type="pres">
      <dgm:prSet presAssocID="{EBF36F5D-3179-4F33-A2EC-E3EC42BC51D2}" presName="textRect" presStyleLbl="revTx" presStyleIdx="1" presStyleCnt="2">
        <dgm:presLayoutVars>
          <dgm:chMax val="1"/>
          <dgm:chPref val="1"/>
        </dgm:presLayoutVars>
      </dgm:prSet>
      <dgm:spPr/>
    </dgm:pt>
  </dgm:ptLst>
  <dgm:cxnLst>
    <dgm:cxn modelId="{04FF9A6C-241B-44E9-A95B-C5B34551E239}" type="presOf" srcId="{22E229C1-1D1B-4E9D-8BBB-49A35592DC42}" destId="{CEBF2F31-1584-4C38-9CAC-72FA1F8103E6}" srcOrd="0" destOrd="0" presId="urn:microsoft.com/office/officeart/2018/2/layout/IconCircleList"/>
    <dgm:cxn modelId="{D0AACD77-F854-4081-89D4-897C11A27D56}" type="presOf" srcId="{C89E5533-DB38-4998-B288-DF2A84A255FC}" destId="{2C411282-551E-4F44-A6DA-14DAAA028FDA}" srcOrd="0" destOrd="0" presId="urn:microsoft.com/office/officeart/2018/2/layout/IconCircleList"/>
    <dgm:cxn modelId="{DD8AD08A-4558-420E-B37E-FAF59956F4D9}" type="presOf" srcId="{CD2841E9-CED6-4BFC-AD26-9A3CA827011A}" destId="{2EFB7C67-FCA4-4FB4-90D1-12DB317EE152}" srcOrd="0" destOrd="0" presId="urn:microsoft.com/office/officeart/2018/2/layout/IconCircleList"/>
    <dgm:cxn modelId="{5866FD9D-5285-4F4A-8498-DB1574D2A330}" srcId="{CD2841E9-CED6-4BFC-AD26-9A3CA827011A}" destId="{EBF36F5D-3179-4F33-A2EC-E3EC42BC51D2}" srcOrd="1" destOrd="0" parTransId="{0D037E34-5046-47D9-AE58-B3649C264EAE}" sibTransId="{03BCECC1-FD4A-42CF-873E-DCA3C87635D0}"/>
    <dgm:cxn modelId="{159064A1-5D7A-4971-9A5F-223AA683F979}" type="presOf" srcId="{EBF36F5D-3179-4F33-A2EC-E3EC42BC51D2}" destId="{9EED31F2-EA4B-485C-B2A7-3E858EBC79E2}" srcOrd="0" destOrd="0" presId="urn:microsoft.com/office/officeart/2018/2/layout/IconCircleList"/>
    <dgm:cxn modelId="{2713E0B4-4667-47E1-9283-6995E5462DCE}" srcId="{CD2841E9-CED6-4BFC-AD26-9A3CA827011A}" destId="{22E229C1-1D1B-4E9D-8BBB-49A35592DC42}" srcOrd="0" destOrd="0" parTransId="{F95B81B3-6030-4A66-AF00-ABBE3F9B4695}" sibTransId="{C89E5533-DB38-4998-B288-DF2A84A255FC}"/>
    <dgm:cxn modelId="{345A4B77-5D28-4456-BCC5-E7B2FFC9B7B7}" type="presParOf" srcId="{2EFB7C67-FCA4-4FB4-90D1-12DB317EE152}" destId="{D3D574BE-6D3D-4D94-A3B4-3C928EC8F829}" srcOrd="0" destOrd="0" presId="urn:microsoft.com/office/officeart/2018/2/layout/IconCircleList"/>
    <dgm:cxn modelId="{D78CA73A-F696-469B-87F0-8ABF39E022F8}" type="presParOf" srcId="{D3D574BE-6D3D-4D94-A3B4-3C928EC8F829}" destId="{A66A3A3A-52A2-497A-BCC7-DE8DF92EDC58}" srcOrd="0" destOrd="0" presId="urn:microsoft.com/office/officeart/2018/2/layout/IconCircleList"/>
    <dgm:cxn modelId="{0CB2AF35-BECF-40CD-BEEF-85BB7CD55DE6}" type="presParOf" srcId="{A66A3A3A-52A2-497A-BCC7-DE8DF92EDC58}" destId="{EF11224A-B6DD-41A9-A4AA-1C63C8589C4C}" srcOrd="0" destOrd="0" presId="urn:microsoft.com/office/officeart/2018/2/layout/IconCircleList"/>
    <dgm:cxn modelId="{ED314D48-AF92-4137-9A80-CFED35FF60CE}" type="presParOf" srcId="{A66A3A3A-52A2-497A-BCC7-DE8DF92EDC58}" destId="{EFA743BE-1BD4-4526-BF54-ED8DF256DF86}" srcOrd="1" destOrd="0" presId="urn:microsoft.com/office/officeart/2018/2/layout/IconCircleList"/>
    <dgm:cxn modelId="{322A662D-96AD-4291-BA59-2426BA940C1B}" type="presParOf" srcId="{A66A3A3A-52A2-497A-BCC7-DE8DF92EDC58}" destId="{86417778-5BCD-4B40-BAD5-EAF657D81F3B}" srcOrd="2" destOrd="0" presId="urn:microsoft.com/office/officeart/2018/2/layout/IconCircleList"/>
    <dgm:cxn modelId="{3034D825-CA04-46EB-AB8D-FA21F64067A3}" type="presParOf" srcId="{A66A3A3A-52A2-497A-BCC7-DE8DF92EDC58}" destId="{CEBF2F31-1584-4C38-9CAC-72FA1F8103E6}" srcOrd="3" destOrd="0" presId="urn:microsoft.com/office/officeart/2018/2/layout/IconCircleList"/>
    <dgm:cxn modelId="{554315BF-513E-495D-B6B1-A1957B7FF786}" type="presParOf" srcId="{D3D574BE-6D3D-4D94-A3B4-3C928EC8F829}" destId="{2C411282-551E-4F44-A6DA-14DAAA028FDA}" srcOrd="1" destOrd="0" presId="urn:microsoft.com/office/officeart/2018/2/layout/IconCircleList"/>
    <dgm:cxn modelId="{EDE3063C-D170-478D-848E-4B2F3E1FC89F}" type="presParOf" srcId="{D3D574BE-6D3D-4D94-A3B4-3C928EC8F829}" destId="{743B767C-198A-494B-BD20-A5ED07C1CC0E}" srcOrd="2" destOrd="0" presId="urn:microsoft.com/office/officeart/2018/2/layout/IconCircleList"/>
    <dgm:cxn modelId="{E26AB0A7-5BE7-4A4A-AEF3-2EF7E6FED016}" type="presParOf" srcId="{743B767C-198A-494B-BD20-A5ED07C1CC0E}" destId="{E442EF37-5122-450E-ADB2-6DFBB6A0B206}" srcOrd="0" destOrd="0" presId="urn:microsoft.com/office/officeart/2018/2/layout/IconCircleList"/>
    <dgm:cxn modelId="{EFFE1E8F-6694-45AC-AEC7-4802225A6BDE}" type="presParOf" srcId="{743B767C-198A-494B-BD20-A5ED07C1CC0E}" destId="{C8ABE807-A353-427B-8149-E8484D5F81DE}" srcOrd="1" destOrd="0" presId="urn:microsoft.com/office/officeart/2018/2/layout/IconCircleList"/>
    <dgm:cxn modelId="{63CFCCE1-3275-415C-A677-4C1282C226FC}" type="presParOf" srcId="{743B767C-198A-494B-BD20-A5ED07C1CC0E}" destId="{988EB995-B4FD-4FA6-B0A5-7DF8A77671FE}" srcOrd="2" destOrd="0" presId="urn:microsoft.com/office/officeart/2018/2/layout/IconCircleList"/>
    <dgm:cxn modelId="{D0E8D908-48BB-4178-AC51-D603CA159E9C}" type="presParOf" srcId="{743B767C-198A-494B-BD20-A5ED07C1CC0E}" destId="{9EED31F2-EA4B-485C-B2A7-3E858EBC79E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E570D2-027D-4A69-9E1B-B53CC5B427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35DB9D0-8108-49D0-9ADF-5F19121DF32B}">
      <dgm:prSet/>
      <dgm:spPr/>
      <dgm:t>
        <a:bodyPr/>
        <a:lstStyle/>
        <a:p>
          <a:r>
            <a:rPr lang="es-CL" b="1" noProof="0" dirty="0"/>
            <a:t>Agentes Químicos:</a:t>
          </a:r>
          <a:endParaRPr lang="es-CL" noProof="0" dirty="0"/>
        </a:p>
      </dgm:t>
    </dgm:pt>
    <dgm:pt modelId="{D531F6D8-7604-42DB-B40B-CFAB46C80880}" type="parTrans" cxnId="{95F055B2-18BD-44BA-8C1F-A3BD790EB657}">
      <dgm:prSet/>
      <dgm:spPr/>
      <dgm:t>
        <a:bodyPr/>
        <a:lstStyle/>
        <a:p>
          <a:endParaRPr lang="en-US"/>
        </a:p>
      </dgm:t>
    </dgm:pt>
    <dgm:pt modelId="{78EE61E8-1B95-4438-B619-947A67136AFA}" type="sibTrans" cxnId="{95F055B2-18BD-44BA-8C1F-A3BD790EB657}">
      <dgm:prSet/>
      <dgm:spPr/>
      <dgm:t>
        <a:bodyPr/>
        <a:lstStyle/>
        <a:p>
          <a:endParaRPr lang="en-US"/>
        </a:p>
      </dgm:t>
    </dgm:pt>
    <dgm:pt modelId="{53F0D79D-545F-4D83-B974-802B71EB4502}">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Arsénico y sus compuestos.</a:t>
          </a:r>
          <a:endParaRPr lang="es-CL" noProof="0" dirty="0">
            <a:solidFill>
              <a:srgbClr val="002060"/>
            </a:solidFill>
            <a:latin typeface="Arial" panose="020B0604020202020204" pitchFamily="34" charset="0"/>
            <a:cs typeface="Arial" panose="020B0604020202020204" pitchFamily="34" charset="0"/>
          </a:endParaRPr>
        </a:p>
      </dgm:t>
    </dgm:pt>
    <dgm:pt modelId="{8A0876F8-9899-4B5A-B209-9B0133FC49EB}" type="parTrans" cxnId="{3EDEADBE-48D0-4FB2-BBF4-4AD8F614B462}">
      <dgm:prSet/>
      <dgm:spPr/>
      <dgm:t>
        <a:bodyPr/>
        <a:lstStyle/>
        <a:p>
          <a:endParaRPr lang="en-US"/>
        </a:p>
      </dgm:t>
    </dgm:pt>
    <dgm:pt modelId="{93DD8D41-B515-4C63-AF4E-541520D53DAB}" type="sibTrans" cxnId="{3EDEADBE-48D0-4FB2-BBF4-4AD8F614B462}">
      <dgm:prSet/>
      <dgm:spPr/>
      <dgm:t>
        <a:bodyPr/>
        <a:lstStyle/>
        <a:p>
          <a:endParaRPr lang="en-US"/>
        </a:p>
      </dgm:t>
    </dgm:pt>
    <dgm:pt modelId="{EEAD2C5F-2A98-4F67-8B24-D4C7053EBAC3}">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Cadmio y sus compuestos.</a:t>
          </a:r>
          <a:endParaRPr lang="es-CL" noProof="0" dirty="0">
            <a:solidFill>
              <a:srgbClr val="002060"/>
            </a:solidFill>
            <a:latin typeface="Arial" panose="020B0604020202020204" pitchFamily="34" charset="0"/>
            <a:cs typeface="Arial" panose="020B0604020202020204" pitchFamily="34" charset="0"/>
          </a:endParaRPr>
        </a:p>
      </dgm:t>
    </dgm:pt>
    <dgm:pt modelId="{1957BE0F-0964-4EA6-9139-01819C9C2ACA}" type="parTrans" cxnId="{8EEDD939-2F2A-4211-84B7-D429E33F9C90}">
      <dgm:prSet/>
      <dgm:spPr/>
      <dgm:t>
        <a:bodyPr/>
        <a:lstStyle/>
        <a:p>
          <a:endParaRPr lang="en-US"/>
        </a:p>
      </dgm:t>
    </dgm:pt>
    <dgm:pt modelId="{53842C14-CEA8-47AA-85F5-5E5D0CFED41D}" type="sibTrans" cxnId="{8EEDD939-2F2A-4211-84B7-D429E33F9C90}">
      <dgm:prSet/>
      <dgm:spPr/>
      <dgm:t>
        <a:bodyPr/>
        <a:lstStyle/>
        <a:p>
          <a:endParaRPr lang="en-US"/>
        </a:p>
      </dgm:t>
    </dgm:pt>
    <dgm:pt modelId="{A023072F-3378-47C0-B760-7D50E800FD86}">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Cromo y sus compuestos.</a:t>
          </a:r>
          <a:endParaRPr lang="es-CL" noProof="0" dirty="0">
            <a:solidFill>
              <a:srgbClr val="002060"/>
            </a:solidFill>
            <a:latin typeface="Arial" panose="020B0604020202020204" pitchFamily="34" charset="0"/>
            <a:cs typeface="Arial" panose="020B0604020202020204" pitchFamily="34" charset="0"/>
          </a:endParaRPr>
        </a:p>
      </dgm:t>
    </dgm:pt>
    <dgm:pt modelId="{9B6CA206-C55D-43C3-AB2B-157CA66E9D6D}" type="parTrans" cxnId="{16F8877B-1B64-49CC-A1C1-A48FBB3CB74E}">
      <dgm:prSet/>
      <dgm:spPr/>
      <dgm:t>
        <a:bodyPr/>
        <a:lstStyle/>
        <a:p>
          <a:endParaRPr lang="en-US"/>
        </a:p>
      </dgm:t>
    </dgm:pt>
    <dgm:pt modelId="{01760827-6639-42B6-9B75-82356D3DD772}" type="sibTrans" cxnId="{16F8877B-1B64-49CC-A1C1-A48FBB3CB74E}">
      <dgm:prSet/>
      <dgm:spPr/>
      <dgm:t>
        <a:bodyPr/>
        <a:lstStyle/>
        <a:p>
          <a:endParaRPr lang="en-US"/>
        </a:p>
      </dgm:t>
    </dgm:pt>
    <dgm:pt modelId="{4B146BF1-410B-4B61-B0F4-3F258A0754C1}">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Fósforo, Magnesio, Mercurio</a:t>
          </a:r>
          <a:r>
            <a:rPr lang="es-CL"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y sus compuestos.</a:t>
          </a:r>
          <a:endParaRPr lang="es-CL" noProof="0" dirty="0">
            <a:solidFill>
              <a:srgbClr val="002060"/>
            </a:solidFill>
            <a:latin typeface="Arial" panose="020B0604020202020204" pitchFamily="34" charset="0"/>
            <a:cs typeface="Arial" panose="020B0604020202020204" pitchFamily="34" charset="0"/>
          </a:endParaRPr>
        </a:p>
      </dgm:t>
    </dgm:pt>
    <dgm:pt modelId="{FDF306F5-20FE-43F0-967E-CA8B86B029E9}" type="parTrans" cxnId="{68FA11CA-59E7-49AF-A255-5D6017CF925E}">
      <dgm:prSet/>
      <dgm:spPr/>
      <dgm:t>
        <a:bodyPr/>
        <a:lstStyle/>
        <a:p>
          <a:endParaRPr lang="en-US"/>
        </a:p>
      </dgm:t>
    </dgm:pt>
    <dgm:pt modelId="{D6359401-5805-47F3-9F26-8BF932B07657}" type="sibTrans" cxnId="{68FA11CA-59E7-49AF-A255-5D6017CF925E}">
      <dgm:prSet/>
      <dgm:spPr/>
      <dgm:t>
        <a:bodyPr/>
        <a:lstStyle/>
        <a:p>
          <a:endParaRPr lang="en-US"/>
        </a:p>
      </dgm:t>
    </dgm:pt>
    <dgm:pt modelId="{FC0BA0A7-B9D1-421F-A501-81BBD10CF5D0}">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Plomo y sus compuestos.</a:t>
          </a:r>
          <a:endParaRPr lang="es-CL" noProof="0" dirty="0">
            <a:solidFill>
              <a:srgbClr val="002060"/>
            </a:solidFill>
            <a:latin typeface="Arial" panose="020B0604020202020204" pitchFamily="34" charset="0"/>
            <a:cs typeface="Arial" panose="020B0604020202020204" pitchFamily="34" charset="0"/>
          </a:endParaRPr>
        </a:p>
      </dgm:t>
    </dgm:pt>
    <dgm:pt modelId="{06C4E36F-20F8-4B1B-AB56-7EAEFBB9EC89}" type="parTrans" cxnId="{34AD426E-377C-4964-AA9B-562437CAAC51}">
      <dgm:prSet/>
      <dgm:spPr/>
      <dgm:t>
        <a:bodyPr/>
        <a:lstStyle/>
        <a:p>
          <a:endParaRPr lang="en-US"/>
        </a:p>
      </dgm:t>
    </dgm:pt>
    <dgm:pt modelId="{BFB6E466-EC87-49E4-B1E4-51DC3DC8F38D}" type="sibTrans" cxnId="{34AD426E-377C-4964-AA9B-562437CAAC51}">
      <dgm:prSet/>
      <dgm:spPr/>
      <dgm:t>
        <a:bodyPr/>
        <a:lstStyle/>
        <a:p>
          <a:endParaRPr lang="en-US"/>
        </a:p>
      </dgm:t>
    </dgm:pt>
    <dgm:pt modelId="{2541D1E0-09FB-47A2-8EA9-ABA7D345CB8C}">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Metales (Antimonio, Berilio, Niquel, Vanadio).</a:t>
          </a:r>
          <a:endParaRPr lang="es-CL" noProof="0" dirty="0">
            <a:solidFill>
              <a:srgbClr val="002060"/>
            </a:solidFill>
            <a:latin typeface="Arial" panose="020B0604020202020204" pitchFamily="34" charset="0"/>
            <a:cs typeface="Arial" panose="020B0604020202020204" pitchFamily="34" charset="0"/>
          </a:endParaRPr>
        </a:p>
      </dgm:t>
    </dgm:pt>
    <dgm:pt modelId="{7D566B89-FD5B-4374-A50A-A876C37AE64E}" type="parTrans" cxnId="{F4C2B800-1FC5-404E-ADFD-BBCAA1069B5D}">
      <dgm:prSet/>
      <dgm:spPr/>
      <dgm:t>
        <a:bodyPr/>
        <a:lstStyle/>
        <a:p>
          <a:endParaRPr lang="en-US"/>
        </a:p>
      </dgm:t>
    </dgm:pt>
    <dgm:pt modelId="{3D85B2C1-4065-4DC1-97F0-AED185AC1521}" type="sibTrans" cxnId="{F4C2B800-1FC5-404E-ADFD-BBCAA1069B5D}">
      <dgm:prSet/>
      <dgm:spPr/>
      <dgm:t>
        <a:bodyPr/>
        <a:lstStyle/>
        <a:p>
          <a:endParaRPr lang="en-US"/>
        </a:p>
      </dgm:t>
    </dgm:pt>
    <dgm:pt modelId="{02660DFB-909B-41D9-956C-6B1CE4DF4601}">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Derivados Clorados.</a:t>
          </a:r>
          <a:endParaRPr lang="es-CL" noProof="0" dirty="0">
            <a:solidFill>
              <a:srgbClr val="002060"/>
            </a:solidFill>
            <a:latin typeface="Arial" panose="020B0604020202020204" pitchFamily="34" charset="0"/>
            <a:cs typeface="Arial" panose="020B0604020202020204" pitchFamily="34" charset="0"/>
          </a:endParaRPr>
        </a:p>
      </dgm:t>
    </dgm:pt>
    <dgm:pt modelId="{0C47C246-C3B7-485F-84AD-672821CBF0C5}" type="parTrans" cxnId="{A650D767-93BA-439D-973E-8AC19CFB2A84}">
      <dgm:prSet/>
      <dgm:spPr/>
      <dgm:t>
        <a:bodyPr/>
        <a:lstStyle/>
        <a:p>
          <a:endParaRPr lang="en-US"/>
        </a:p>
      </dgm:t>
    </dgm:pt>
    <dgm:pt modelId="{D3DE45FC-30C5-4DF0-8EF7-14E96887F615}" type="sibTrans" cxnId="{A650D767-93BA-439D-973E-8AC19CFB2A84}">
      <dgm:prSet/>
      <dgm:spPr/>
      <dgm:t>
        <a:bodyPr/>
        <a:lstStyle/>
        <a:p>
          <a:endParaRPr lang="en-US"/>
        </a:p>
      </dgm:t>
    </dgm:pt>
    <dgm:pt modelId="{9588BBAE-6187-4042-A829-8C139B79CD3D}">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Bencenos y sus `Homólogos.</a:t>
          </a:r>
          <a:endParaRPr lang="es-CL" noProof="0" dirty="0">
            <a:solidFill>
              <a:srgbClr val="002060"/>
            </a:solidFill>
            <a:latin typeface="Arial" panose="020B0604020202020204" pitchFamily="34" charset="0"/>
            <a:cs typeface="Arial" panose="020B0604020202020204" pitchFamily="34" charset="0"/>
          </a:endParaRPr>
        </a:p>
      </dgm:t>
    </dgm:pt>
    <dgm:pt modelId="{336F5073-1478-49B4-A2CA-B91BF70A2196}" type="parTrans" cxnId="{BE1C783A-AF9A-4517-B985-F15725CB00E6}">
      <dgm:prSet/>
      <dgm:spPr/>
      <dgm:t>
        <a:bodyPr/>
        <a:lstStyle/>
        <a:p>
          <a:endParaRPr lang="en-US"/>
        </a:p>
      </dgm:t>
    </dgm:pt>
    <dgm:pt modelId="{8368C3AB-E7DB-40B4-8293-C5CA7312123E}" type="sibTrans" cxnId="{BE1C783A-AF9A-4517-B985-F15725CB00E6}">
      <dgm:prSet/>
      <dgm:spPr/>
      <dgm:t>
        <a:bodyPr/>
        <a:lstStyle/>
        <a:p>
          <a:endParaRPr lang="en-US"/>
        </a:p>
      </dgm:t>
    </dgm:pt>
    <dgm:pt modelId="{5B6960C8-85E7-4419-BF37-24CD7A4D98D7}">
      <dgm:prSet/>
      <dgm:spPr/>
      <dgm:t>
        <a:bodyPr/>
        <a:lstStyle/>
        <a:p>
          <a:pPr>
            <a:buFont typeface="Wingdings" panose="05000000000000000000" pitchFamily="2" charset="2"/>
            <a:buChar char="ü"/>
          </a:pPr>
          <a:r>
            <a:rPr lang="es-CL" b="1" noProof="0" dirty="0">
              <a:solidFill>
                <a:srgbClr val="002060"/>
              </a:solidFill>
              <a:latin typeface="Arial" panose="020B0604020202020204" pitchFamily="34" charset="0"/>
              <a:cs typeface="Arial" panose="020B0604020202020204" pitchFamily="34" charset="0"/>
            </a:rPr>
            <a:t>Sìlice, Silicatos, Carbón o Mineral.</a:t>
          </a:r>
          <a:endParaRPr lang="es-CL" noProof="0" dirty="0">
            <a:solidFill>
              <a:srgbClr val="002060"/>
            </a:solidFill>
            <a:latin typeface="Arial" panose="020B0604020202020204" pitchFamily="34" charset="0"/>
            <a:cs typeface="Arial" panose="020B0604020202020204" pitchFamily="34" charset="0"/>
          </a:endParaRPr>
        </a:p>
      </dgm:t>
    </dgm:pt>
    <dgm:pt modelId="{096C16A6-41AC-44FA-9D60-B2EC1DE7E407}" type="parTrans" cxnId="{436453F5-2E91-4F0E-81EA-BDE397BE8A2D}">
      <dgm:prSet/>
      <dgm:spPr/>
      <dgm:t>
        <a:bodyPr/>
        <a:lstStyle/>
        <a:p>
          <a:endParaRPr lang="en-US"/>
        </a:p>
      </dgm:t>
    </dgm:pt>
    <dgm:pt modelId="{1F9CE599-3201-4350-A985-29CFFA98674B}" type="sibTrans" cxnId="{436453F5-2E91-4F0E-81EA-BDE397BE8A2D}">
      <dgm:prSet/>
      <dgm:spPr/>
      <dgm:t>
        <a:bodyPr/>
        <a:lstStyle/>
        <a:p>
          <a:endParaRPr lang="en-US"/>
        </a:p>
      </dgm:t>
    </dgm:pt>
    <dgm:pt modelId="{0185CA21-B384-47DC-8996-807F8DD35E0C}" type="pres">
      <dgm:prSet presAssocID="{18E570D2-027D-4A69-9E1B-B53CC5B4276D}" presName="linear" presStyleCnt="0">
        <dgm:presLayoutVars>
          <dgm:animLvl val="lvl"/>
          <dgm:resizeHandles val="exact"/>
        </dgm:presLayoutVars>
      </dgm:prSet>
      <dgm:spPr/>
    </dgm:pt>
    <dgm:pt modelId="{5B873B8D-728F-46A3-9713-41E7E1E9BE64}" type="pres">
      <dgm:prSet presAssocID="{C35DB9D0-8108-49D0-9ADF-5F19121DF32B}" presName="parentText" presStyleLbl="node1" presStyleIdx="0" presStyleCnt="1" custLinFactNeighborY="-4143">
        <dgm:presLayoutVars>
          <dgm:chMax val="0"/>
          <dgm:bulletEnabled val="1"/>
        </dgm:presLayoutVars>
      </dgm:prSet>
      <dgm:spPr/>
    </dgm:pt>
    <dgm:pt modelId="{D4B58240-A5CB-44DA-A9FA-0B998B804011}" type="pres">
      <dgm:prSet presAssocID="{C35DB9D0-8108-49D0-9ADF-5F19121DF32B}" presName="childText" presStyleLbl="revTx" presStyleIdx="0" presStyleCnt="1">
        <dgm:presLayoutVars>
          <dgm:bulletEnabled val="1"/>
        </dgm:presLayoutVars>
      </dgm:prSet>
      <dgm:spPr/>
    </dgm:pt>
  </dgm:ptLst>
  <dgm:cxnLst>
    <dgm:cxn modelId="{F4C2B800-1FC5-404E-ADFD-BBCAA1069B5D}" srcId="{C35DB9D0-8108-49D0-9ADF-5F19121DF32B}" destId="{2541D1E0-09FB-47A2-8EA9-ABA7D345CB8C}" srcOrd="5" destOrd="0" parTransId="{7D566B89-FD5B-4374-A50A-A876C37AE64E}" sibTransId="{3D85B2C1-4065-4DC1-97F0-AED185AC1521}"/>
    <dgm:cxn modelId="{8EEDD939-2F2A-4211-84B7-D429E33F9C90}" srcId="{C35DB9D0-8108-49D0-9ADF-5F19121DF32B}" destId="{EEAD2C5F-2A98-4F67-8B24-D4C7053EBAC3}" srcOrd="1" destOrd="0" parTransId="{1957BE0F-0964-4EA6-9139-01819C9C2ACA}" sibTransId="{53842C14-CEA8-47AA-85F5-5E5D0CFED41D}"/>
    <dgm:cxn modelId="{BE1C783A-AF9A-4517-B985-F15725CB00E6}" srcId="{C35DB9D0-8108-49D0-9ADF-5F19121DF32B}" destId="{9588BBAE-6187-4042-A829-8C139B79CD3D}" srcOrd="7" destOrd="0" parTransId="{336F5073-1478-49B4-A2CA-B91BF70A2196}" sibTransId="{8368C3AB-E7DB-40B4-8293-C5CA7312123E}"/>
    <dgm:cxn modelId="{000F9A5F-41C3-4CB3-9B1B-904B999BD70A}" type="presOf" srcId="{18E570D2-027D-4A69-9E1B-B53CC5B4276D}" destId="{0185CA21-B384-47DC-8996-807F8DD35E0C}" srcOrd="0" destOrd="0" presId="urn:microsoft.com/office/officeart/2005/8/layout/vList2"/>
    <dgm:cxn modelId="{1E26FD60-6EB4-4B49-8D49-7D5465C0A42D}" type="presOf" srcId="{2541D1E0-09FB-47A2-8EA9-ABA7D345CB8C}" destId="{D4B58240-A5CB-44DA-A9FA-0B998B804011}" srcOrd="0" destOrd="5" presId="urn:microsoft.com/office/officeart/2005/8/layout/vList2"/>
    <dgm:cxn modelId="{A650D767-93BA-439D-973E-8AC19CFB2A84}" srcId="{C35DB9D0-8108-49D0-9ADF-5F19121DF32B}" destId="{02660DFB-909B-41D9-956C-6B1CE4DF4601}" srcOrd="6" destOrd="0" parTransId="{0C47C246-C3B7-485F-84AD-672821CBF0C5}" sibTransId="{D3DE45FC-30C5-4DF0-8EF7-14E96887F615}"/>
    <dgm:cxn modelId="{7F207D4C-47C0-4520-AE11-1BEFDD2B1E7B}" type="presOf" srcId="{C35DB9D0-8108-49D0-9ADF-5F19121DF32B}" destId="{5B873B8D-728F-46A3-9713-41E7E1E9BE64}" srcOrd="0" destOrd="0" presId="urn:microsoft.com/office/officeart/2005/8/layout/vList2"/>
    <dgm:cxn modelId="{34AD426E-377C-4964-AA9B-562437CAAC51}" srcId="{C35DB9D0-8108-49D0-9ADF-5F19121DF32B}" destId="{FC0BA0A7-B9D1-421F-A501-81BBD10CF5D0}" srcOrd="4" destOrd="0" parTransId="{06C4E36F-20F8-4B1B-AB56-7EAEFBB9EC89}" sibTransId="{BFB6E466-EC87-49E4-B1E4-51DC3DC8F38D}"/>
    <dgm:cxn modelId="{70960058-2265-45E1-9A7D-F8E6530060A0}" type="presOf" srcId="{A023072F-3378-47C0-B760-7D50E800FD86}" destId="{D4B58240-A5CB-44DA-A9FA-0B998B804011}" srcOrd="0" destOrd="2" presId="urn:microsoft.com/office/officeart/2005/8/layout/vList2"/>
    <dgm:cxn modelId="{16F8877B-1B64-49CC-A1C1-A48FBB3CB74E}" srcId="{C35DB9D0-8108-49D0-9ADF-5F19121DF32B}" destId="{A023072F-3378-47C0-B760-7D50E800FD86}" srcOrd="2" destOrd="0" parTransId="{9B6CA206-C55D-43C3-AB2B-157CA66E9D6D}" sibTransId="{01760827-6639-42B6-9B75-82356D3DD772}"/>
    <dgm:cxn modelId="{168AAE84-8C75-4363-9072-72BB1C02A537}" type="presOf" srcId="{5B6960C8-85E7-4419-BF37-24CD7A4D98D7}" destId="{D4B58240-A5CB-44DA-A9FA-0B998B804011}" srcOrd="0" destOrd="8" presId="urn:microsoft.com/office/officeart/2005/8/layout/vList2"/>
    <dgm:cxn modelId="{9DF609A5-BD8D-4F62-80A2-09DB6BC0967F}" type="presOf" srcId="{02660DFB-909B-41D9-956C-6B1CE4DF4601}" destId="{D4B58240-A5CB-44DA-A9FA-0B998B804011}" srcOrd="0" destOrd="6" presId="urn:microsoft.com/office/officeart/2005/8/layout/vList2"/>
    <dgm:cxn modelId="{95F055B2-18BD-44BA-8C1F-A3BD790EB657}" srcId="{18E570D2-027D-4A69-9E1B-B53CC5B4276D}" destId="{C35DB9D0-8108-49D0-9ADF-5F19121DF32B}" srcOrd="0" destOrd="0" parTransId="{D531F6D8-7604-42DB-B40B-CFAB46C80880}" sibTransId="{78EE61E8-1B95-4438-B619-947A67136AFA}"/>
    <dgm:cxn modelId="{89E7B8B6-7BC9-49A2-AE59-B222E912C298}" type="presOf" srcId="{9588BBAE-6187-4042-A829-8C139B79CD3D}" destId="{D4B58240-A5CB-44DA-A9FA-0B998B804011}" srcOrd="0" destOrd="7" presId="urn:microsoft.com/office/officeart/2005/8/layout/vList2"/>
    <dgm:cxn modelId="{3EDEADBE-48D0-4FB2-BBF4-4AD8F614B462}" srcId="{C35DB9D0-8108-49D0-9ADF-5F19121DF32B}" destId="{53F0D79D-545F-4D83-B974-802B71EB4502}" srcOrd="0" destOrd="0" parTransId="{8A0876F8-9899-4B5A-B209-9B0133FC49EB}" sibTransId="{93DD8D41-B515-4C63-AF4E-541520D53DAB}"/>
    <dgm:cxn modelId="{7906CDC7-79D4-4BF2-BE0A-DFEAA1B81666}" type="presOf" srcId="{FC0BA0A7-B9D1-421F-A501-81BBD10CF5D0}" destId="{D4B58240-A5CB-44DA-A9FA-0B998B804011}" srcOrd="0" destOrd="4" presId="urn:microsoft.com/office/officeart/2005/8/layout/vList2"/>
    <dgm:cxn modelId="{68FA11CA-59E7-49AF-A255-5D6017CF925E}" srcId="{C35DB9D0-8108-49D0-9ADF-5F19121DF32B}" destId="{4B146BF1-410B-4B61-B0F4-3F258A0754C1}" srcOrd="3" destOrd="0" parTransId="{FDF306F5-20FE-43F0-967E-CA8B86B029E9}" sibTransId="{D6359401-5805-47F3-9F26-8BF932B07657}"/>
    <dgm:cxn modelId="{3F8DB0E1-42A3-4A6B-A9C0-CD30D0EC0010}" type="presOf" srcId="{EEAD2C5F-2A98-4F67-8B24-D4C7053EBAC3}" destId="{D4B58240-A5CB-44DA-A9FA-0B998B804011}" srcOrd="0" destOrd="1" presId="urn:microsoft.com/office/officeart/2005/8/layout/vList2"/>
    <dgm:cxn modelId="{51B982F0-D795-49F8-B851-E64D2EA29DDA}" type="presOf" srcId="{53F0D79D-545F-4D83-B974-802B71EB4502}" destId="{D4B58240-A5CB-44DA-A9FA-0B998B804011}" srcOrd="0" destOrd="0" presId="urn:microsoft.com/office/officeart/2005/8/layout/vList2"/>
    <dgm:cxn modelId="{2D6375F2-BD55-42C2-9551-5827401D759F}" type="presOf" srcId="{4B146BF1-410B-4B61-B0F4-3F258A0754C1}" destId="{D4B58240-A5CB-44DA-A9FA-0B998B804011}" srcOrd="0" destOrd="3" presId="urn:microsoft.com/office/officeart/2005/8/layout/vList2"/>
    <dgm:cxn modelId="{436453F5-2E91-4F0E-81EA-BDE397BE8A2D}" srcId="{C35DB9D0-8108-49D0-9ADF-5F19121DF32B}" destId="{5B6960C8-85E7-4419-BF37-24CD7A4D98D7}" srcOrd="8" destOrd="0" parTransId="{096C16A6-41AC-44FA-9D60-B2EC1DE7E407}" sibTransId="{1F9CE599-3201-4350-A985-29CFFA98674B}"/>
    <dgm:cxn modelId="{76D535D0-461B-450C-8FA4-81A7DB63F2D3}" type="presParOf" srcId="{0185CA21-B384-47DC-8996-807F8DD35E0C}" destId="{5B873B8D-728F-46A3-9713-41E7E1E9BE64}" srcOrd="0" destOrd="0" presId="urn:microsoft.com/office/officeart/2005/8/layout/vList2"/>
    <dgm:cxn modelId="{58371FAD-AE3D-4595-BC53-F4C1D3AF9835}" type="presParOf" srcId="{0185CA21-B384-47DC-8996-807F8DD35E0C}" destId="{D4B58240-A5CB-44DA-A9FA-0B998B80401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870E1-3C16-4D84-96B0-82BDF2EC0332}">
      <dsp:nvSpPr>
        <dsp:cNvPr id="0" name=""/>
        <dsp:cNvSpPr/>
      </dsp:nvSpPr>
      <dsp:spPr>
        <a:xfrm>
          <a:off x="1457743" y="304445"/>
          <a:ext cx="895200" cy="10569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8D922F-055B-422D-8ECC-1151B42EAF29}">
      <dsp:nvSpPr>
        <dsp:cNvPr id="0" name=""/>
        <dsp:cNvSpPr/>
      </dsp:nvSpPr>
      <dsp:spPr>
        <a:xfrm>
          <a:off x="99195" y="2075063"/>
          <a:ext cx="35571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endParaRPr lang="es-CL" sz="1800" kern="1200" noProof="0" dirty="0"/>
        </a:p>
      </dsp:txBody>
      <dsp:txXfrm>
        <a:off x="99195" y="2075063"/>
        <a:ext cx="3557145" cy="720000"/>
      </dsp:txXfrm>
    </dsp:sp>
    <dsp:sp modelId="{051A8B6C-DA61-42FA-BE01-C3FCEAF6106F}">
      <dsp:nvSpPr>
        <dsp:cNvPr id="0" name=""/>
        <dsp:cNvSpPr/>
      </dsp:nvSpPr>
      <dsp:spPr>
        <a:xfrm>
          <a:off x="5563727" y="192440"/>
          <a:ext cx="1247403" cy="10678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CA28A8-9E3A-4B3E-A552-87B4828D5D57}">
      <dsp:nvSpPr>
        <dsp:cNvPr id="0" name=""/>
        <dsp:cNvSpPr/>
      </dsp:nvSpPr>
      <dsp:spPr>
        <a:xfrm>
          <a:off x="4885963" y="2671455"/>
          <a:ext cx="408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es-CL" sz="1100" kern="1200" noProof="0" dirty="0"/>
        </a:p>
      </dsp:txBody>
      <dsp:txXfrm>
        <a:off x="4885963" y="2671455"/>
        <a:ext cx="408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1224A-B6DD-41A9-A4AA-1C63C8589C4C}">
      <dsp:nvSpPr>
        <dsp:cNvPr id="0" name=""/>
        <dsp:cNvSpPr/>
      </dsp:nvSpPr>
      <dsp:spPr>
        <a:xfrm>
          <a:off x="228195" y="145138"/>
          <a:ext cx="1686655" cy="166338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743BE-1BD4-4526-BF54-ED8DF256DF86}">
      <dsp:nvSpPr>
        <dsp:cNvPr id="0" name=""/>
        <dsp:cNvSpPr/>
      </dsp:nvSpPr>
      <dsp:spPr>
        <a:xfrm>
          <a:off x="261602" y="279856"/>
          <a:ext cx="1642006" cy="1385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F2F31-1584-4C38-9CAC-72FA1F8103E6}">
      <dsp:nvSpPr>
        <dsp:cNvPr id="0" name=""/>
        <dsp:cNvSpPr/>
      </dsp:nvSpPr>
      <dsp:spPr>
        <a:xfrm>
          <a:off x="1964922" y="1770191"/>
          <a:ext cx="1783099" cy="756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s-CL" sz="2400" kern="1200" noProof="0" dirty="0"/>
        </a:p>
      </dsp:txBody>
      <dsp:txXfrm>
        <a:off x="1964922" y="1770191"/>
        <a:ext cx="1783099" cy="756466"/>
      </dsp:txXfrm>
    </dsp:sp>
    <dsp:sp modelId="{E442EF37-5122-450E-ADB2-6DFBB6A0B206}">
      <dsp:nvSpPr>
        <dsp:cNvPr id="0" name=""/>
        <dsp:cNvSpPr/>
      </dsp:nvSpPr>
      <dsp:spPr>
        <a:xfrm>
          <a:off x="4519613" y="142229"/>
          <a:ext cx="1948725" cy="16890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BE807-A353-427B-8149-E8484D5F81DE}">
      <dsp:nvSpPr>
        <dsp:cNvPr id="0" name=""/>
        <dsp:cNvSpPr/>
      </dsp:nvSpPr>
      <dsp:spPr>
        <a:xfrm>
          <a:off x="4733815" y="109987"/>
          <a:ext cx="1581270" cy="15055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D31F2-EA4B-485C-B2A7-3E858EBC79E2}">
      <dsp:nvSpPr>
        <dsp:cNvPr id="0" name=""/>
        <dsp:cNvSpPr/>
      </dsp:nvSpPr>
      <dsp:spPr>
        <a:xfrm>
          <a:off x="5573409" y="1770191"/>
          <a:ext cx="1783099" cy="756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s-CL" sz="2400" kern="1200" noProof="0" dirty="0"/>
        </a:p>
      </dsp:txBody>
      <dsp:txXfrm>
        <a:off x="5573409" y="1770191"/>
        <a:ext cx="1783099" cy="756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73B8D-728F-46A3-9713-41E7E1E9BE64}">
      <dsp:nvSpPr>
        <dsp:cNvPr id="0" name=""/>
        <dsp:cNvSpPr/>
      </dsp:nvSpPr>
      <dsp:spPr>
        <a:xfrm>
          <a:off x="0" y="0"/>
          <a:ext cx="7156499"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L" sz="2600" b="1" kern="1200" noProof="0" dirty="0"/>
            <a:t>Agentes Químicos:</a:t>
          </a:r>
          <a:endParaRPr lang="es-CL" sz="2600" kern="1200" noProof="0" dirty="0"/>
        </a:p>
      </dsp:txBody>
      <dsp:txXfrm>
        <a:off x="30442" y="30442"/>
        <a:ext cx="7095615" cy="562726"/>
      </dsp:txXfrm>
    </dsp:sp>
    <dsp:sp modelId="{D4B58240-A5CB-44DA-A9FA-0B998B804011}">
      <dsp:nvSpPr>
        <dsp:cNvPr id="0" name=""/>
        <dsp:cNvSpPr/>
      </dsp:nvSpPr>
      <dsp:spPr>
        <a:xfrm>
          <a:off x="0" y="668776"/>
          <a:ext cx="7156499" cy="2906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219" tIns="33020" rIns="184912" bIns="33020" numCol="1" spcCol="1270" anchor="t" anchorCtr="0">
          <a:noAutofit/>
        </a:bodyPr>
        <a:lstStyle/>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Arsénico y sus compuestos.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Cadmio y sus compuestos.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Cromo y sus compuestos.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Fósforo, Magnesio, Mercurio</a:t>
          </a:r>
          <a:r>
            <a:rPr lang="es-CL" sz="2000" kern="1200" noProof="0" dirty="0">
              <a:solidFill>
                <a:srgbClr val="002060"/>
              </a:solidFill>
              <a:latin typeface="Arial" panose="020B0604020202020204" pitchFamily="34" charset="0"/>
              <a:cs typeface="Arial" panose="020B0604020202020204" pitchFamily="34" charset="0"/>
            </a:rPr>
            <a:t> </a:t>
          </a:r>
          <a:r>
            <a:rPr lang="es-CL" sz="2000" b="1" kern="1200" noProof="0" dirty="0">
              <a:solidFill>
                <a:srgbClr val="002060"/>
              </a:solidFill>
              <a:latin typeface="Arial" panose="020B0604020202020204" pitchFamily="34" charset="0"/>
              <a:cs typeface="Arial" panose="020B0604020202020204" pitchFamily="34" charset="0"/>
            </a:rPr>
            <a:t>y sus compuestos.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Plomo y sus compuestos.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Metales (Antimonio, Berilio, Niquel, Vanadio).</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Derivados Clorados.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Bencenos y sus `Homólogos.</a:t>
          </a:r>
          <a:endParaRPr lang="es-CL" sz="2000" kern="1200" noProof="0" dirty="0">
            <a:solidFill>
              <a:srgbClr val="00206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ü"/>
          </a:pPr>
          <a:r>
            <a:rPr lang="es-CL" sz="2000" b="1" kern="1200" noProof="0" dirty="0">
              <a:solidFill>
                <a:srgbClr val="002060"/>
              </a:solidFill>
              <a:latin typeface="Arial" panose="020B0604020202020204" pitchFamily="34" charset="0"/>
              <a:cs typeface="Arial" panose="020B0604020202020204" pitchFamily="34" charset="0"/>
            </a:rPr>
            <a:t>Sìlice, Silicatos, Carbón o Mineral.</a:t>
          </a:r>
          <a:endParaRPr lang="es-CL" sz="2000" kern="1200" noProof="0" dirty="0">
            <a:solidFill>
              <a:srgbClr val="002060"/>
            </a:solidFill>
            <a:latin typeface="Arial" panose="020B0604020202020204" pitchFamily="34" charset="0"/>
            <a:cs typeface="Arial" panose="020B0604020202020204" pitchFamily="34" charset="0"/>
          </a:endParaRPr>
        </a:p>
      </dsp:txBody>
      <dsp:txXfrm>
        <a:off x="0" y="668776"/>
        <a:ext cx="7156499" cy="290627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B0C3E-37EB-486C-B7BC-75BCB6344EAE}" type="datetimeFigureOut">
              <a:rPr lang="es-CL" smtClean="0"/>
              <a:t>20-03-2025</a:t>
            </a:fld>
            <a:endParaRPr lang="es-CL"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F3EAC-B28E-40C5-B6A6-CA88BD8E010A}" type="slidenum">
              <a:rPr lang="es-CL" smtClean="0"/>
              <a:t>‹Nº›</a:t>
            </a:fld>
            <a:endParaRPr lang="es-CL" dirty="0"/>
          </a:p>
        </p:txBody>
      </p:sp>
    </p:spTree>
    <p:extLst>
      <p:ext uri="{BB962C8B-B14F-4D97-AF65-F5344CB8AC3E}">
        <p14:creationId xmlns:p14="http://schemas.microsoft.com/office/powerpoint/2010/main" val="184807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30F3EAC-B28E-40C5-B6A6-CA88BD8E010A}" type="slidenum">
              <a:rPr lang="es-CL" smtClean="0"/>
              <a:t>6</a:t>
            </a:fld>
            <a:endParaRPr lang="es-CL" dirty="0"/>
          </a:p>
        </p:txBody>
      </p:sp>
    </p:spTree>
    <p:extLst>
      <p:ext uri="{BB962C8B-B14F-4D97-AF65-F5344CB8AC3E}">
        <p14:creationId xmlns:p14="http://schemas.microsoft.com/office/powerpoint/2010/main" val="244230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B703324-39C4-4534-8A6A-A674742D01BE}" type="slidenum">
              <a:rPr lang="es-CL" smtClean="0"/>
              <a:t>37</a:t>
            </a:fld>
            <a:endParaRPr lang="es-CL" dirty="0"/>
          </a:p>
        </p:txBody>
      </p:sp>
    </p:spTree>
    <p:extLst>
      <p:ext uri="{BB962C8B-B14F-4D97-AF65-F5344CB8AC3E}">
        <p14:creationId xmlns:p14="http://schemas.microsoft.com/office/powerpoint/2010/main" val="150923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B703324-39C4-4534-8A6A-A674742D01BE}" type="slidenum">
              <a:rPr lang="es-CL" smtClean="0"/>
              <a:t>49</a:t>
            </a:fld>
            <a:endParaRPr lang="es-CL"/>
          </a:p>
        </p:txBody>
      </p:sp>
    </p:spTree>
    <p:extLst>
      <p:ext uri="{BB962C8B-B14F-4D97-AF65-F5344CB8AC3E}">
        <p14:creationId xmlns:p14="http://schemas.microsoft.com/office/powerpoint/2010/main" val="368156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30F3EAC-B28E-40C5-B6A6-CA88BD8E010A}" type="slidenum">
              <a:rPr lang="es-CL" smtClean="0"/>
              <a:t>140</a:t>
            </a:fld>
            <a:endParaRPr lang="es-CL" dirty="0"/>
          </a:p>
        </p:txBody>
      </p:sp>
    </p:spTree>
    <p:extLst>
      <p:ext uri="{BB962C8B-B14F-4D97-AF65-F5344CB8AC3E}">
        <p14:creationId xmlns:p14="http://schemas.microsoft.com/office/powerpoint/2010/main" val="337039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18711"/>
            <a:ext cx="9144000" cy="1143000"/>
          </a:xfrm>
        </p:spPr>
        <p:txBody>
          <a:bodyPr/>
          <a:lstStyle>
            <a:lvl1pPr>
              <a:defRPr>
                <a:solidFill>
                  <a:schemeClr val="tx2"/>
                </a:solidFill>
              </a:defRPr>
            </a:lvl1pPr>
          </a:lstStyle>
          <a:p>
            <a:r>
              <a:rPr lang="es-CL" noProof="0" dirty="0" err="1"/>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title</a:t>
            </a:r>
            <a:r>
              <a:rPr lang="es-CL" noProof="0" dirty="0"/>
              <a:t> </a:t>
            </a:r>
            <a:r>
              <a:rPr lang="es-CL" noProof="0" dirty="0" err="1"/>
              <a:t>style</a:t>
            </a:r>
            <a:endParaRPr lang="es-CL" noProof="0" dirty="0"/>
          </a:p>
        </p:txBody>
      </p:sp>
      <p:sp>
        <p:nvSpPr>
          <p:cNvPr id="3" name="Content Placeholder 2"/>
          <p:cNvSpPr>
            <a:spLocks noGrp="1"/>
          </p:cNvSpPr>
          <p:nvPr>
            <p:ph idx="1" hasCustomPrompt="1"/>
          </p:nvPr>
        </p:nvSpPr>
        <p:spPr>
          <a:xfrm>
            <a:off x="457200" y="3429000"/>
            <a:ext cx="8229600" cy="2697163"/>
          </a:xfrm>
        </p:spPr>
        <p:txBody>
          <a:bodyPr/>
          <a:lstStyle>
            <a:lvl1pPr algn="just">
              <a:defRPr>
                <a:solidFill>
                  <a:schemeClr val="tx2"/>
                </a:solidFill>
              </a:defRPr>
            </a:lvl1pPr>
            <a:lvl2pPr algn="just">
              <a:defRPr>
                <a:solidFill>
                  <a:schemeClr val="tx2"/>
                </a:solidFill>
              </a:defRPr>
            </a:lvl2pPr>
            <a:lvl3pPr algn="just">
              <a:defRPr>
                <a:solidFill>
                  <a:schemeClr val="tx2"/>
                </a:solidFill>
              </a:defRPr>
            </a:lvl3pPr>
            <a:lvl4pPr algn="just">
              <a:defRPr>
                <a:solidFill>
                  <a:schemeClr val="tx2"/>
                </a:solidFill>
              </a:defRPr>
            </a:lvl4pPr>
            <a:lvl5pPr algn="just">
              <a:defRPr>
                <a:solidFill>
                  <a:schemeClr val="tx2"/>
                </a:solidFill>
              </a:defRPr>
            </a:lvl5pPr>
          </a:lstStyle>
          <a:p>
            <a:pPr lvl="0"/>
            <a:r>
              <a:rPr lang="es-CL" noProof="0" dirty="0" err="1"/>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text</a:t>
            </a:r>
            <a:r>
              <a:rPr lang="es-CL" noProof="0" dirty="0"/>
              <a:t> </a:t>
            </a:r>
            <a:r>
              <a:rPr lang="es-CL" noProof="0" dirty="0" err="1"/>
              <a:t>styles</a:t>
            </a:r>
            <a:endParaRPr lang="es-CL" noProof="0" dirty="0"/>
          </a:p>
          <a:p>
            <a:pPr lvl="1"/>
            <a:r>
              <a:rPr lang="es-CL" noProof="0" dirty="0" err="1"/>
              <a:t>Second</a:t>
            </a:r>
            <a:r>
              <a:rPr lang="es-CL" noProof="0" dirty="0"/>
              <a:t> </a:t>
            </a:r>
            <a:r>
              <a:rPr lang="es-CL" noProof="0" dirty="0" err="1"/>
              <a:t>level</a:t>
            </a:r>
            <a:endParaRPr lang="es-CL" noProof="0" dirty="0"/>
          </a:p>
          <a:p>
            <a:pPr lvl="2"/>
            <a:r>
              <a:rPr lang="es-CL" noProof="0" dirty="0" err="1"/>
              <a:t>Third</a:t>
            </a:r>
            <a:r>
              <a:rPr lang="es-CL" noProof="0" dirty="0"/>
              <a:t> </a:t>
            </a:r>
            <a:r>
              <a:rPr lang="es-CL" noProof="0" dirty="0" err="1"/>
              <a:t>level</a:t>
            </a:r>
            <a:endParaRPr lang="es-CL" noProof="0" dirty="0"/>
          </a:p>
          <a:p>
            <a:pPr lvl="3"/>
            <a:r>
              <a:rPr lang="es-CL" noProof="0" dirty="0" err="1"/>
              <a:t>Fourth</a:t>
            </a:r>
            <a:r>
              <a:rPr lang="es-CL" noProof="0" dirty="0"/>
              <a:t> </a:t>
            </a:r>
            <a:r>
              <a:rPr lang="es-CL" noProof="0" dirty="0" err="1"/>
              <a:t>level</a:t>
            </a:r>
            <a:endParaRPr lang="es-CL" noProof="0" dirty="0"/>
          </a:p>
          <a:p>
            <a:pPr lvl="4"/>
            <a:r>
              <a:rPr lang="es-CL" noProof="0" dirty="0" err="1"/>
              <a:t>Fifth</a:t>
            </a:r>
            <a:r>
              <a:rPr lang="es-CL" noProof="0" dirty="0"/>
              <a:t> </a:t>
            </a:r>
            <a:r>
              <a:rPr lang="es-CL" noProof="0" dirty="0" err="1"/>
              <a:t>level</a:t>
            </a:r>
            <a:endParaRPr lang="es-CL" noProof="0" dirty="0"/>
          </a:p>
        </p:txBody>
      </p:sp>
      <p:sp>
        <p:nvSpPr>
          <p:cNvPr id="4" name="Date Placeholder 3"/>
          <p:cNvSpPr>
            <a:spLocks noGrp="1"/>
          </p:cNvSpPr>
          <p:nvPr>
            <p:ph type="dt" sz="half" idx="10"/>
          </p:nvPr>
        </p:nvSpPr>
        <p:spPr/>
        <p:txBody>
          <a:bodyPr/>
          <a:lstStyle/>
          <a:p>
            <a:fld id="{5BCAD085-E8A6-8845-BD4E-CB4CCA059FC4}" type="datetimeFigureOut">
              <a:rPr lang="es-CL" noProof="0" smtClean="0"/>
              <a:t>20-03-2025</a:t>
            </a:fld>
            <a:endParaRPr lang="es-CL" noProof="0" dirty="0"/>
          </a:p>
        </p:txBody>
      </p:sp>
      <p:sp>
        <p:nvSpPr>
          <p:cNvPr id="5" name="Footer Placeholder 4"/>
          <p:cNvSpPr>
            <a:spLocks noGrp="1"/>
          </p:cNvSpPr>
          <p:nvPr>
            <p:ph type="ftr" sz="quarter" idx="11"/>
          </p:nvPr>
        </p:nvSpPr>
        <p:spPr/>
        <p:txBody>
          <a:bodyPr/>
          <a:lstStyle/>
          <a:p>
            <a:endParaRPr lang="es-CL" noProof="0" dirty="0"/>
          </a:p>
        </p:txBody>
      </p:sp>
      <p:sp>
        <p:nvSpPr>
          <p:cNvPr id="6" name="Slide Number Placeholder 5"/>
          <p:cNvSpPr>
            <a:spLocks noGrp="1"/>
          </p:cNvSpPr>
          <p:nvPr>
            <p:ph type="sldNum" sz="quarter" idx="12"/>
          </p:nvPr>
        </p:nvSpPr>
        <p:spPr/>
        <p:txBody>
          <a:bodyPr/>
          <a:lstStyle/>
          <a:p>
            <a:fld id="{C1FF6DA9-008F-8B48-92A6-B652298478BF}" type="slidenum">
              <a:rPr lang="es-CL" noProof="0" smtClean="0"/>
              <a:t>‹Nº›</a:t>
            </a:fld>
            <a:endParaRPr lang="es-CL" noProof="0"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s-CL" noProof="0"/>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title</a:t>
            </a:r>
            <a:r>
              <a:rPr lang="es-CL" noProof="0" dirty="0"/>
              <a:t> </a:t>
            </a:r>
            <a:r>
              <a:rPr lang="es-CL" noProof="0" dirty="0" err="1"/>
              <a:t>style</a:t>
            </a:r>
            <a:endParaRPr lang="es-CL" noProof="0"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CL" noProof="0"/>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text</a:t>
            </a:r>
            <a:r>
              <a:rPr lang="es-CL" noProof="0" dirty="0"/>
              <a:t> </a:t>
            </a:r>
            <a:r>
              <a:rPr lang="es-CL" noProof="0" dirty="0" err="1"/>
              <a:t>styles</a:t>
            </a:r>
            <a:endParaRPr lang="es-CL" noProof="0" dirty="0"/>
          </a:p>
        </p:txBody>
      </p:sp>
      <p:sp>
        <p:nvSpPr>
          <p:cNvPr id="4" name="Date Placeholder 3"/>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2000" r="-1000" b="7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3/20/2025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xgl-logistics.com/normativas-y-regulaciones-del-transporte-de-sustancias-peligrosas-en-espana-y-mexico/"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7.xml"/><Relationship Id="rId4" Type="http://schemas.openxmlformats.org/officeDocument/2006/relationships/image" Target="../media/image16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7.xml"/><Relationship Id="rId4" Type="http://schemas.openxmlformats.org/officeDocument/2006/relationships/image" Target="../media/image171.jpg"/></Relationships>
</file>

<file path=ppt/slides/_rels/slide10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11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1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4.jpg"/></Relationships>
</file>

<file path=ppt/slides/_rels/slide117.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svg"/><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fif"/><Relationship Id="rId7" Type="http://schemas.openxmlformats.org/officeDocument/2006/relationships/image" Target="../media/image41.svg"/><Relationship Id="rId2" Type="http://schemas.openxmlformats.org/officeDocument/2006/relationships/image" Target="../media/image36.jfi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diagramLayout" Target="../diagrams/layout3.xml"/><Relationship Id="rId7" Type="http://schemas.openxmlformats.org/officeDocument/2006/relationships/image" Target="../media/image5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jp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9.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elrincondecelestecielo.blogspot.com/2012/05/riesgos-de-trabajo-para-una-modista.html" TargetMode="External"/><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3BDB15F-09CA-5B9E-DCB9-78DFC95983D9}"/>
              </a:ext>
            </a:extLst>
          </p:cNvPr>
          <p:cNvSpPr txBox="1"/>
          <p:nvPr/>
        </p:nvSpPr>
        <p:spPr>
          <a:xfrm>
            <a:off x="-363684" y="6083646"/>
            <a:ext cx="6276110" cy="646331"/>
          </a:xfrm>
          <a:prstGeom prst="rect">
            <a:avLst/>
          </a:prstGeom>
          <a:noFill/>
        </p:spPr>
        <p:txBody>
          <a:bodyPr wrap="square">
            <a:spAutoFit/>
          </a:bodyPr>
          <a:lstStyle/>
          <a:p>
            <a:pPr algn="ctr"/>
            <a:r>
              <a:rPr lang="es-CL" sz="1200" b="1" noProof="0" dirty="0">
                <a:solidFill>
                  <a:schemeClr val="tx2"/>
                </a:solidFill>
                <a:latin typeface="Arial" panose="020B0604020202020204" pitchFamily="34" charset="0"/>
                <a:cs typeface="Arial" panose="020B0604020202020204" pitchFamily="34" charset="0"/>
              </a:rPr>
              <a:t>CENTRO DE FORMACIÓN INTEGRAL CERFOM LIMITADA, 76.988.274-K</a:t>
            </a:r>
          </a:p>
          <a:p>
            <a:pPr algn="ctr"/>
            <a:r>
              <a:rPr lang="es-CL" sz="1200" b="1" noProof="0" dirty="0">
                <a:solidFill>
                  <a:schemeClr val="tx2"/>
                </a:solidFill>
                <a:latin typeface="Arial" panose="020B0604020202020204" pitchFamily="34" charset="0"/>
                <a:cs typeface="Arial" panose="020B0604020202020204" pitchFamily="34" charset="0"/>
              </a:rPr>
              <a:t> DEPARTAMENTO DE DOCENCIA</a:t>
            </a:r>
          </a:p>
          <a:p>
            <a:pPr algn="ctr"/>
            <a:r>
              <a:rPr lang="es-CL" sz="1200" b="1" noProof="0" dirty="0">
                <a:solidFill>
                  <a:schemeClr val="tx2"/>
                </a:solidFill>
                <a:latin typeface="Arial" panose="020B0604020202020204" pitchFamily="34" charset="0"/>
                <a:cs typeface="Arial" panose="020B0604020202020204" pitchFamily="34" charset="0"/>
              </a:rPr>
              <a:t> CALAMA</a:t>
            </a:r>
          </a:p>
        </p:txBody>
      </p:sp>
      <p:sp>
        <p:nvSpPr>
          <p:cNvPr id="4" name="Título 3">
            <a:extLst>
              <a:ext uri="{FF2B5EF4-FFF2-40B4-BE49-F238E27FC236}">
                <a16:creationId xmlns:a16="http://schemas.microsoft.com/office/drawing/2014/main" id="{D3ABD7BF-0987-8EF9-AA3C-D3EF9FF58614}"/>
              </a:ext>
            </a:extLst>
          </p:cNvPr>
          <p:cNvSpPr>
            <a:spLocks noGrp="1"/>
          </p:cNvSpPr>
          <p:nvPr>
            <p:ph type="ctrTitle"/>
          </p:nvPr>
        </p:nvSpPr>
        <p:spPr>
          <a:xfrm>
            <a:off x="-1" y="451188"/>
            <a:ext cx="5548745" cy="1470025"/>
          </a:xfrm>
        </p:spPr>
        <p:txBody>
          <a:bodyPr>
            <a:noAutofit/>
          </a:bodyPr>
          <a:lstStyle/>
          <a:p>
            <a:r>
              <a:rPr lang="es-CL" sz="3600" b="1" noProof="0" dirty="0">
                <a:solidFill>
                  <a:schemeClr val="tx2"/>
                </a:solidFill>
                <a:latin typeface="Arial" panose="020B0604020202020204" pitchFamily="34" charset="0"/>
                <a:cs typeface="Arial" panose="020B0604020202020204" pitchFamily="34" charset="0"/>
              </a:rPr>
              <a:t>MANEJO SEGURO DE SUSTANCIAS PELIGROSAS</a:t>
            </a:r>
          </a:p>
        </p:txBody>
      </p:sp>
      <p:pic>
        <p:nvPicPr>
          <p:cNvPr id="6" name="Imagen 5">
            <a:extLst>
              <a:ext uri="{FF2B5EF4-FFF2-40B4-BE49-F238E27FC236}">
                <a16:creationId xmlns:a16="http://schemas.microsoft.com/office/drawing/2014/main" id="{4F41AD21-3485-022C-50C4-D533E0E48DC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contrast="40000"/>
                    </a14:imgEffect>
                  </a14:imgLayer>
                </a14:imgProps>
              </a:ext>
              <a:ext uri="{837473B0-CC2E-450A-ABE3-18F120FF3D39}">
                <a1611:picAttrSrcUrl xmlns:a1611="http://schemas.microsoft.com/office/drawing/2016/11/main" r:id="rId5"/>
              </a:ext>
            </a:extLst>
          </a:blip>
          <a:srcRect l="17440" r="17440"/>
          <a:stretch/>
        </p:blipFill>
        <p:spPr>
          <a:xfrm>
            <a:off x="603114" y="2126560"/>
            <a:ext cx="4241259" cy="3663515"/>
          </a:xfrm>
          <a:prstGeom prst="teardrop">
            <a:avLst/>
          </a:prstGeom>
        </p:spPr>
      </p:pic>
    </p:spTree>
    <p:extLst>
      <p:ext uri="{BB962C8B-B14F-4D97-AF65-F5344CB8AC3E}">
        <p14:creationId xmlns:p14="http://schemas.microsoft.com/office/powerpoint/2010/main" val="4470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6435B3-E9FB-B7EE-388E-950E14FF5CB4}"/>
              </a:ext>
            </a:extLst>
          </p:cNvPr>
          <p:cNvSpPr txBox="1"/>
          <p:nvPr/>
        </p:nvSpPr>
        <p:spPr>
          <a:xfrm>
            <a:off x="424927" y="2414677"/>
            <a:ext cx="8191948" cy="2308324"/>
          </a:xfrm>
          <a:prstGeom prst="rect">
            <a:avLst/>
          </a:prstGeom>
          <a:noFill/>
        </p:spPr>
        <p:txBody>
          <a:bodyPr wrap="square">
            <a:spAutoFit/>
          </a:bodyPr>
          <a:lstStyle/>
          <a:p>
            <a:pPr algn="just">
              <a:buNone/>
            </a:pPr>
            <a:r>
              <a:rPr lang="es-CL" sz="2400" b="1" dirty="0">
                <a:solidFill>
                  <a:srgbClr val="002060"/>
                </a:solidFill>
                <a:latin typeface="Arial" panose="020B0604020202020204" pitchFamily="34" charset="0"/>
                <a:cs typeface="Arial" panose="020B0604020202020204" pitchFamily="34" charset="0"/>
              </a:rPr>
              <a:t>Ejemplos de sustancias peligrosas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Gasolina y diésel (líquidos inflamables)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Cloro y amoníaco (gases tóxicos)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Ácido sulfúrico (corrosivo)</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Cianuro (tóxico)</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Uranio (radiactivo)</a:t>
            </a:r>
          </a:p>
        </p:txBody>
      </p:sp>
    </p:spTree>
    <p:extLst>
      <p:ext uri="{BB962C8B-B14F-4D97-AF65-F5344CB8AC3E}">
        <p14:creationId xmlns:p14="http://schemas.microsoft.com/office/powerpoint/2010/main" val="25061635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7" name="object 7"/>
          <p:cNvSpPr/>
          <p:nvPr/>
        </p:nvSpPr>
        <p:spPr>
          <a:xfrm>
            <a:off x="5696262" y="2706324"/>
            <a:ext cx="2743199" cy="207873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76834" y="2431147"/>
            <a:ext cx="7695565" cy="4426853"/>
          </a:xfrm>
          <a:prstGeom prst="rect">
            <a:avLst/>
          </a:prstGeom>
        </p:spPr>
        <p:txBody>
          <a:bodyPr vert="horz" wrap="square" lIns="0" tIns="43180" rIns="0" bIns="0" rtlCol="0">
            <a:spAutoFit/>
          </a:bodyPr>
          <a:lstStyle/>
          <a:p>
            <a:pPr marL="12700">
              <a:lnSpc>
                <a:spcPct val="100000"/>
              </a:lnSpc>
              <a:spcBef>
                <a:spcPts val="340"/>
              </a:spcBef>
              <a:buClr>
                <a:srgbClr val="FB0028"/>
              </a:buClr>
              <a:tabLst>
                <a:tab pos="356235" algn="l"/>
                <a:tab pos="356870" algn="l"/>
              </a:tabLst>
            </a:pPr>
            <a:r>
              <a:rPr lang="es-CL" b="1" noProof="0" dirty="0">
                <a:solidFill>
                  <a:srgbClr val="002060"/>
                </a:solidFill>
                <a:latin typeface="Arial"/>
                <a:cs typeface="Arial"/>
              </a:rPr>
              <a:t>CIRCULACION Y</a:t>
            </a:r>
            <a:r>
              <a:rPr lang="es-CL" b="1" spc="-100" noProof="0" dirty="0">
                <a:solidFill>
                  <a:srgbClr val="002060"/>
                </a:solidFill>
                <a:latin typeface="Arial"/>
                <a:cs typeface="Arial"/>
              </a:rPr>
              <a:t> </a:t>
            </a:r>
            <a:r>
              <a:rPr lang="es-CL" b="1" spc="-10" noProof="0" dirty="0">
                <a:solidFill>
                  <a:srgbClr val="002060"/>
                </a:solidFill>
                <a:latin typeface="Arial"/>
                <a:cs typeface="Arial"/>
              </a:rPr>
              <a:t>ESTACIONAMIENTO:</a:t>
            </a:r>
            <a:br>
              <a:rPr lang="es-CL" b="1" spc="-10" dirty="0">
                <a:solidFill>
                  <a:srgbClr val="002060"/>
                </a:solidFill>
                <a:latin typeface="Arial"/>
                <a:cs typeface="Arial"/>
              </a:rPr>
            </a:br>
            <a:r>
              <a:rPr lang="es-CL" noProof="0" dirty="0">
                <a:solidFill>
                  <a:srgbClr val="002060"/>
                </a:solidFill>
                <a:latin typeface="Arial"/>
                <a:cs typeface="Arial"/>
              </a:rPr>
              <a:t>  Los </a:t>
            </a:r>
            <a:r>
              <a:rPr lang="es-CL" spc="-5" noProof="0" dirty="0">
                <a:solidFill>
                  <a:srgbClr val="002060"/>
                </a:solidFill>
                <a:latin typeface="Arial"/>
                <a:cs typeface="Arial"/>
              </a:rPr>
              <a:t>vehículos deberán evitar </a:t>
            </a:r>
            <a:r>
              <a:rPr lang="es-CL" noProof="0" dirty="0">
                <a:solidFill>
                  <a:srgbClr val="002060"/>
                </a:solidFill>
                <a:latin typeface="Arial"/>
                <a:cs typeface="Arial"/>
              </a:rPr>
              <a:t>el </a:t>
            </a:r>
            <a:r>
              <a:rPr lang="es-CL" spc="-5" noProof="0" dirty="0">
                <a:solidFill>
                  <a:srgbClr val="002060"/>
                </a:solidFill>
                <a:latin typeface="Arial"/>
                <a:cs typeface="Arial"/>
              </a:rPr>
              <a:t>uso</a:t>
            </a:r>
            <a:r>
              <a:rPr lang="es-CL" spc="525" noProof="0" dirty="0">
                <a:solidFill>
                  <a:srgbClr val="002060"/>
                </a:solidFill>
                <a:latin typeface="Arial"/>
                <a:cs typeface="Arial"/>
              </a:rPr>
              <a:t> </a:t>
            </a:r>
            <a:r>
              <a:rPr lang="es-CL" spc="-15" noProof="0" dirty="0">
                <a:solidFill>
                  <a:srgbClr val="002060"/>
                </a:solidFill>
                <a:latin typeface="Arial"/>
                <a:cs typeface="Arial"/>
              </a:rPr>
              <a:t>de</a:t>
            </a:r>
            <a:endParaRPr lang="es-CL" noProof="0" dirty="0">
              <a:solidFill>
                <a:srgbClr val="002060"/>
              </a:solidFill>
              <a:latin typeface="Arial"/>
              <a:cs typeface="Arial"/>
            </a:endParaRPr>
          </a:p>
          <a:p>
            <a:pPr marR="2007235" algn="ctr">
              <a:lnSpc>
                <a:spcPts val="2280"/>
              </a:lnSpc>
            </a:pPr>
            <a:r>
              <a:rPr lang="es-CL" noProof="0" dirty="0">
                <a:solidFill>
                  <a:srgbClr val="002060"/>
                </a:solidFill>
                <a:latin typeface="Arial"/>
                <a:cs typeface="Arial"/>
              </a:rPr>
              <a:t>vías en áreas densamente</a:t>
            </a:r>
            <a:r>
              <a:rPr lang="es-CL" spc="-114" noProof="0" dirty="0">
                <a:solidFill>
                  <a:srgbClr val="002060"/>
                </a:solidFill>
                <a:latin typeface="Arial"/>
                <a:cs typeface="Arial"/>
              </a:rPr>
              <a:t> </a:t>
            </a:r>
            <a:r>
              <a:rPr lang="es-CL" noProof="0" dirty="0">
                <a:solidFill>
                  <a:srgbClr val="002060"/>
                </a:solidFill>
                <a:latin typeface="Arial"/>
                <a:cs typeface="Arial"/>
              </a:rPr>
              <a:t>pobladas.</a:t>
            </a:r>
          </a:p>
          <a:p>
            <a:pPr marL="813435" marR="2445385" lvl="1" indent="-342900" algn="just">
              <a:lnSpc>
                <a:spcPts val="2160"/>
              </a:lnSpc>
              <a:spcBef>
                <a:spcPts val="515"/>
              </a:spcBef>
              <a:buClr>
                <a:srgbClr val="002060"/>
              </a:buClr>
              <a:buFont typeface="Wingdings" panose="05000000000000000000" pitchFamily="2" charset="2"/>
              <a:buChar char="ü"/>
              <a:tabLst>
                <a:tab pos="758190" algn="l"/>
              </a:tabLst>
            </a:pPr>
            <a:r>
              <a:rPr lang="es-CL" noProof="0" dirty="0">
                <a:solidFill>
                  <a:srgbClr val="002060"/>
                </a:solidFill>
                <a:latin typeface="Arial"/>
                <a:cs typeface="Arial"/>
              </a:rPr>
              <a:t>Los vehículos solo podrán </a:t>
            </a:r>
            <a:r>
              <a:rPr lang="es-CL" spc="-5" noProof="0" dirty="0">
                <a:solidFill>
                  <a:srgbClr val="002060"/>
                </a:solidFill>
                <a:latin typeface="Arial"/>
                <a:cs typeface="Arial"/>
              </a:rPr>
              <a:t>estacionarse  </a:t>
            </a:r>
            <a:r>
              <a:rPr lang="es-CL" noProof="0" dirty="0">
                <a:solidFill>
                  <a:srgbClr val="002060"/>
                </a:solidFill>
                <a:latin typeface="Arial"/>
                <a:cs typeface="Arial"/>
              </a:rPr>
              <a:t>para el descanso o alojamiento </a:t>
            </a:r>
            <a:r>
              <a:rPr lang="es-CL" spc="-10" noProof="0" dirty="0">
                <a:solidFill>
                  <a:srgbClr val="002060"/>
                </a:solidFill>
                <a:latin typeface="Arial"/>
                <a:cs typeface="Arial"/>
              </a:rPr>
              <a:t>de </a:t>
            </a:r>
            <a:r>
              <a:rPr lang="es-CL" spc="-5" noProof="0" dirty="0">
                <a:solidFill>
                  <a:srgbClr val="002060"/>
                </a:solidFill>
                <a:latin typeface="Arial"/>
                <a:cs typeface="Arial"/>
              </a:rPr>
              <a:t>los  conductores </a:t>
            </a:r>
            <a:r>
              <a:rPr lang="es-CL" noProof="0" dirty="0">
                <a:solidFill>
                  <a:srgbClr val="002060"/>
                </a:solidFill>
                <a:latin typeface="Arial"/>
                <a:cs typeface="Arial"/>
              </a:rPr>
              <a:t>en </a:t>
            </a:r>
            <a:r>
              <a:rPr lang="es-CL" spc="-5" noProof="0" dirty="0">
                <a:solidFill>
                  <a:srgbClr val="002060"/>
                </a:solidFill>
                <a:latin typeface="Arial"/>
                <a:cs typeface="Arial"/>
              </a:rPr>
              <a:t>áreas previamente  </a:t>
            </a:r>
            <a:r>
              <a:rPr lang="es-CL" noProof="0" dirty="0">
                <a:solidFill>
                  <a:srgbClr val="002060"/>
                </a:solidFill>
                <a:latin typeface="Arial"/>
                <a:cs typeface="Arial"/>
              </a:rPr>
              <a:t>fijadas por </a:t>
            </a:r>
            <a:r>
              <a:rPr lang="es-CL" spc="-5" noProof="0" dirty="0">
                <a:solidFill>
                  <a:srgbClr val="002060"/>
                </a:solidFill>
                <a:latin typeface="Arial"/>
                <a:cs typeface="Arial"/>
              </a:rPr>
              <a:t>la</a:t>
            </a:r>
            <a:r>
              <a:rPr lang="es-CL" spc="-35" noProof="0" dirty="0">
                <a:solidFill>
                  <a:srgbClr val="002060"/>
                </a:solidFill>
                <a:latin typeface="Arial"/>
                <a:cs typeface="Arial"/>
              </a:rPr>
              <a:t> </a:t>
            </a:r>
            <a:r>
              <a:rPr lang="es-CL" noProof="0" dirty="0">
                <a:solidFill>
                  <a:srgbClr val="002060"/>
                </a:solidFill>
                <a:latin typeface="Arial"/>
                <a:cs typeface="Arial"/>
              </a:rPr>
              <a:t>autoridad.</a:t>
            </a:r>
          </a:p>
          <a:p>
            <a:pPr marL="12065">
              <a:lnSpc>
                <a:spcPts val="2280"/>
              </a:lnSpc>
              <a:spcBef>
                <a:spcPts val="1635"/>
              </a:spcBef>
              <a:buClr>
                <a:srgbClr val="FB0028"/>
              </a:buClr>
              <a:tabLst>
                <a:tab pos="355600" algn="l"/>
                <a:tab pos="356235" algn="l"/>
              </a:tabLst>
            </a:pPr>
            <a:r>
              <a:rPr lang="es-CL" b="1" noProof="0" dirty="0">
                <a:solidFill>
                  <a:srgbClr val="002060"/>
                </a:solidFill>
                <a:latin typeface="Arial"/>
                <a:cs typeface="Arial"/>
              </a:rPr>
              <a:t>PERSONAS</a:t>
            </a:r>
            <a:r>
              <a:rPr lang="es-CL" b="1" spc="395" noProof="0" dirty="0">
                <a:solidFill>
                  <a:srgbClr val="002060"/>
                </a:solidFill>
                <a:latin typeface="Arial"/>
                <a:cs typeface="Arial"/>
              </a:rPr>
              <a:t> </a:t>
            </a:r>
            <a:r>
              <a:rPr lang="es-CL" b="1" noProof="0" dirty="0">
                <a:solidFill>
                  <a:srgbClr val="002060"/>
                </a:solidFill>
                <a:latin typeface="Arial"/>
                <a:cs typeface="Arial"/>
              </a:rPr>
              <a:t>QUE</a:t>
            </a:r>
            <a:r>
              <a:rPr lang="es-CL" b="1" spc="395" noProof="0" dirty="0">
                <a:solidFill>
                  <a:srgbClr val="002060"/>
                </a:solidFill>
                <a:latin typeface="Arial"/>
                <a:cs typeface="Arial"/>
              </a:rPr>
              <a:t> </a:t>
            </a:r>
            <a:r>
              <a:rPr lang="es-CL" b="1" spc="-30" noProof="0" dirty="0">
                <a:solidFill>
                  <a:srgbClr val="002060"/>
                </a:solidFill>
                <a:latin typeface="Arial"/>
                <a:cs typeface="Arial"/>
              </a:rPr>
              <a:t>PARTICIPAN</a:t>
            </a:r>
            <a:r>
              <a:rPr lang="es-CL" b="1" spc="409" noProof="0" dirty="0">
                <a:solidFill>
                  <a:srgbClr val="002060"/>
                </a:solidFill>
                <a:latin typeface="Arial"/>
                <a:cs typeface="Arial"/>
              </a:rPr>
              <a:t> </a:t>
            </a:r>
            <a:r>
              <a:rPr lang="es-CL" b="1" noProof="0" dirty="0">
                <a:solidFill>
                  <a:srgbClr val="002060"/>
                </a:solidFill>
                <a:latin typeface="Arial"/>
                <a:cs typeface="Arial"/>
              </a:rPr>
              <a:t>EN</a:t>
            </a:r>
            <a:r>
              <a:rPr lang="es-CL" b="1" spc="400" noProof="0" dirty="0">
                <a:solidFill>
                  <a:srgbClr val="002060"/>
                </a:solidFill>
                <a:latin typeface="Arial"/>
                <a:cs typeface="Arial"/>
              </a:rPr>
              <a:t> </a:t>
            </a:r>
            <a:r>
              <a:rPr lang="es-CL" b="1" spc="-5" noProof="0" dirty="0">
                <a:solidFill>
                  <a:srgbClr val="002060"/>
                </a:solidFill>
                <a:latin typeface="Arial"/>
                <a:cs typeface="Arial"/>
              </a:rPr>
              <a:t>LAS</a:t>
            </a:r>
            <a:r>
              <a:rPr lang="es-CL" b="1" spc="395" noProof="0" dirty="0">
                <a:solidFill>
                  <a:srgbClr val="002060"/>
                </a:solidFill>
                <a:latin typeface="Arial"/>
                <a:cs typeface="Arial"/>
              </a:rPr>
              <a:t> </a:t>
            </a:r>
            <a:r>
              <a:rPr lang="es-CL" b="1" noProof="0" dirty="0">
                <a:solidFill>
                  <a:srgbClr val="002060"/>
                </a:solidFill>
                <a:latin typeface="Arial"/>
                <a:cs typeface="Arial"/>
              </a:rPr>
              <a:t>OPERACIONES</a:t>
            </a:r>
            <a:r>
              <a:rPr lang="es-CL" b="1" spc="400" noProof="0" dirty="0">
                <a:solidFill>
                  <a:srgbClr val="002060"/>
                </a:solidFill>
                <a:latin typeface="Arial"/>
                <a:cs typeface="Arial"/>
              </a:rPr>
              <a:t> </a:t>
            </a:r>
            <a:r>
              <a:rPr lang="es-CL" b="1" noProof="0" dirty="0">
                <a:solidFill>
                  <a:srgbClr val="002060"/>
                </a:solidFill>
                <a:latin typeface="Arial"/>
                <a:cs typeface="Arial"/>
              </a:rPr>
              <a:t>DE</a:t>
            </a:r>
            <a:endParaRPr lang="es-CL" noProof="0" dirty="0">
              <a:solidFill>
                <a:srgbClr val="002060"/>
              </a:solidFill>
              <a:latin typeface="Arial"/>
              <a:cs typeface="Arial"/>
            </a:endParaRPr>
          </a:p>
          <a:p>
            <a:pPr marL="355600">
              <a:lnSpc>
                <a:spcPts val="2280"/>
              </a:lnSpc>
            </a:pPr>
            <a:r>
              <a:rPr lang="es-CL" b="1" noProof="0" dirty="0">
                <a:solidFill>
                  <a:srgbClr val="002060"/>
                </a:solidFill>
                <a:latin typeface="Arial"/>
                <a:cs typeface="Arial"/>
              </a:rPr>
              <a:t>TRANSPORTE:</a:t>
            </a:r>
            <a:endParaRPr lang="es-CL" noProof="0" dirty="0">
              <a:solidFill>
                <a:srgbClr val="002060"/>
              </a:solidFill>
              <a:latin typeface="Arial"/>
              <a:cs typeface="Arial"/>
            </a:endParaRPr>
          </a:p>
          <a:p>
            <a:pPr marL="812165" marR="6985" lvl="1" indent="-342900">
              <a:lnSpc>
                <a:spcPts val="2160"/>
              </a:lnSpc>
              <a:spcBef>
                <a:spcPts val="515"/>
              </a:spcBef>
              <a:buClr>
                <a:srgbClr val="002060"/>
              </a:buClr>
              <a:buFont typeface="Wingdings" panose="05000000000000000000" pitchFamily="2" charset="2"/>
              <a:buChar char="ü"/>
              <a:tabLst>
                <a:tab pos="756285" algn="l"/>
                <a:tab pos="756920" algn="l"/>
                <a:tab pos="6974840" algn="l"/>
              </a:tabLst>
            </a:pPr>
            <a:r>
              <a:rPr lang="es-CL" spc="-5" noProof="0" dirty="0">
                <a:solidFill>
                  <a:srgbClr val="002060"/>
                </a:solidFill>
                <a:latin typeface="Arial"/>
                <a:cs typeface="Arial"/>
              </a:rPr>
              <a:t>E</a:t>
            </a:r>
            <a:r>
              <a:rPr lang="es-CL" noProof="0" dirty="0">
                <a:solidFill>
                  <a:srgbClr val="002060"/>
                </a:solidFill>
                <a:latin typeface="Arial"/>
                <a:cs typeface="Arial"/>
              </a:rPr>
              <a:t>l</a:t>
            </a:r>
            <a:r>
              <a:rPr lang="es-CL" spc="5" noProof="0" dirty="0">
                <a:solidFill>
                  <a:srgbClr val="002060"/>
                </a:solidFill>
                <a:latin typeface="Arial"/>
                <a:cs typeface="Arial"/>
              </a:rPr>
              <a:t> </a:t>
            </a:r>
            <a:r>
              <a:rPr lang="es-CL" noProof="0" dirty="0">
                <a:solidFill>
                  <a:srgbClr val="002060"/>
                </a:solidFill>
                <a:latin typeface="Arial"/>
                <a:cs typeface="Arial"/>
              </a:rPr>
              <a:t>c</a:t>
            </a:r>
            <a:r>
              <a:rPr lang="es-CL" spc="5" noProof="0" dirty="0">
                <a:solidFill>
                  <a:srgbClr val="002060"/>
                </a:solidFill>
                <a:latin typeface="Arial"/>
                <a:cs typeface="Arial"/>
              </a:rPr>
              <a:t>o</a:t>
            </a:r>
            <a:r>
              <a:rPr lang="es-CL" noProof="0" dirty="0">
                <a:solidFill>
                  <a:srgbClr val="002060"/>
                </a:solidFill>
                <a:latin typeface="Arial"/>
                <a:cs typeface="Arial"/>
              </a:rPr>
              <a:t>ndu</a:t>
            </a:r>
            <a:r>
              <a:rPr lang="es-CL" spc="10" noProof="0" dirty="0">
                <a:solidFill>
                  <a:srgbClr val="002060"/>
                </a:solidFill>
                <a:latin typeface="Arial"/>
                <a:cs typeface="Arial"/>
              </a:rPr>
              <a:t>c</a:t>
            </a:r>
            <a:r>
              <a:rPr lang="es-CL" noProof="0" dirty="0">
                <a:solidFill>
                  <a:srgbClr val="002060"/>
                </a:solidFill>
                <a:latin typeface="Arial"/>
                <a:cs typeface="Arial"/>
              </a:rPr>
              <a:t>tor</a:t>
            </a:r>
            <a:r>
              <a:rPr lang="es-CL" spc="-45" noProof="0" dirty="0">
                <a:solidFill>
                  <a:srgbClr val="002060"/>
                </a:solidFill>
                <a:latin typeface="Arial"/>
                <a:cs typeface="Arial"/>
              </a:rPr>
              <a:t> </a:t>
            </a:r>
            <a:r>
              <a:rPr lang="es-CL" noProof="0" dirty="0">
                <a:solidFill>
                  <a:srgbClr val="002060"/>
                </a:solidFill>
                <a:latin typeface="Arial"/>
                <a:cs typeface="Arial"/>
              </a:rPr>
              <a:t>no</a:t>
            </a:r>
            <a:r>
              <a:rPr lang="es-CL" spc="-15" noProof="0" dirty="0">
                <a:solidFill>
                  <a:srgbClr val="002060"/>
                </a:solidFill>
                <a:latin typeface="Arial"/>
                <a:cs typeface="Arial"/>
              </a:rPr>
              <a:t> </a:t>
            </a:r>
            <a:r>
              <a:rPr lang="es-CL" noProof="0" dirty="0">
                <a:solidFill>
                  <a:srgbClr val="002060"/>
                </a:solidFill>
                <a:latin typeface="Arial"/>
                <a:cs typeface="Arial"/>
              </a:rPr>
              <a:t>pa</a:t>
            </a:r>
            <a:r>
              <a:rPr lang="es-CL" spc="5" noProof="0" dirty="0">
                <a:solidFill>
                  <a:srgbClr val="002060"/>
                </a:solidFill>
                <a:latin typeface="Arial"/>
                <a:cs typeface="Arial"/>
              </a:rPr>
              <a:t>r</a:t>
            </a:r>
            <a:r>
              <a:rPr lang="es-CL" noProof="0" dirty="0">
                <a:solidFill>
                  <a:srgbClr val="002060"/>
                </a:solidFill>
                <a:latin typeface="Arial"/>
                <a:cs typeface="Arial"/>
              </a:rPr>
              <a:t>ticipa</a:t>
            </a:r>
            <a:r>
              <a:rPr lang="es-CL" spc="5" noProof="0" dirty="0">
                <a:solidFill>
                  <a:srgbClr val="002060"/>
                </a:solidFill>
                <a:latin typeface="Arial"/>
                <a:cs typeface="Arial"/>
              </a:rPr>
              <a:t>r</a:t>
            </a:r>
            <a:r>
              <a:rPr lang="es-CL" noProof="0" dirty="0">
                <a:solidFill>
                  <a:srgbClr val="002060"/>
                </a:solidFill>
                <a:latin typeface="Arial"/>
                <a:cs typeface="Arial"/>
              </a:rPr>
              <a:t>á</a:t>
            </a:r>
            <a:r>
              <a:rPr lang="es-CL" spc="-35" noProof="0" dirty="0">
                <a:solidFill>
                  <a:srgbClr val="002060"/>
                </a:solidFill>
                <a:latin typeface="Arial"/>
                <a:cs typeface="Arial"/>
              </a:rPr>
              <a:t> </a:t>
            </a:r>
            <a:r>
              <a:rPr lang="es-CL" noProof="0" dirty="0">
                <a:solidFill>
                  <a:srgbClr val="002060"/>
                </a:solidFill>
                <a:latin typeface="Arial"/>
                <a:cs typeface="Arial"/>
              </a:rPr>
              <a:t>en</a:t>
            </a:r>
            <a:r>
              <a:rPr lang="es-CL" spc="-15" noProof="0" dirty="0">
                <a:solidFill>
                  <a:srgbClr val="002060"/>
                </a:solidFill>
                <a:latin typeface="Arial"/>
                <a:cs typeface="Arial"/>
              </a:rPr>
              <a:t> </a:t>
            </a:r>
            <a:r>
              <a:rPr lang="es-CL" noProof="0" dirty="0">
                <a:solidFill>
                  <a:srgbClr val="002060"/>
                </a:solidFill>
                <a:latin typeface="Arial"/>
                <a:cs typeface="Arial"/>
              </a:rPr>
              <a:t>las</a:t>
            </a:r>
            <a:r>
              <a:rPr lang="es-CL" spc="5" noProof="0" dirty="0">
                <a:solidFill>
                  <a:srgbClr val="002060"/>
                </a:solidFill>
                <a:latin typeface="Arial"/>
                <a:cs typeface="Arial"/>
              </a:rPr>
              <a:t> </a:t>
            </a:r>
            <a:r>
              <a:rPr lang="es-CL" noProof="0" dirty="0">
                <a:solidFill>
                  <a:srgbClr val="002060"/>
                </a:solidFill>
                <a:latin typeface="Arial"/>
                <a:cs typeface="Arial"/>
              </a:rPr>
              <a:t>ope</a:t>
            </a:r>
            <a:r>
              <a:rPr lang="es-CL" spc="5" noProof="0" dirty="0">
                <a:solidFill>
                  <a:srgbClr val="002060"/>
                </a:solidFill>
                <a:latin typeface="Arial"/>
                <a:cs typeface="Arial"/>
              </a:rPr>
              <a:t>r</a:t>
            </a:r>
            <a:r>
              <a:rPr lang="es-CL" noProof="0" dirty="0">
                <a:solidFill>
                  <a:srgbClr val="002060"/>
                </a:solidFill>
                <a:latin typeface="Arial"/>
                <a:cs typeface="Arial"/>
              </a:rPr>
              <a:t>a</a:t>
            </a:r>
            <a:r>
              <a:rPr lang="es-CL" spc="5" noProof="0" dirty="0">
                <a:solidFill>
                  <a:srgbClr val="002060"/>
                </a:solidFill>
                <a:latin typeface="Arial"/>
                <a:cs typeface="Arial"/>
              </a:rPr>
              <a:t>c</a:t>
            </a:r>
            <a:r>
              <a:rPr lang="es-CL" noProof="0" dirty="0">
                <a:solidFill>
                  <a:srgbClr val="002060"/>
                </a:solidFill>
                <a:latin typeface="Arial"/>
                <a:cs typeface="Arial"/>
              </a:rPr>
              <a:t>iones </a:t>
            </a:r>
            <a:r>
              <a:rPr lang="es-CL" spc="-114" noProof="0" dirty="0">
                <a:solidFill>
                  <a:srgbClr val="002060"/>
                </a:solidFill>
                <a:latin typeface="Arial"/>
                <a:cs typeface="Arial"/>
              </a:rPr>
              <a:t> </a:t>
            </a:r>
            <a:r>
              <a:rPr lang="es-CL" noProof="0" dirty="0">
                <a:solidFill>
                  <a:srgbClr val="002060"/>
                </a:solidFill>
                <a:latin typeface="Arial"/>
                <a:cs typeface="Arial"/>
              </a:rPr>
              <a:t>de car</a:t>
            </a:r>
            <a:r>
              <a:rPr lang="es-CL" spc="-10" noProof="0" dirty="0">
                <a:solidFill>
                  <a:srgbClr val="002060"/>
                </a:solidFill>
                <a:latin typeface="Arial"/>
                <a:cs typeface="Arial"/>
              </a:rPr>
              <a:t>ga</a:t>
            </a:r>
            <a:r>
              <a:rPr lang="es-CL" noProof="0" dirty="0">
                <a:solidFill>
                  <a:srgbClr val="002060"/>
                </a:solidFill>
                <a:latin typeface="Arial"/>
                <a:cs typeface="Arial"/>
              </a:rPr>
              <a:t>,  descarga o</a:t>
            </a:r>
            <a:r>
              <a:rPr lang="es-CL" spc="-55" noProof="0" dirty="0">
                <a:solidFill>
                  <a:srgbClr val="002060"/>
                </a:solidFill>
                <a:latin typeface="Arial"/>
                <a:cs typeface="Arial"/>
              </a:rPr>
              <a:t> </a:t>
            </a:r>
            <a:r>
              <a:rPr lang="es-CL" noProof="0" dirty="0">
                <a:solidFill>
                  <a:srgbClr val="002060"/>
                </a:solidFill>
                <a:latin typeface="Arial"/>
                <a:cs typeface="Arial"/>
              </a:rPr>
              <a:t>transbordo.</a:t>
            </a:r>
          </a:p>
          <a:p>
            <a:pPr marL="812165" lvl="1" indent="-342900">
              <a:lnSpc>
                <a:spcPts val="2280"/>
              </a:lnSpc>
              <a:spcBef>
                <a:spcPts val="204"/>
              </a:spcBef>
              <a:buClr>
                <a:srgbClr val="002060"/>
              </a:buClr>
              <a:buFont typeface="Wingdings" panose="05000000000000000000" pitchFamily="2" charset="2"/>
              <a:buChar char="ü"/>
              <a:tabLst>
                <a:tab pos="756285" algn="l"/>
                <a:tab pos="756920" algn="l"/>
              </a:tabLst>
            </a:pPr>
            <a:r>
              <a:rPr lang="es-CL" spc="-5" noProof="0" dirty="0">
                <a:solidFill>
                  <a:srgbClr val="002060"/>
                </a:solidFill>
                <a:latin typeface="Arial"/>
                <a:cs typeface="Arial"/>
              </a:rPr>
              <a:t>El conductor </a:t>
            </a:r>
            <a:r>
              <a:rPr lang="es-CL" noProof="0" dirty="0">
                <a:solidFill>
                  <a:srgbClr val="002060"/>
                </a:solidFill>
                <a:latin typeface="Arial"/>
                <a:cs typeface="Arial"/>
              </a:rPr>
              <a:t>no </a:t>
            </a:r>
            <a:r>
              <a:rPr lang="es-CL" spc="-5" noProof="0" dirty="0">
                <a:solidFill>
                  <a:srgbClr val="002060"/>
                </a:solidFill>
                <a:latin typeface="Arial"/>
                <a:cs typeface="Arial"/>
              </a:rPr>
              <a:t>podrá viajar </a:t>
            </a:r>
            <a:r>
              <a:rPr lang="es-CL" noProof="0" dirty="0">
                <a:solidFill>
                  <a:srgbClr val="002060"/>
                </a:solidFill>
                <a:latin typeface="Arial"/>
                <a:cs typeface="Arial"/>
              </a:rPr>
              <a:t>acompañado de</a:t>
            </a:r>
            <a:r>
              <a:rPr lang="es-CL" spc="65" noProof="0" dirty="0">
                <a:solidFill>
                  <a:srgbClr val="002060"/>
                </a:solidFill>
                <a:latin typeface="Arial"/>
                <a:cs typeface="Arial"/>
              </a:rPr>
              <a:t> </a:t>
            </a:r>
            <a:r>
              <a:rPr lang="es-CL" noProof="0" dirty="0">
                <a:solidFill>
                  <a:srgbClr val="002060"/>
                </a:solidFill>
                <a:latin typeface="Arial"/>
                <a:cs typeface="Arial"/>
              </a:rPr>
              <a:t>personas </a:t>
            </a:r>
            <a:r>
              <a:rPr lang="es-CL" spc="-5" noProof="0" dirty="0">
                <a:solidFill>
                  <a:srgbClr val="002060"/>
                </a:solidFill>
                <a:latin typeface="Arial"/>
                <a:cs typeface="Arial"/>
              </a:rPr>
              <a:t>sin</a:t>
            </a:r>
            <a:endParaRPr lang="es-CL" noProof="0" dirty="0">
              <a:solidFill>
                <a:srgbClr val="002060"/>
              </a:solidFill>
              <a:latin typeface="Arial"/>
              <a:cs typeface="Arial"/>
            </a:endParaRPr>
          </a:p>
          <a:p>
            <a:pPr marL="756285">
              <a:lnSpc>
                <a:spcPts val="2280"/>
              </a:lnSpc>
            </a:pPr>
            <a:r>
              <a:rPr lang="es-CL" noProof="0" dirty="0">
                <a:solidFill>
                  <a:srgbClr val="002060"/>
                </a:solidFill>
                <a:latin typeface="Arial"/>
                <a:cs typeface="Arial"/>
              </a:rPr>
              <a:t>autorización.</a:t>
            </a:r>
          </a:p>
          <a:p>
            <a:pPr marL="812165" lvl="1" indent="-342900">
              <a:lnSpc>
                <a:spcPct val="100000"/>
              </a:lnSpc>
              <a:spcBef>
                <a:spcPts val="244"/>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Conductor y acompañante tienen prohibido</a:t>
            </a:r>
            <a:r>
              <a:rPr lang="es-CL" spc="-135" noProof="0" dirty="0">
                <a:solidFill>
                  <a:srgbClr val="002060"/>
                </a:solidFill>
                <a:latin typeface="Arial"/>
                <a:cs typeface="Arial"/>
              </a:rPr>
              <a:t> </a:t>
            </a:r>
            <a:r>
              <a:rPr lang="es-CL" spc="-20" noProof="0" dirty="0">
                <a:solidFill>
                  <a:srgbClr val="002060"/>
                </a:solidFill>
                <a:latin typeface="Arial"/>
                <a:cs typeface="Arial"/>
              </a:rPr>
              <a:t>fumar.</a:t>
            </a:r>
            <a:endParaRPr lang="es-CL" noProof="0" dirty="0">
              <a:solidFill>
                <a:srgbClr val="002060"/>
              </a:solidFill>
              <a:latin typeface="Arial"/>
              <a:cs typeface="Arial"/>
            </a:endParaRPr>
          </a:p>
        </p:txBody>
      </p:sp>
      <p:sp>
        <p:nvSpPr>
          <p:cNvPr id="12" name="object 12"/>
          <p:cNvSpPr txBox="1">
            <a:spLocks noGrp="1"/>
          </p:cNvSpPr>
          <p:nvPr>
            <p:ph type="title" idx="4294967295"/>
          </p:nvPr>
        </p:nvSpPr>
        <p:spPr>
          <a:xfrm>
            <a:off x="-354134" y="1537366"/>
            <a:ext cx="8557500" cy="797321"/>
          </a:xfrm>
          <a:prstGeom prst="rect">
            <a:avLst/>
          </a:prstGeom>
        </p:spPr>
        <p:txBody>
          <a:bodyPr vert="horz" wrap="square" lIns="0" tIns="423850" rIns="0" bIns="0" rtlCol="0">
            <a:spAutoFit/>
          </a:bodyPr>
          <a:lstStyle/>
          <a:p>
            <a:pPr marR="5080" indent="927735">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TRANSPORTE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SUSTANCIAS</a:t>
            </a:r>
            <a:r>
              <a:rPr lang="es-CL" sz="24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PELIGROSAS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16043" y="2600528"/>
            <a:ext cx="5259070" cy="3318216"/>
          </a:xfrm>
          <a:prstGeom prst="rect">
            <a:avLst/>
          </a:prstGeom>
        </p:spPr>
        <p:txBody>
          <a:bodyPr vert="horz" wrap="square" lIns="0" tIns="47625" rIns="0" bIns="0" rtlCol="0">
            <a:spAutoFit/>
          </a:bodyPr>
          <a:lstStyle/>
          <a:p>
            <a:pPr marL="355600" marR="302260" indent="-343535">
              <a:lnSpc>
                <a:spcPts val="2160"/>
              </a:lnSpc>
              <a:spcBef>
                <a:spcPts val="375"/>
              </a:spcBef>
              <a:buClr>
                <a:srgbClr val="FB0028"/>
              </a:buClr>
              <a:buFont typeface="Arial"/>
              <a:buChar char="•"/>
              <a:tabLst>
                <a:tab pos="355600" algn="l"/>
                <a:tab pos="356235" algn="l"/>
              </a:tabLst>
            </a:pPr>
            <a:r>
              <a:rPr lang="es-CL" sz="2000" b="1" noProof="0" dirty="0">
                <a:solidFill>
                  <a:srgbClr val="002060"/>
                </a:solidFill>
                <a:latin typeface="Arial"/>
                <a:cs typeface="Arial"/>
              </a:rPr>
              <a:t>EL </a:t>
            </a:r>
            <a:r>
              <a:rPr lang="es-CL" sz="2000" b="1" spc="-10" noProof="0" dirty="0">
                <a:solidFill>
                  <a:srgbClr val="002060"/>
                </a:solidFill>
                <a:latin typeface="Arial"/>
                <a:cs typeface="Arial"/>
              </a:rPr>
              <a:t>TRANSPORTISTA </a:t>
            </a:r>
            <a:r>
              <a:rPr lang="es-CL" sz="2000" b="1" noProof="0" dirty="0">
                <a:solidFill>
                  <a:srgbClr val="002060"/>
                </a:solidFill>
                <a:latin typeface="Arial"/>
                <a:cs typeface="Arial"/>
              </a:rPr>
              <a:t>DEBERA</a:t>
            </a:r>
            <a:r>
              <a:rPr lang="es-CL" sz="2000" b="1" spc="-229" noProof="0" dirty="0">
                <a:solidFill>
                  <a:srgbClr val="002060"/>
                </a:solidFill>
                <a:latin typeface="Arial"/>
                <a:cs typeface="Arial"/>
              </a:rPr>
              <a:t> </a:t>
            </a:r>
            <a:r>
              <a:rPr lang="es-CL" sz="2000" b="1" spc="-5" noProof="0" dirty="0">
                <a:solidFill>
                  <a:srgbClr val="002060"/>
                </a:solidFill>
                <a:latin typeface="Arial"/>
                <a:cs typeface="Arial"/>
              </a:rPr>
              <a:t>EXIGIR  </a:t>
            </a:r>
            <a:r>
              <a:rPr lang="es-CL" sz="2000" b="1" noProof="0" dirty="0">
                <a:solidFill>
                  <a:srgbClr val="002060"/>
                </a:solidFill>
                <a:latin typeface="Arial"/>
                <a:cs typeface="Arial"/>
              </a:rPr>
              <a:t>DEL</a:t>
            </a:r>
            <a:r>
              <a:rPr lang="es-CL" sz="2000" b="1" spc="-40" noProof="0" dirty="0">
                <a:solidFill>
                  <a:srgbClr val="002060"/>
                </a:solidFill>
                <a:latin typeface="Arial"/>
                <a:cs typeface="Arial"/>
              </a:rPr>
              <a:t> </a:t>
            </a:r>
            <a:r>
              <a:rPr lang="es-CL" sz="2000" b="1" noProof="0" dirty="0">
                <a:solidFill>
                  <a:srgbClr val="002060"/>
                </a:solidFill>
                <a:latin typeface="Arial"/>
                <a:cs typeface="Arial"/>
              </a:rPr>
              <a:t>EXPEDIDOR:</a:t>
            </a:r>
            <a:endParaRPr lang="es-CL" sz="2000" noProof="0" dirty="0">
              <a:solidFill>
                <a:srgbClr val="002060"/>
              </a:solidFill>
              <a:latin typeface="Arial"/>
              <a:cs typeface="Arial"/>
            </a:endParaRPr>
          </a:p>
          <a:p>
            <a:pPr marL="926465" lvl="1">
              <a:lnSpc>
                <a:spcPct val="100000"/>
              </a:lnSpc>
              <a:spcBef>
                <a:spcPts val="209"/>
              </a:spcBef>
              <a:buClr>
                <a:srgbClr val="FB0028"/>
              </a:buClr>
              <a:tabLst>
                <a:tab pos="1156335" algn="l"/>
              </a:tabLst>
            </a:pPr>
            <a:r>
              <a:rPr lang="es-CL" sz="2000" b="1" noProof="0" dirty="0">
                <a:solidFill>
                  <a:srgbClr val="002060"/>
                </a:solidFill>
                <a:latin typeface="Arial"/>
                <a:cs typeface="Arial"/>
              </a:rPr>
              <a:t>La guía de despacho o</a:t>
            </a:r>
            <a:r>
              <a:rPr lang="es-CL" sz="2000" b="1" spc="-90" noProof="0" dirty="0">
                <a:solidFill>
                  <a:srgbClr val="002060"/>
                </a:solidFill>
                <a:latin typeface="Arial"/>
                <a:cs typeface="Arial"/>
              </a:rPr>
              <a:t> </a:t>
            </a:r>
            <a:r>
              <a:rPr lang="es-CL" sz="2000" b="1" noProof="0" dirty="0">
                <a:solidFill>
                  <a:srgbClr val="002060"/>
                </a:solidFill>
                <a:latin typeface="Arial"/>
                <a:cs typeface="Arial"/>
              </a:rPr>
              <a:t>factura.</a:t>
            </a:r>
            <a:endParaRPr lang="es-CL" sz="2000" noProof="0" dirty="0">
              <a:solidFill>
                <a:srgbClr val="002060"/>
              </a:solidFill>
              <a:latin typeface="Arial"/>
              <a:cs typeface="Arial"/>
            </a:endParaRPr>
          </a:p>
          <a:p>
            <a:pPr marL="927100" marR="5080" lvl="1">
              <a:lnSpc>
                <a:spcPts val="2160"/>
              </a:lnSpc>
              <a:spcBef>
                <a:spcPts val="5"/>
              </a:spcBef>
              <a:buClr>
                <a:srgbClr val="FB0028"/>
              </a:buClr>
              <a:tabLst>
                <a:tab pos="1156335" algn="l"/>
              </a:tabLst>
            </a:pPr>
            <a:r>
              <a:rPr lang="es-CL" sz="2000" b="1" noProof="0" dirty="0">
                <a:solidFill>
                  <a:srgbClr val="002060"/>
                </a:solidFill>
                <a:latin typeface="Arial"/>
                <a:cs typeface="Arial"/>
              </a:rPr>
              <a:t>Instrucciones escritas a seguir</a:t>
            </a:r>
            <a:r>
              <a:rPr lang="es-CL" sz="2000" b="1" spc="-145" noProof="0" dirty="0">
                <a:solidFill>
                  <a:srgbClr val="002060"/>
                </a:solidFill>
                <a:latin typeface="Arial"/>
                <a:cs typeface="Arial"/>
              </a:rPr>
              <a:t> </a:t>
            </a:r>
            <a:r>
              <a:rPr lang="es-CL" sz="2000" b="1" noProof="0" dirty="0">
                <a:solidFill>
                  <a:srgbClr val="002060"/>
                </a:solidFill>
                <a:latin typeface="Arial"/>
                <a:cs typeface="Arial"/>
              </a:rPr>
              <a:t>en  caso de</a:t>
            </a:r>
            <a:r>
              <a:rPr lang="es-CL" sz="2000" b="1" spc="-25" noProof="0" dirty="0">
                <a:solidFill>
                  <a:srgbClr val="002060"/>
                </a:solidFill>
                <a:latin typeface="Arial"/>
                <a:cs typeface="Arial"/>
              </a:rPr>
              <a:t> </a:t>
            </a:r>
            <a:r>
              <a:rPr lang="es-CL" sz="2000" b="1" noProof="0" dirty="0">
                <a:solidFill>
                  <a:srgbClr val="002060"/>
                </a:solidFill>
                <a:latin typeface="Arial"/>
                <a:cs typeface="Arial"/>
              </a:rPr>
              <a:t>accidentes.</a:t>
            </a:r>
            <a:endParaRPr lang="es-CL" sz="2000" noProof="0" dirty="0">
              <a:solidFill>
                <a:srgbClr val="002060"/>
              </a:solidFill>
              <a:latin typeface="Arial"/>
              <a:cs typeface="Arial"/>
            </a:endParaRPr>
          </a:p>
          <a:p>
            <a:pPr marL="1612900" lvl="2" indent="-229235">
              <a:lnSpc>
                <a:spcPts val="2280"/>
              </a:lnSpc>
              <a:spcBef>
                <a:spcPts val="204"/>
              </a:spcBef>
              <a:buClr>
                <a:srgbClr val="002060"/>
              </a:buClr>
              <a:buFont typeface="Wingdings"/>
              <a:buChar char=""/>
              <a:tabLst>
                <a:tab pos="1613535" algn="l"/>
              </a:tabLst>
            </a:pPr>
            <a:r>
              <a:rPr lang="es-CL" sz="2000" noProof="0" dirty="0">
                <a:solidFill>
                  <a:srgbClr val="002060"/>
                </a:solidFill>
                <a:latin typeface="Arial"/>
                <a:cs typeface="Arial"/>
              </a:rPr>
              <a:t>Medidas a tomar en caso</a:t>
            </a:r>
            <a:r>
              <a:rPr lang="es-CL" sz="2000" spc="-120" noProof="0" dirty="0">
                <a:solidFill>
                  <a:srgbClr val="002060"/>
                </a:solidFill>
                <a:latin typeface="Arial"/>
                <a:cs typeface="Arial"/>
              </a:rPr>
              <a:t> </a:t>
            </a:r>
            <a:r>
              <a:rPr lang="es-CL" sz="2000" noProof="0" dirty="0">
                <a:solidFill>
                  <a:srgbClr val="002060"/>
                </a:solidFill>
                <a:latin typeface="Arial"/>
                <a:cs typeface="Arial"/>
              </a:rPr>
              <a:t>de</a:t>
            </a:r>
          </a:p>
          <a:p>
            <a:pPr marL="1612900">
              <a:lnSpc>
                <a:spcPts val="2280"/>
              </a:lnSpc>
            </a:pPr>
            <a:r>
              <a:rPr lang="es-CL" sz="2000" noProof="0" dirty="0">
                <a:solidFill>
                  <a:srgbClr val="002060"/>
                </a:solidFill>
                <a:latin typeface="Arial"/>
                <a:cs typeface="Arial"/>
              </a:rPr>
              <a:t>deterioro de los</a:t>
            </a:r>
            <a:r>
              <a:rPr lang="es-CL" sz="2000" spc="-65" noProof="0" dirty="0">
                <a:solidFill>
                  <a:srgbClr val="002060"/>
                </a:solidFill>
                <a:latin typeface="Arial"/>
                <a:cs typeface="Arial"/>
              </a:rPr>
              <a:t> </a:t>
            </a:r>
            <a:r>
              <a:rPr lang="es-CL" sz="2000" noProof="0" dirty="0">
                <a:solidFill>
                  <a:srgbClr val="002060"/>
                </a:solidFill>
                <a:latin typeface="Arial"/>
                <a:cs typeface="Arial"/>
              </a:rPr>
              <a:t>envases.</a:t>
            </a:r>
          </a:p>
          <a:p>
            <a:pPr marL="1612900" marR="147320" lvl="2" indent="-228600">
              <a:lnSpc>
                <a:spcPts val="2160"/>
              </a:lnSpc>
              <a:spcBef>
                <a:spcPts val="515"/>
              </a:spcBef>
              <a:buClr>
                <a:srgbClr val="002060"/>
              </a:buClr>
              <a:buFont typeface="Wingdings"/>
              <a:buChar char=""/>
              <a:tabLst>
                <a:tab pos="1613535" algn="l"/>
              </a:tabLst>
            </a:pPr>
            <a:r>
              <a:rPr lang="es-CL" sz="2000" noProof="0" dirty="0">
                <a:solidFill>
                  <a:srgbClr val="002060"/>
                </a:solidFill>
                <a:latin typeface="Arial"/>
                <a:cs typeface="Arial"/>
              </a:rPr>
              <a:t>Al traslado de la carga o la  prohibición de su</a:t>
            </a:r>
            <a:r>
              <a:rPr lang="es-CL" sz="2000" spc="-95" noProof="0" dirty="0">
                <a:solidFill>
                  <a:srgbClr val="002060"/>
                </a:solidFill>
                <a:latin typeface="Arial"/>
                <a:cs typeface="Arial"/>
              </a:rPr>
              <a:t> </a:t>
            </a:r>
            <a:r>
              <a:rPr lang="es-CL" sz="2000" noProof="0" dirty="0">
                <a:solidFill>
                  <a:srgbClr val="002060"/>
                </a:solidFill>
                <a:latin typeface="Arial"/>
                <a:cs typeface="Arial"/>
              </a:rPr>
              <a:t>manipulación  cuando no pueda continuar el  transporte.</a:t>
            </a:r>
          </a:p>
        </p:txBody>
      </p:sp>
      <p:sp>
        <p:nvSpPr>
          <p:cNvPr id="6" name="object 6"/>
          <p:cNvSpPr/>
          <p:nvPr/>
        </p:nvSpPr>
        <p:spPr>
          <a:xfrm>
            <a:off x="6177197" y="3352800"/>
            <a:ext cx="2286000" cy="238201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33717" y="1617563"/>
            <a:ext cx="8273321" cy="797321"/>
          </a:xfrm>
          <a:prstGeom prst="rect">
            <a:avLst/>
          </a:prstGeom>
        </p:spPr>
        <p:txBody>
          <a:bodyPr vert="horz" wrap="square" lIns="0" tIns="423850" rIns="0" bIns="0" rtlCol="0">
            <a:spAutoFit/>
          </a:bodyPr>
          <a:lstStyle/>
          <a:p>
            <a:pPr marR="5080" indent="927735">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TRANSPORTE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SUSTANCIAS</a:t>
            </a:r>
            <a:r>
              <a:rPr lang="es-CL" sz="24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PELIGROSAS</a:t>
            </a:r>
          </a:p>
        </p:txBody>
      </p:sp>
      <p:sp>
        <p:nvSpPr>
          <p:cNvPr id="4" name="CuadroTexto 3">
            <a:extLst>
              <a:ext uri="{FF2B5EF4-FFF2-40B4-BE49-F238E27FC236}">
                <a16:creationId xmlns:a16="http://schemas.microsoft.com/office/drawing/2014/main" id="{3BA84BAE-C463-8205-4974-80ECCF1E5B0F}"/>
              </a:ext>
            </a:extLst>
          </p:cNvPr>
          <p:cNvSpPr txBox="1"/>
          <p:nvPr/>
        </p:nvSpPr>
        <p:spPr>
          <a:xfrm>
            <a:off x="615846" y="5510376"/>
            <a:ext cx="5561351" cy="1349087"/>
          </a:xfrm>
          <a:prstGeom prst="rect">
            <a:avLst/>
          </a:prstGeom>
          <a:noFill/>
        </p:spPr>
        <p:txBody>
          <a:bodyPr wrap="square" rtlCol="0">
            <a:spAutoFit/>
          </a:bodyPr>
          <a:lstStyle/>
          <a:p>
            <a:pPr lvl="2">
              <a:lnSpc>
                <a:spcPct val="100000"/>
              </a:lnSpc>
              <a:spcBef>
                <a:spcPts val="15"/>
              </a:spcBef>
              <a:buClr>
                <a:srgbClr val="FB0028"/>
              </a:buClr>
              <a:buFont typeface="Wingdings"/>
              <a:buChar char=""/>
            </a:pPr>
            <a:endParaRPr lang="es-CL" sz="2700" noProof="0" dirty="0">
              <a:solidFill>
                <a:srgbClr val="002060"/>
              </a:solidFill>
              <a:latin typeface="Arial"/>
              <a:cs typeface="Arial"/>
            </a:endParaRPr>
          </a:p>
          <a:p>
            <a:pPr marL="1270000" marR="1303020" lvl="1" indent="-342900">
              <a:lnSpc>
                <a:spcPts val="2160"/>
              </a:lnSpc>
              <a:spcBef>
                <a:spcPts val="5"/>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La identificación de</a:t>
            </a:r>
            <a:r>
              <a:rPr lang="es-CL" sz="2000" spc="-125" noProof="0" dirty="0">
                <a:solidFill>
                  <a:srgbClr val="002060"/>
                </a:solidFill>
                <a:latin typeface="Arial"/>
                <a:cs typeface="Arial"/>
              </a:rPr>
              <a:t> </a:t>
            </a:r>
            <a:r>
              <a:rPr lang="es-CL" sz="2000" spc="-5" noProof="0" dirty="0">
                <a:solidFill>
                  <a:srgbClr val="002060"/>
                </a:solidFill>
                <a:latin typeface="Arial"/>
                <a:cs typeface="Arial"/>
              </a:rPr>
              <a:t>las  </a:t>
            </a:r>
            <a:r>
              <a:rPr lang="es-CL" sz="2000" noProof="0" dirty="0">
                <a:solidFill>
                  <a:srgbClr val="002060"/>
                </a:solidFill>
                <a:latin typeface="Arial"/>
                <a:cs typeface="Arial"/>
              </a:rPr>
              <a:t>Sustancias</a:t>
            </a:r>
            <a:r>
              <a:rPr lang="es-CL" sz="2000" spc="-80" noProof="0" dirty="0">
                <a:solidFill>
                  <a:srgbClr val="002060"/>
                </a:solidFill>
                <a:latin typeface="Arial"/>
                <a:cs typeface="Arial"/>
              </a:rPr>
              <a:t> </a:t>
            </a:r>
            <a:r>
              <a:rPr lang="es-CL" sz="2000" noProof="0" dirty="0">
                <a:solidFill>
                  <a:srgbClr val="002060"/>
                </a:solidFill>
                <a:latin typeface="Arial"/>
                <a:cs typeface="Arial"/>
              </a:rPr>
              <a:t>Peligrosas.</a:t>
            </a:r>
          </a:p>
          <a:p>
            <a:endParaRPr lang="es-CL"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934733" y="2742178"/>
            <a:ext cx="7623175" cy="1998624"/>
          </a:xfrm>
          <a:prstGeom prst="rect">
            <a:avLst/>
          </a:prstGeom>
        </p:spPr>
        <p:txBody>
          <a:bodyPr vert="horz" wrap="square" lIns="0" tIns="13335" rIns="0" bIns="0" rtlCol="0">
            <a:spAutoFit/>
          </a:bodyPr>
          <a:lstStyle/>
          <a:p>
            <a:pPr marL="354965" marR="5080" indent="-342900" algn="just">
              <a:lnSpc>
                <a:spcPct val="100000"/>
              </a:lnSpc>
              <a:spcBef>
                <a:spcPts val="105"/>
              </a:spcBef>
              <a:buClr>
                <a:srgbClr val="002060"/>
              </a:buClr>
              <a:buFont typeface="Wingdings" panose="05000000000000000000" pitchFamily="2" charset="2"/>
              <a:buChar char="ü"/>
              <a:tabLst>
                <a:tab pos="355600" algn="l"/>
              </a:tabLst>
            </a:pPr>
            <a:r>
              <a:rPr lang="es-CL" sz="2000" b="1" noProof="0" dirty="0">
                <a:solidFill>
                  <a:srgbClr val="002060"/>
                </a:solidFill>
                <a:latin typeface="Arial"/>
                <a:cs typeface="Arial"/>
              </a:rPr>
              <a:t>ES RESPONSABILIDAD DEL </a:t>
            </a:r>
            <a:r>
              <a:rPr lang="es-CL" sz="2000" b="1" spc="-15" noProof="0" dirty="0">
                <a:solidFill>
                  <a:srgbClr val="002060"/>
                </a:solidFill>
                <a:latin typeface="Arial"/>
                <a:cs typeface="Arial"/>
              </a:rPr>
              <a:t>TRANSPORTISTA </a:t>
            </a:r>
            <a:r>
              <a:rPr lang="es-CL" sz="2000" b="1" noProof="0" dirty="0">
                <a:solidFill>
                  <a:srgbClr val="002060"/>
                </a:solidFill>
                <a:latin typeface="Arial"/>
                <a:cs typeface="Arial"/>
              </a:rPr>
              <a:t>QUE </a:t>
            </a:r>
            <a:r>
              <a:rPr lang="es-CL" sz="2000" b="1" spc="-5" noProof="0" dirty="0">
                <a:solidFill>
                  <a:srgbClr val="002060"/>
                </a:solidFill>
                <a:latin typeface="Arial"/>
                <a:cs typeface="Arial"/>
              </a:rPr>
              <a:t>EL  </a:t>
            </a:r>
            <a:r>
              <a:rPr lang="es-CL" sz="2000" b="1" noProof="0" dirty="0">
                <a:solidFill>
                  <a:srgbClr val="002060"/>
                </a:solidFill>
                <a:latin typeface="Arial"/>
                <a:cs typeface="Arial"/>
              </a:rPr>
              <a:t>VEHÍCULO PORTE LOS RÓTULOS A </a:t>
            </a:r>
            <a:r>
              <a:rPr lang="es-CL" sz="2000" b="1" spc="-5" noProof="0" dirty="0">
                <a:solidFill>
                  <a:srgbClr val="002060"/>
                </a:solidFill>
                <a:latin typeface="Arial"/>
                <a:cs typeface="Arial"/>
              </a:rPr>
              <a:t>QUE SE </a:t>
            </a:r>
            <a:r>
              <a:rPr lang="es-CL" sz="2000" b="1" noProof="0" dirty="0">
                <a:solidFill>
                  <a:srgbClr val="002060"/>
                </a:solidFill>
                <a:latin typeface="Arial"/>
                <a:cs typeface="Arial"/>
              </a:rPr>
              <a:t>REFIERE </a:t>
            </a:r>
            <a:r>
              <a:rPr lang="es-CL" sz="2000" b="1" spc="10" noProof="0" dirty="0">
                <a:solidFill>
                  <a:srgbClr val="002060"/>
                </a:solidFill>
                <a:latin typeface="Arial"/>
                <a:cs typeface="Arial"/>
              </a:rPr>
              <a:t>LA </a:t>
            </a:r>
            <a:r>
              <a:rPr lang="es-CL" sz="2000" b="1" spc="575" noProof="0" dirty="0">
                <a:solidFill>
                  <a:srgbClr val="002060"/>
                </a:solidFill>
                <a:latin typeface="Arial"/>
                <a:cs typeface="Arial"/>
              </a:rPr>
              <a:t> </a:t>
            </a:r>
            <a:r>
              <a:rPr lang="es-CL" sz="2000" b="1" spc="5" noProof="0" dirty="0">
                <a:solidFill>
                  <a:srgbClr val="002060"/>
                </a:solidFill>
                <a:latin typeface="Arial"/>
                <a:cs typeface="Arial"/>
              </a:rPr>
              <a:t>NCH</a:t>
            </a:r>
            <a:r>
              <a:rPr lang="es-CL" sz="2000" b="1" spc="-20" noProof="0" dirty="0">
                <a:solidFill>
                  <a:srgbClr val="002060"/>
                </a:solidFill>
                <a:latin typeface="Arial"/>
                <a:cs typeface="Arial"/>
              </a:rPr>
              <a:t> </a:t>
            </a:r>
            <a:r>
              <a:rPr lang="es-CL" sz="2000" b="1" noProof="0" dirty="0">
                <a:solidFill>
                  <a:srgbClr val="002060"/>
                </a:solidFill>
                <a:latin typeface="Arial"/>
                <a:cs typeface="Arial"/>
              </a:rPr>
              <a:t>2190/OF93.</a:t>
            </a:r>
            <a:endParaRPr lang="es-CL" sz="2000" noProof="0" dirty="0">
              <a:solidFill>
                <a:srgbClr val="002060"/>
              </a:solidFill>
              <a:latin typeface="Arial"/>
              <a:cs typeface="Arial"/>
            </a:endParaRPr>
          </a:p>
          <a:p>
            <a:pPr>
              <a:lnSpc>
                <a:spcPct val="100000"/>
              </a:lnSpc>
              <a:spcBef>
                <a:spcPts val="25"/>
              </a:spcBef>
              <a:buClr>
                <a:srgbClr val="FB0028"/>
              </a:buClr>
              <a:buFont typeface="Arial"/>
              <a:buChar char="•"/>
            </a:pPr>
            <a:endParaRPr lang="es-CL" sz="2900" noProof="0" dirty="0">
              <a:solidFill>
                <a:srgbClr val="002060"/>
              </a:solidFill>
              <a:latin typeface="Arial"/>
              <a:cs typeface="Arial"/>
            </a:endParaRPr>
          </a:p>
          <a:p>
            <a:pPr marL="354965" marR="12700" indent="-342900" algn="just">
              <a:lnSpc>
                <a:spcPct val="100000"/>
              </a:lnSpc>
              <a:buClr>
                <a:srgbClr val="002060"/>
              </a:buClr>
              <a:buFont typeface="Wingdings" panose="05000000000000000000" pitchFamily="2" charset="2"/>
              <a:buChar char="ü"/>
              <a:tabLst>
                <a:tab pos="355600" algn="l"/>
              </a:tabLst>
            </a:pPr>
            <a:r>
              <a:rPr lang="es-CL" sz="2000" b="1" spc="-30" noProof="0" dirty="0">
                <a:solidFill>
                  <a:srgbClr val="002060"/>
                </a:solidFill>
                <a:latin typeface="Arial"/>
                <a:cs typeface="Arial"/>
              </a:rPr>
              <a:t>ESTAS </a:t>
            </a:r>
            <a:r>
              <a:rPr lang="es-CL" sz="2000" b="1" noProof="0" dirty="0">
                <a:solidFill>
                  <a:srgbClr val="002060"/>
                </a:solidFill>
                <a:latin typeface="Arial"/>
                <a:cs typeface="Arial"/>
              </a:rPr>
              <a:t>DISPOSICIONES SON FISCALIZADAS </a:t>
            </a:r>
            <a:r>
              <a:rPr lang="es-CL" sz="2000" b="1" spc="-35" noProof="0" dirty="0">
                <a:solidFill>
                  <a:srgbClr val="002060"/>
                </a:solidFill>
                <a:latin typeface="Arial"/>
                <a:cs typeface="Arial"/>
              </a:rPr>
              <a:t>TANTO </a:t>
            </a:r>
            <a:r>
              <a:rPr lang="es-CL" sz="2000" b="1" spc="-5" noProof="0" dirty="0">
                <a:solidFill>
                  <a:srgbClr val="002060"/>
                </a:solidFill>
                <a:latin typeface="Arial"/>
                <a:cs typeface="Arial"/>
              </a:rPr>
              <a:t>POR  </a:t>
            </a:r>
            <a:r>
              <a:rPr lang="es-CL" sz="2000" b="1" noProof="0" dirty="0">
                <a:solidFill>
                  <a:srgbClr val="002060"/>
                </a:solidFill>
                <a:latin typeface="Arial"/>
                <a:cs typeface="Arial"/>
              </a:rPr>
              <a:t>CARABINEROS, COMO POR </a:t>
            </a:r>
            <a:r>
              <a:rPr lang="es-CL" sz="2000" b="1" spc="-5" noProof="0" dirty="0">
                <a:solidFill>
                  <a:srgbClr val="002060"/>
                </a:solidFill>
                <a:latin typeface="Arial"/>
                <a:cs typeface="Arial"/>
              </a:rPr>
              <a:t>INSPECTORES</a:t>
            </a:r>
            <a:r>
              <a:rPr lang="es-CL" sz="2000" b="1" spc="-25" noProof="0" dirty="0">
                <a:solidFill>
                  <a:srgbClr val="002060"/>
                </a:solidFill>
                <a:latin typeface="Arial"/>
                <a:cs typeface="Arial"/>
              </a:rPr>
              <a:t> </a:t>
            </a:r>
            <a:r>
              <a:rPr lang="es-CL" sz="2000" b="1" spc="-15" noProof="0" dirty="0">
                <a:solidFill>
                  <a:srgbClr val="002060"/>
                </a:solidFill>
                <a:latin typeface="Arial"/>
                <a:cs typeface="Arial"/>
              </a:rPr>
              <a:t>MUNICIPALES.</a:t>
            </a:r>
            <a:endParaRPr lang="es-CL" sz="2000" noProof="0" dirty="0">
              <a:solidFill>
                <a:srgbClr val="002060"/>
              </a:solidFill>
              <a:latin typeface="Arial"/>
              <a:cs typeface="Arial"/>
            </a:endParaRPr>
          </a:p>
        </p:txBody>
      </p:sp>
      <p:sp>
        <p:nvSpPr>
          <p:cNvPr id="6" name="object 6"/>
          <p:cNvSpPr/>
          <p:nvPr/>
        </p:nvSpPr>
        <p:spPr>
          <a:xfrm>
            <a:off x="3013647" y="4964366"/>
            <a:ext cx="3116705" cy="157454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txBox="1">
            <a:spLocks noGrp="1"/>
          </p:cNvSpPr>
          <p:nvPr>
            <p:ph type="title" idx="4294967295"/>
          </p:nvPr>
        </p:nvSpPr>
        <p:spPr>
          <a:xfrm>
            <a:off x="-284812" y="1593547"/>
            <a:ext cx="9248931" cy="981987"/>
          </a:xfrm>
          <a:prstGeom prst="rect">
            <a:avLst/>
          </a:prstGeom>
        </p:spPr>
        <p:txBody>
          <a:bodyPr vert="horz" wrap="square" lIns="0" tIns="423850" rIns="0" bIns="0" rtlCol="0">
            <a:spAutoFit/>
          </a:bodyPr>
          <a:lstStyle/>
          <a:p>
            <a:pPr marR="5080" indent="927735">
              <a:lnSpc>
                <a:spcPct val="100000"/>
              </a:lnSpc>
              <a:spcBef>
                <a:spcPts val="105"/>
              </a:spcBef>
            </a:pPr>
            <a:r>
              <a:rPr lang="es-CL" sz="3600" b="1" u="sng" spc="-5" noProof="0" dirty="0">
                <a:solidFill>
                  <a:srgbClr val="002060"/>
                </a:solidFill>
                <a:effectLst>
                  <a:outerShdw blurRad="38100" dist="38100" dir="2700000" algn="tl">
                    <a:srgbClr val="000000">
                      <a:alpha val="43137"/>
                    </a:srgbClr>
                  </a:outerShdw>
                </a:effectLst>
              </a:rPr>
              <a:t>TRANSPORTE </a:t>
            </a:r>
            <a:r>
              <a:rPr lang="es-CL" sz="3600" b="1" u="sng" noProof="0" dirty="0">
                <a:solidFill>
                  <a:srgbClr val="002060"/>
                </a:solidFill>
                <a:effectLst>
                  <a:outerShdw blurRad="38100" dist="38100" dir="2700000" algn="tl">
                    <a:srgbClr val="000000">
                      <a:alpha val="43137"/>
                    </a:srgbClr>
                  </a:outerShdw>
                </a:effectLst>
              </a:rPr>
              <a:t>DE  </a:t>
            </a:r>
            <a:r>
              <a:rPr lang="es-CL" sz="3600" b="1" u="sng" spc="-25" noProof="0" dirty="0">
                <a:solidFill>
                  <a:srgbClr val="002060"/>
                </a:solidFill>
                <a:effectLst>
                  <a:outerShdw blurRad="38100" dist="38100" dir="2700000" algn="tl">
                    <a:srgbClr val="000000">
                      <a:alpha val="43137"/>
                    </a:srgbClr>
                  </a:outerShdw>
                </a:effectLst>
              </a:rPr>
              <a:t>SUSTANCIAS</a:t>
            </a:r>
            <a:r>
              <a:rPr lang="es-CL" sz="3600" b="1" u="sng" spc="-70" noProof="0" dirty="0">
                <a:solidFill>
                  <a:srgbClr val="002060"/>
                </a:solidFill>
                <a:effectLst>
                  <a:outerShdw blurRad="38100" dist="38100" dir="2700000" algn="tl">
                    <a:srgbClr val="000000">
                      <a:alpha val="43137"/>
                    </a:srgbClr>
                  </a:outerShdw>
                </a:effectLst>
              </a:rPr>
              <a:t> </a:t>
            </a:r>
            <a:r>
              <a:rPr lang="es-CL" sz="3600" b="1" u="sng" noProof="0" dirty="0">
                <a:solidFill>
                  <a:srgbClr val="002060"/>
                </a:solidFill>
                <a:effectLst>
                  <a:outerShdw blurRad="38100" dist="38100" dir="2700000" algn="tl">
                    <a:srgbClr val="000000">
                      <a:alpha val="43137"/>
                    </a:srgbClr>
                  </a:outerShdw>
                </a:effectLst>
              </a:rPr>
              <a:t>PELIGROSAS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2191635" y="2499818"/>
            <a:ext cx="5108575" cy="2586038"/>
          </a:xfrm>
          <a:prstGeom prst="rect">
            <a:avLst/>
          </a:prstGeom>
        </p:spPr>
        <p:txBody>
          <a:bodyPr vert="horz" wrap="square" lIns="0" tIns="104140" rIns="0" bIns="0" rtlCol="0">
            <a:spAutoFit/>
          </a:bodyPr>
          <a:lstStyle/>
          <a:p>
            <a:pPr marL="12065" marR="5080" indent="-1270" algn="ctr">
              <a:lnSpc>
                <a:spcPct val="90000"/>
              </a:lnSpc>
              <a:spcBef>
                <a:spcPts val="820"/>
              </a:spcBef>
            </a:pPr>
            <a:r>
              <a:rPr lang="es-CL" sz="6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EQUIPOS </a:t>
            </a:r>
            <a:r>
              <a:rPr lang="es-CL" sz="6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CL" sz="6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PROTECCI</a:t>
            </a:r>
            <a:r>
              <a:rPr lang="es-CL" sz="6000" b="1" u="sng"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r>
              <a:rPr lang="es-CL" sz="6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s-CL" sz="6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a:t>
            </a:r>
            <a:endParaRPr lang="es-CL" sz="6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5771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062222" y="2302462"/>
            <a:ext cx="2391156" cy="1671827"/>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grpSp>
        <p:nvGrpSpPr>
          <p:cNvPr id="5" name="object 5"/>
          <p:cNvGrpSpPr/>
          <p:nvPr/>
        </p:nvGrpSpPr>
        <p:grpSpPr>
          <a:xfrm>
            <a:off x="3043428" y="2046001"/>
            <a:ext cx="6284214" cy="4607327"/>
            <a:chOff x="3043428" y="2183291"/>
            <a:chExt cx="6284214" cy="4607327"/>
          </a:xfrm>
        </p:grpSpPr>
        <p:sp>
          <p:nvSpPr>
            <p:cNvPr id="7" name="object 7"/>
            <p:cNvSpPr/>
            <p:nvPr/>
          </p:nvSpPr>
          <p:spPr>
            <a:xfrm>
              <a:off x="3043428" y="4314118"/>
              <a:ext cx="3057144" cy="24765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5912358" y="2183291"/>
              <a:ext cx="3415284" cy="445770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pSp>
      <p:sp>
        <p:nvSpPr>
          <p:cNvPr id="12" name="object 12"/>
          <p:cNvSpPr txBox="1">
            <a:spLocks noGrp="1"/>
          </p:cNvSpPr>
          <p:nvPr>
            <p:ph type="title" idx="4294967295"/>
          </p:nvPr>
        </p:nvSpPr>
        <p:spPr>
          <a:xfrm>
            <a:off x="-537115" y="1910601"/>
            <a:ext cx="4269666" cy="2057230"/>
          </a:xfrm>
          <a:prstGeom prst="rect">
            <a:avLst/>
          </a:prstGeom>
        </p:spPr>
        <p:txBody>
          <a:bodyPr vert="horz" wrap="square" lIns="0" tIns="62230" rIns="0" bIns="0" rtlCol="0">
            <a:spAutoFit/>
          </a:bodyPr>
          <a:lstStyle/>
          <a:p>
            <a:pPr marL="12700" marR="5080" algn="ctr">
              <a:lnSpc>
                <a:spcPct val="90000"/>
              </a:lnSpc>
              <a:spcBef>
                <a:spcPts val="490"/>
              </a:spcBef>
            </a:pPr>
            <a:r>
              <a:rPr lang="es-CL" sz="3600" b="1" u="sng" noProof="0" dirty="0">
                <a:solidFill>
                  <a:srgbClr val="002060"/>
                </a:solidFill>
                <a:effectLst>
                  <a:outerShdw blurRad="38100" dist="38100" dir="2700000" algn="tl">
                    <a:srgbClr val="000000">
                      <a:alpha val="43137"/>
                    </a:srgbClr>
                  </a:outerShdw>
                </a:effectLst>
              </a:rPr>
              <a:t>EQUIPOS</a:t>
            </a:r>
            <a:r>
              <a:rPr lang="es-CL" sz="3600" b="1" u="sng" spc="-35" noProof="0" dirty="0">
                <a:solidFill>
                  <a:srgbClr val="002060"/>
                </a:solidFill>
                <a:effectLst>
                  <a:outerShdw blurRad="38100" dist="38100" dir="2700000" algn="tl">
                    <a:srgbClr val="000000">
                      <a:alpha val="43137"/>
                    </a:srgbClr>
                  </a:outerShdw>
                </a:effectLst>
              </a:rPr>
              <a:t> </a:t>
            </a:r>
            <a:r>
              <a:rPr lang="es-CL" sz="3600" b="1" u="sng" noProof="0" dirty="0">
                <a:solidFill>
                  <a:srgbClr val="002060"/>
                </a:solidFill>
                <a:effectLst>
                  <a:outerShdw blurRad="38100" dist="38100" dir="2700000" algn="tl">
                    <a:srgbClr val="000000">
                      <a:alpha val="43137"/>
                    </a:srgbClr>
                  </a:outerShdw>
                </a:effectLst>
              </a:rPr>
              <a:t>DE</a:t>
            </a:r>
            <a:r>
              <a:rPr lang="es-CL" sz="3600" b="1" u="sng" spc="-25" noProof="0" dirty="0">
                <a:solidFill>
                  <a:srgbClr val="002060"/>
                </a:solidFill>
                <a:effectLst>
                  <a:outerShdw blurRad="38100" dist="38100" dir="2700000" algn="tl">
                    <a:srgbClr val="000000">
                      <a:alpha val="43137"/>
                    </a:srgbClr>
                  </a:outerShdw>
                </a:effectLst>
              </a:rPr>
              <a:t> </a:t>
            </a:r>
            <a:r>
              <a:rPr lang="es-CL" sz="3600" b="1" u="sng" noProof="0" dirty="0">
                <a:solidFill>
                  <a:srgbClr val="002060"/>
                </a:solidFill>
                <a:effectLst>
                  <a:outerShdw blurRad="38100" dist="38100" dir="2700000" algn="tl">
                    <a:srgbClr val="000000">
                      <a:alpha val="43137"/>
                    </a:srgbClr>
                  </a:outerShdw>
                </a:effectLst>
              </a:rPr>
              <a:t>PROTECCIÓN  PERSONAL NO  </a:t>
            </a:r>
            <a:r>
              <a:rPr lang="es-CL" sz="3600" b="1" u="sng" spc="-25" noProof="0" dirty="0">
                <a:solidFill>
                  <a:srgbClr val="002060"/>
                </a:solidFill>
                <a:effectLst>
                  <a:outerShdw blurRad="38100" dist="38100" dir="2700000" algn="tl">
                    <a:srgbClr val="000000">
                      <a:alpha val="43137"/>
                    </a:srgbClr>
                  </a:outerShdw>
                </a:effectLst>
              </a:rPr>
              <a:t>RESPIRATORIO</a:t>
            </a:r>
          </a:p>
        </p:txBody>
      </p:sp>
      <p:sp>
        <p:nvSpPr>
          <p:cNvPr id="13" name="object 13"/>
          <p:cNvSpPr txBox="1"/>
          <p:nvPr/>
        </p:nvSpPr>
        <p:spPr>
          <a:xfrm>
            <a:off x="245884" y="3855055"/>
            <a:ext cx="2467873" cy="2221230"/>
          </a:xfrm>
          <a:prstGeom prst="rect">
            <a:avLst/>
          </a:prstGeom>
        </p:spPr>
        <p:txBody>
          <a:bodyPr vert="horz" wrap="square" lIns="0" tIns="86360" rIns="0" bIns="0" rtlCol="0">
            <a:spAutoFit/>
          </a:bodyPr>
          <a:lstStyle/>
          <a:p>
            <a:pPr marL="354965" indent="-342900">
              <a:lnSpc>
                <a:spcPct val="100000"/>
              </a:lnSpc>
              <a:spcBef>
                <a:spcPts val="680"/>
              </a:spcBef>
              <a:buClr>
                <a:srgbClr val="002060"/>
              </a:buClr>
              <a:buFont typeface="Wingdings" panose="05000000000000000000" pitchFamily="2" charset="2"/>
              <a:buChar char="ü"/>
              <a:tabLst>
                <a:tab pos="354965" algn="l"/>
                <a:tab pos="355600" algn="l"/>
              </a:tabLst>
            </a:pPr>
            <a:r>
              <a:rPr lang="es-CL" sz="2400" b="1" spc="-10" noProof="0" dirty="0">
                <a:solidFill>
                  <a:srgbClr val="002060"/>
                </a:solidFill>
                <a:latin typeface="Arial"/>
                <a:cs typeface="Arial"/>
              </a:rPr>
              <a:t>CABEZA.</a:t>
            </a:r>
            <a:endParaRPr lang="es-CL" sz="24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b="1" noProof="0" dirty="0">
                <a:solidFill>
                  <a:srgbClr val="002060"/>
                </a:solidFill>
                <a:latin typeface="Arial"/>
                <a:cs typeface="Arial"/>
              </a:rPr>
              <a:t>OJOS.</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PIES.</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MANOS.</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10" noProof="0" dirty="0">
                <a:solidFill>
                  <a:srgbClr val="002060"/>
                </a:solidFill>
                <a:latin typeface="Arial"/>
                <a:cs typeface="Arial"/>
              </a:rPr>
              <a:t>CUERPO.</a:t>
            </a:r>
            <a:endParaRPr lang="es-CL" sz="2400" noProof="0" dirty="0">
              <a:solidFill>
                <a:srgbClr val="002060"/>
              </a:solidFill>
              <a:latin typeface="Arial"/>
              <a:cs typeface="Arial"/>
            </a:endParaRPr>
          </a:p>
        </p:txBody>
      </p:sp>
    </p:spTree>
    <p:extLst>
      <p:ext uri="{BB962C8B-B14F-4D97-AF65-F5344CB8AC3E}">
        <p14:creationId xmlns:p14="http://schemas.microsoft.com/office/powerpoint/2010/main" val="10721668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795917" y="1616068"/>
            <a:ext cx="1010285" cy="269875"/>
          </a:xfrm>
          <a:prstGeom prst="rect">
            <a:avLst/>
          </a:prstGeom>
        </p:spPr>
        <p:txBody>
          <a:bodyPr vert="horz" wrap="square" lIns="0" tIns="13335" rIns="0" bIns="0" rtlCol="0">
            <a:spAutoFit/>
          </a:bodyPr>
          <a:lstStyle/>
          <a:p>
            <a:pPr marL="12700">
              <a:lnSpc>
                <a:spcPct val="100000"/>
              </a:lnSpc>
              <a:spcBef>
                <a:spcPts val="105"/>
              </a:spcBef>
            </a:pPr>
            <a:r>
              <a:rPr lang="es-CL" sz="1600" spc="-30" noProof="0" dirty="0">
                <a:solidFill>
                  <a:srgbClr val="FF0000"/>
                </a:solidFill>
                <a:latin typeface="Arial"/>
                <a:cs typeface="Arial"/>
              </a:rPr>
              <a:t>Desventaja</a:t>
            </a:r>
            <a:endParaRPr lang="es-CL" sz="1600" noProof="0" dirty="0">
              <a:solidFill>
                <a:srgbClr val="FF0000"/>
              </a:solidFill>
              <a:latin typeface="Arial"/>
              <a:cs typeface="Arial"/>
            </a:endParaRPr>
          </a:p>
        </p:txBody>
      </p:sp>
      <p:sp>
        <p:nvSpPr>
          <p:cNvPr id="8" name="object 8"/>
          <p:cNvSpPr/>
          <p:nvPr/>
        </p:nvSpPr>
        <p:spPr>
          <a:xfrm>
            <a:off x="1928583" y="6566616"/>
            <a:ext cx="6499225" cy="6985"/>
          </a:xfrm>
          <a:custGeom>
            <a:avLst/>
            <a:gdLst/>
            <a:ahLst/>
            <a:cxnLst/>
            <a:rect l="l" t="t" r="r" b="b"/>
            <a:pathLst>
              <a:path w="6499225" h="6984">
                <a:moveTo>
                  <a:pt x="1857362" y="0"/>
                </a:moveTo>
                <a:lnTo>
                  <a:pt x="0" y="0"/>
                </a:lnTo>
                <a:lnTo>
                  <a:pt x="0" y="6946"/>
                </a:lnTo>
                <a:lnTo>
                  <a:pt x="1857362" y="6946"/>
                </a:lnTo>
                <a:lnTo>
                  <a:pt x="1857362" y="0"/>
                </a:lnTo>
                <a:close/>
              </a:path>
              <a:path w="6499225" h="6984">
                <a:moveTo>
                  <a:pt x="4187926" y="0"/>
                </a:moveTo>
                <a:lnTo>
                  <a:pt x="1863725" y="0"/>
                </a:lnTo>
                <a:lnTo>
                  <a:pt x="1863725" y="6946"/>
                </a:lnTo>
                <a:lnTo>
                  <a:pt x="4187926" y="6946"/>
                </a:lnTo>
                <a:lnTo>
                  <a:pt x="4187926" y="0"/>
                </a:lnTo>
                <a:close/>
              </a:path>
              <a:path w="6499225" h="6984">
                <a:moveTo>
                  <a:pt x="6498653" y="0"/>
                </a:moveTo>
                <a:lnTo>
                  <a:pt x="4194340" y="0"/>
                </a:lnTo>
                <a:lnTo>
                  <a:pt x="4194340" y="6946"/>
                </a:lnTo>
                <a:lnTo>
                  <a:pt x="6498653" y="6946"/>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9" name="object 9"/>
          <p:cNvSpPr txBox="1"/>
          <p:nvPr/>
        </p:nvSpPr>
        <p:spPr>
          <a:xfrm>
            <a:off x="1969048" y="1631180"/>
            <a:ext cx="3590290" cy="670560"/>
          </a:xfrm>
          <a:prstGeom prst="rect">
            <a:avLst/>
          </a:prstGeom>
        </p:spPr>
        <p:txBody>
          <a:bodyPr vert="horz" wrap="square" lIns="0" tIns="13335" rIns="0" bIns="0" rtlCol="0">
            <a:spAutoFit/>
          </a:bodyPr>
          <a:lstStyle/>
          <a:p>
            <a:pPr marL="692785">
              <a:lnSpc>
                <a:spcPct val="100000"/>
              </a:lnSpc>
              <a:spcBef>
                <a:spcPts val="105"/>
              </a:spcBef>
              <a:tabLst>
                <a:tab pos="2652395" algn="l"/>
              </a:tabLst>
            </a:pPr>
            <a:r>
              <a:rPr lang="es-CL" sz="1600" spc="-25" noProof="0" dirty="0">
                <a:solidFill>
                  <a:srgbClr val="FF0000"/>
                </a:solidFill>
                <a:latin typeface="Arial"/>
                <a:cs typeface="Arial"/>
              </a:rPr>
              <a:t>Tipo</a:t>
            </a:r>
            <a:r>
              <a:rPr lang="es-CL" sz="1600" spc="-25" noProof="0" dirty="0">
                <a:solidFill>
                  <a:srgbClr val="002060"/>
                </a:solidFill>
                <a:latin typeface="Arial"/>
                <a:cs typeface="Arial"/>
              </a:rPr>
              <a:t>	</a:t>
            </a:r>
            <a:r>
              <a:rPr lang="es-CL" sz="1600" spc="-30" noProof="0" dirty="0">
                <a:solidFill>
                  <a:srgbClr val="FF0000"/>
                </a:solidFill>
                <a:latin typeface="Arial"/>
                <a:cs typeface="Arial"/>
              </a:rPr>
              <a:t>Ventaja</a:t>
            </a:r>
            <a:endParaRPr lang="es-CL" sz="1600" noProof="0" dirty="0">
              <a:solidFill>
                <a:srgbClr val="FF0000"/>
              </a:solidFill>
              <a:latin typeface="Arial"/>
              <a:cs typeface="Arial"/>
            </a:endParaRPr>
          </a:p>
          <a:p>
            <a:pPr marL="12700" marR="5080">
              <a:lnSpc>
                <a:spcPts val="1550"/>
              </a:lnSpc>
              <a:spcBef>
                <a:spcPts val="95"/>
              </a:spcBef>
              <a:tabLst>
                <a:tab pos="1876425" algn="l"/>
              </a:tabLst>
            </a:pPr>
            <a:r>
              <a:rPr lang="es-CL" sz="1300" noProof="0" dirty="0">
                <a:solidFill>
                  <a:srgbClr val="002060"/>
                </a:solidFill>
                <a:latin typeface="Arial"/>
                <a:cs typeface="Arial"/>
              </a:rPr>
              <a:t>Guante</a:t>
            </a:r>
            <a:r>
              <a:rPr lang="es-CL" sz="1300" spc="5" noProof="0" dirty="0">
                <a:solidFill>
                  <a:srgbClr val="002060"/>
                </a:solidFill>
                <a:latin typeface="Arial"/>
                <a:cs typeface="Arial"/>
              </a:rPr>
              <a:t> </a:t>
            </a:r>
            <a:r>
              <a:rPr lang="es-CL" sz="1300" spc="-15" noProof="0" dirty="0">
                <a:solidFill>
                  <a:srgbClr val="002060"/>
                </a:solidFill>
                <a:latin typeface="Arial"/>
                <a:cs typeface="Arial"/>
              </a:rPr>
              <a:t>goma</a:t>
            </a:r>
            <a:r>
              <a:rPr lang="es-CL" sz="1300" spc="5" noProof="0" dirty="0">
                <a:solidFill>
                  <a:srgbClr val="002060"/>
                </a:solidFill>
                <a:latin typeface="Arial"/>
                <a:cs typeface="Arial"/>
              </a:rPr>
              <a:t> </a:t>
            </a:r>
            <a:r>
              <a:rPr lang="es-CL" sz="1300" spc="-5" noProof="0" dirty="0">
                <a:solidFill>
                  <a:srgbClr val="002060"/>
                </a:solidFill>
                <a:latin typeface="Arial"/>
                <a:cs typeface="Arial"/>
              </a:rPr>
              <a:t>natural	</a:t>
            </a:r>
            <a:r>
              <a:rPr lang="es-CL" sz="1300" noProof="0" dirty="0">
                <a:solidFill>
                  <a:srgbClr val="002060"/>
                </a:solidFill>
                <a:latin typeface="Arial"/>
                <a:cs typeface="Arial"/>
              </a:rPr>
              <a:t>Alta </a:t>
            </a:r>
            <a:r>
              <a:rPr lang="es-CL" sz="1300" spc="-10" noProof="0" dirty="0">
                <a:solidFill>
                  <a:srgbClr val="002060"/>
                </a:solidFill>
                <a:latin typeface="Arial"/>
                <a:cs typeface="Arial"/>
              </a:rPr>
              <a:t>resistencia </a:t>
            </a:r>
            <a:r>
              <a:rPr lang="es-CL" sz="1300" spc="-15" noProof="0" dirty="0">
                <a:solidFill>
                  <a:srgbClr val="002060"/>
                </a:solidFill>
                <a:latin typeface="Arial"/>
                <a:cs typeface="Arial"/>
              </a:rPr>
              <a:t>al </a:t>
            </a:r>
            <a:r>
              <a:rPr lang="es-CL" sz="1300" spc="-10" noProof="0" dirty="0">
                <a:solidFill>
                  <a:srgbClr val="002060"/>
                </a:solidFill>
                <a:latin typeface="Arial"/>
                <a:cs typeface="Arial"/>
              </a:rPr>
              <a:t>corte  </a:t>
            </a:r>
            <a:r>
              <a:rPr lang="es-CL" sz="1300" spc="-5" noProof="0" dirty="0">
                <a:solidFill>
                  <a:srgbClr val="002060"/>
                </a:solidFill>
                <a:latin typeface="Arial"/>
                <a:cs typeface="Arial"/>
              </a:rPr>
              <a:t>(</a:t>
            </a:r>
            <a:r>
              <a:rPr lang="es-CL" sz="1300" spc="-5" noProof="0" dirty="0" err="1">
                <a:solidFill>
                  <a:srgbClr val="002060"/>
                </a:solidFill>
                <a:latin typeface="Arial"/>
                <a:cs typeface="Arial"/>
              </a:rPr>
              <a:t>Latex</a:t>
            </a:r>
            <a:r>
              <a:rPr lang="es-CL" sz="1300" spc="-5" noProof="0" dirty="0">
                <a:solidFill>
                  <a:srgbClr val="002060"/>
                </a:solidFill>
                <a:latin typeface="Arial"/>
                <a:cs typeface="Arial"/>
              </a:rPr>
              <a:t>)</a:t>
            </a:r>
            <a:endParaRPr lang="es-CL" sz="1300" noProof="0" dirty="0">
              <a:solidFill>
                <a:srgbClr val="002060"/>
              </a:solidFill>
              <a:latin typeface="Arial"/>
              <a:cs typeface="Arial"/>
            </a:endParaRPr>
          </a:p>
        </p:txBody>
      </p:sp>
      <p:sp>
        <p:nvSpPr>
          <p:cNvPr id="10" name="object 10"/>
          <p:cNvSpPr txBox="1"/>
          <p:nvPr/>
        </p:nvSpPr>
        <p:spPr>
          <a:xfrm>
            <a:off x="6178764" y="1889667"/>
            <a:ext cx="2710651" cy="412677"/>
          </a:xfrm>
          <a:prstGeom prst="rect">
            <a:avLst/>
          </a:prstGeom>
        </p:spPr>
        <p:txBody>
          <a:bodyPr vert="horz" wrap="square" lIns="0" tIns="20320" rIns="0" bIns="0" rtlCol="0">
            <a:spAutoFit/>
          </a:bodyPr>
          <a:lstStyle/>
          <a:p>
            <a:pPr marL="12700" marR="5080">
              <a:lnSpc>
                <a:spcPct val="98300"/>
              </a:lnSpc>
              <a:spcBef>
                <a:spcPts val="160"/>
              </a:spcBef>
            </a:pPr>
            <a:r>
              <a:rPr lang="es-CL" sz="1300" spc="-5" noProof="0" dirty="0">
                <a:solidFill>
                  <a:srgbClr val="002060"/>
                </a:solidFill>
                <a:latin typeface="Arial"/>
                <a:cs typeface="Arial"/>
              </a:rPr>
              <a:t>Con </a:t>
            </a:r>
            <a:r>
              <a:rPr lang="es-CL" sz="1300" spc="5" noProof="0" dirty="0">
                <a:solidFill>
                  <a:srgbClr val="002060"/>
                </a:solidFill>
                <a:latin typeface="Arial"/>
                <a:cs typeface="Arial"/>
              </a:rPr>
              <a:t>los </a:t>
            </a:r>
            <a:r>
              <a:rPr lang="es-CL" sz="1300" spc="-5" noProof="0" dirty="0">
                <a:solidFill>
                  <a:srgbClr val="002060"/>
                </a:solidFill>
                <a:latin typeface="Arial"/>
                <a:cs typeface="Arial"/>
              </a:rPr>
              <a:t>derivados </a:t>
            </a:r>
            <a:r>
              <a:rPr lang="es-CL" sz="1300" spc="-10" noProof="0" dirty="0">
                <a:solidFill>
                  <a:srgbClr val="002060"/>
                </a:solidFill>
                <a:latin typeface="Arial"/>
                <a:cs typeface="Arial"/>
              </a:rPr>
              <a:t>del  </a:t>
            </a:r>
            <a:r>
              <a:rPr lang="es-CL" sz="1300" noProof="0" dirty="0">
                <a:solidFill>
                  <a:srgbClr val="002060"/>
                </a:solidFill>
                <a:latin typeface="Arial"/>
                <a:cs typeface="Arial"/>
              </a:rPr>
              <a:t>petróleo </a:t>
            </a:r>
            <a:r>
              <a:rPr lang="es-CL" sz="1300" spc="-15" noProof="0" dirty="0">
                <a:solidFill>
                  <a:srgbClr val="002060"/>
                </a:solidFill>
                <a:latin typeface="Arial"/>
                <a:cs typeface="Arial"/>
              </a:rPr>
              <a:t>se </a:t>
            </a:r>
            <a:r>
              <a:rPr lang="es-CL" sz="1300" noProof="0" dirty="0">
                <a:solidFill>
                  <a:srgbClr val="002060"/>
                </a:solidFill>
                <a:latin typeface="Arial"/>
                <a:cs typeface="Arial"/>
              </a:rPr>
              <a:t>pone </a:t>
            </a:r>
            <a:r>
              <a:rPr lang="es-CL" sz="1300" spc="-5" noProof="0" dirty="0">
                <a:solidFill>
                  <a:srgbClr val="002060"/>
                </a:solidFill>
                <a:latin typeface="Arial"/>
                <a:cs typeface="Arial"/>
              </a:rPr>
              <a:t>blando </a:t>
            </a:r>
            <a:r>
              <a:rPr lang="es-CL" sz="1300" noProof="0" dirty="0">
                <a:solidFill>
                  <a:srgbClr val="002060"/>
                </a:solidFill>
                <a:latin typeface="Arial"/>
                <a:cs typeface="Arial"/>
              </a:rPr>
              <a:t>y</a:t>
            </a:r>
            <a:r>
              <a:rPr lang="es-CL" sz="1300" spc="-100" noProof="0" dirty="0">
                <a:solidFill>
                  <a:srgbClr val="002060"/>
                </a:solidFill>
                <a:latin typeface="Arial"/>
                <a:cs typeface="Arial"/>
              </a:rPr>
              <a:t> </a:t>
            </a:r>
            <a:r>
              <a:rPr lang="es-CL" sz="1300" spc="-5" noProof="0" dirty="0">
                <a:solidFill>
                  <a:srgbClr val="002060"/>
                </a:solidFill>
                <a:latin typeface="Arial"/>
                <a:cs typeface="Arial"/>
              </a:rPr>
              <a:t>se  </a:t>
            </a:r>
            <a:r>
              <a:rPr lang="es-CL" sz="1300" noProof="0" dirty="0">
                <a:solidFill>
                  <a:srgbClr val="002060"/>
                </a:solidFill>
                <a:latin typeface="Arial"/>
                <a:cs typeface="Arial"/>
              </a:rPr>
              <a:t>quiebra</a:t>
            </a:r>
          </a:p>
        </p:txBody>
      </p:sp>
      <p:sp>
        <p:nvSpPr>
          <p:cNvPr id="11" name="object 11"/>
          <p:cNvSpPr/>
          <p:nvPr/>
        </p:nvSpPr>
        <p:spPr>
          <a:xfrm>
            <a:off x="1944497" y="1637055"/>
            <a:ext cx="6499225" cy="6985"/>
          </a:xfrm>
          <a:custGeom>
            <a:avLst/>
            <a:gdLst/>
            <a:ahLst/>
            <a:cxnLst/>
            <a:rect l="l" t="t" r="r" b="b"/>
            <a:pathLst>
              <a:path w="6499225" h="6985">
                <a:moveTo>
                  <a:pt x="1857362" y="0"/>
                </a:moveTo>
                <a:lnTo>
                  <a:pt x="0" y="0"/>
                </a:lnTo>
                <a:lnTo>
                  <a:pt x="0" y="6946"/>
                </a:lnTo>
                <a:lnTo>
                  <a:pt x="1857362" y="6946"/>
                </a:lnTo>
                <a:lnTo>
                  <a:pt x="1857362" y="0"/>
                </a:lnTo>
                <a:close/>
              </a:path>
              <a:path w="6499225" h="6985">
                <a:moveTo>
                  <a:pt x="4187926" y="0"/>
                </a:moveTo>
                <a:lnTo>
                  <a:pt x="1863725" y="0"/>
                </a:lnTo>
                <a:lnTo>
                  <a:pt x="1863725" y="6946"/>
                </a:lnTo>
                <a:lnTo>
                  <a:pt x="4187926" y="6946"/>
                </a:lnTo>
                <a:lnTo>
                  <a:pt x="4187926" y="0"/>
                </a:lnTo>
                <a:close/>
              </a:path>
              <a:path w="6499225" h="6985">
                <a:moveTo>
                  <a:pt x="6498653" y="0"/>
                </a:moveTo>
                <a:lnTo>
                  <a:pt x="4194340" y="0"/>
                </a:lnTo>
                <a:lnTo>
                  <a:pt x="4194340" y="6946"/>
                </a:lnTo>
                <a:lnTo>
                  <a:pt x="6498653" y="6946"/>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13" name="object 13"/>
          <p:cNvSpPr txBox="1"/>
          <p:nvPr/>
        </p:nvSpPr>
        <p:spPr>
          <a:xfrm>
            <a:off x="1962762" y="2318349"/>
            <a:ext cx="1285875" cy="426084"/>
          </a:xfrm>
          <a:prstGeom prst="rect">
            <a:avLst/>
          </a:prstGeom>
        </p:spPr>
        <p:txBody>
          <a:bodyPr vert="horz" wrap="square" lIns="0" tIns="24765" rIns="0" bIns="0" rtlCol="0">
            <a:spAutoFit/>
          </a:bodyPr>
          <a:lstStyle/>
          <a:p>
            <a:pPr marL="12700" marR="5080">
              <a:lnSpc>
                <a:spcPts val="1550"/>
              </a:lnSpc>
              <a:spcBef>
                <a:spcPts val="195"/>
              </a:spcBef>
            </a:pPr>
            <a:r>
              <a:rPr lang="es-CL" sz="1300" noProof="0" dirty="0">
                <a:solidFill>
                  <a:srgbClr val="002060"/>
                </a:solidFill>
                <a:latin typeface="Arial"/>
                <a:cs typeface="Arial"/>
              </a:rPr>
              <a:t>Guante de </a:t>
            </a:r>
            <a:r>
              <a:rPr lang="es-CL" sz="1300" spc="-10" noProof="0" dirty="0">
                <a:solidFill>
                  <a:srgbClr val="002060"/>
                </a:solidFill>
                <a:latin typeface="Arial"/>
                <a:cs typeface="Arial"/>
              </a:rPr>
              <a:t>PVC  </a:t>
            </a:r>
            <a:r>
              <a:rPr lang="es-CL" sz="1300" spc="-5" noProof="0" dirty="0">
                <a:solidFill>
                  <a:srgbClr val="002060"/>
                </a:solidFill>
                <a:latin typeface="Arial"/>
                <a:cs typeface="Arial"/>
              </a:rPr>
              <a:t>(Plástico </a:t>
            </a:r>
            <a:r>
              <a:rPr lang="es-CL" sz="1300" noProof="0" dirty="0">
                <a:solidFill>
                  <a:srgbClr val="002060"/>
                </a:solidFill>
                <a:latin typeface="Arial"/>
                <a:cs typeface="Arial"/>
              </a:rPr>
              <a:t>y</a:t>
            </a:r>
            <a:r>
              <a:rPr lang="es-CL" sz="1300" spc="-50" noProof="0" dirty="0">
                <a:solidFill>
                  <a:srgbClr val="002060"/>
                </a:solidFill>
                <a:latin typeface="Arial"/>
                <a:cs typeface="Arial"/>
              </a:rPr>
              <a:t> </a:t>
            </a:r>
            <a:r>
              <a:rPr lang="es-CL" sz="1300" spc="-10" noProof="0" dirty="0">
                <a:solidFill>
                  <a:srgbClr val="002060"/>
                </a:solidFill>
                <a:latin typeface="Arial"/>
                <a:cs typeface="Arial"/>
              </a:rPr>
              <a:t>Vinilo)</a:t>
            </a:r>
            <a:endParaRPr lang="es-CL" sz="1300" noProof="0" dirty="0">
              <a:solidFill>
                <a:srgbClr val="002060"/>
              </a:solidFill>
              <a:latin typeface="Arial"/>
              <a:cs typeface="Arial"/>
            </a:endParaRPr>
          </a:p>
        </p:txBody>
      </p:sp>
      <p:sp>
        <p:nvSpPr>
          <p:cNvPr id="14" name="object 14"/>
          <p:cNvSpPr txBox="1"/>
          <p:nvPr/>
        </p:nvSpPr>
        <p:spPr>
          <a:xfrm>
            <a:off x="3860992" y="2288879"/>
            <a:ext cx="2180590" cy="426084"/>
          </a:xfrm>
          <a:prstGeom prst="rect">
            <a:avLst/>
          </a:prstGeom>
        </p:spPr>
        <p:txBody>
          <a:bodyPr vert="horz" wrap="square" lIns="0" tIns="24765" rIns="0" bIns="0" rtlCol="0">
            <a:spAutoFit/>
          </a:bodyPr>
          <a:lstStyle/>
          <a:p>
            <a:pPr marL="12700" marR="5080">
              <a:lnSpc>
                <a:spcPts val="1550"/>
              </a:lnSpc>
              <a:spcBef>
                <a:spcPts val="195"/>
              </a:spcBef>
            </a:pPr>
            <a:r>
              <a:rPr lang="es-CL" sz="1300" spc="-5" noProof="0" dirty="0">
                <a:solidFill>
                  <a:srgbClr val="002060"/>
                </a:solidFill>
                <a:latin typeface="Arial"/>
                <a:cs typeface="Arial"/>
              </a:rPr>
              <a:t>Resiste </a:t>
            </a:r>
            <a:r>
              <a:rPr lang="es-CL" sz="1300" noProof="0" dirty="0">
                <a:solidFill>
                  <a:srgbClr val="002060"/>
                </a:solidFill>
                <a:latin typeface="Arial"/>
                <a:cs typeface="Arial"/>
              </a:rPr>
              <a:t>a </a:t>
            </a:r>
            <a:r>
              <a:rPr lang="es-CL" sz="1300" spc="-5" noProof="0" dirty="0">
                <a:solidFill>
                  <a:srgbClr val="002060"/>
                </a:solidFill>
                <a:latin typeface="Arial"/>
                <a:cs typeface="Arial"/>
              </a:rPr>
              <a:t>productos</a:t>
            </a:r>
            <a:r>
              <a:rPr lang="es-CL" sz="1300" spc="-50" noProof="0" dirty="0">
                <a:solidFill>
                  <a:srgbClr val="002060"/>
                </a:solidFill>
                <a:latin typeface="Arial"/>
                <a:cs typeface="Arial"/>
              </a:rPr>
              <a:t> </a:t>
            </a:r>
            <a:r>
              <a:rPr lang="es-CL" sz="1300" spc="-10" noProof="0" dirty="0">
                <a:solidFill>
                  <a:srgbClr val="002060"/>
                </a:solidFill>
                <a:latin typeface="Arial"/>
                <a:cs typeface="Arial"/>
              </a:rPr>
              <a:t>químicos  </a:t>
            </a:r>
            <a:r>
              <a:rPr lang="es-CL" sz="1300" noProof="0" dirty="0">
                <a:solidFill>
                  <a:srgbClr val="002060"/>
                </a:solidFill>
                <a:latin typeface="Arial"/>
                <a:cs typeface="Arial"/>
              </a:rPr>
              <a:t>y a </a:t>
            </a:r>
            <a:r>
              <a:rPr lang="es-CL" sz="1300" spc="10" noProof="0" dirty="0">
                <a:solidFill>
                  <a:srgbClr val="002060"/>
                </a:solidFill>
                <a:latin typeface="Arial"/>
                <a:cs typeface="Arial"/>
              </a:rPr>
              <a:t>la</a:t>
            </a:r>
            <a:r>
              <a:rPr lang="es-CL" sz="1300" spc="-40" noProof="0" dirty="0">
                <a:solidFill>
                  <a:srgbClr val="002060"/>
                </a:solidFill>
                <a:latin typeface="Arial"/>
                <a:cs typeface="Arial"/>
              </a:rPr>
              <a:t> </a:t>
            </a:r>
            <a:r>
              <a:rPr lang="es-CL" sz="1300" spc="-5" noProof="0" dirty="0">
                <a:solidFill>
                  <a:srgbClr val="002060"/>
                </a:solidFill>
                <a:latin typeface="Arial"/>
                <a:cs typeface="Arial"/>
              </a:rPr>
              <a:t>abrasión</a:t>
            </a:r>
            <a:endParaRPr lang="es-CL" sz="1300" noProof="0" dirty="0">
              <a:solidFill>
                <a:srgbClr val="002060"/>
              </a:solidFill>
              <a:latin typeface="Arial"/>
              <a:cs typeface="Arial"/>
            </a:endParaRPr>
          </a:p>
        </p:txBody>
      </p:sp>
      <p:sp>
        <p:nvSpPr>
          <p:cNvPr id="15" name="object 15"/>
          <p:cNvSpPr txBox="1"/>
          <p:nvPr/>
        </p:nvSpPr>
        <p:spPr>
          <a:xfrm>
            <a:off x="6182175" y="2365258"/>
            <a:ext cx="1351915" cy="217367"/>
          </a:xfrm>
          <a:prstGeom prst="rect">
            <a:avLst/>
          </a:prstGeom>
        </p:spPr>
        <p:txBody>
          <a:bodyPr vert="horz" wrap="square" lIns="0" tIns="17145" rIns="0" bIns="0" rtlCol="0">
            <a:spAutoFit/>
          </a:bodyPr>
          <a:lstStyle/>
          <a:p>
            <a:pPr marL="12700">
              <a:lnSpc>
                <a:spcPct val="100000"/>
              </a:lnSpc>
              <a:spcBef>
                <a:spcPts val="135"/>
              </a:spcBef>
            </a:pPr>
            <a:r>
              <a:rPr lang="es-CL" sz="1300" spc="-5" noProof="0" dirty="0">
                <a:solidFill>
                  <a:srgbClr val="002060"/>
                </a:solidFill>
                <a:latin typeface="Arial"/>
                <a:cs typeface="Arial"/>
              </a:rPr>
              <a:t>No resiste </a:t>
            </a:r>
            <a:r>
              <a:rPr lang="es-CL" sz="1300" spc="-15" noProof="0" dirty="0">
                <a:solidFill>
                  <a:srgbClr val="002060"/>
                </a:solidFill>
                <a:latin typeface="Arial"/>
                <a:cs typeface="Arial"/>
              </a:rPr>
              <a:t>al</a:t>
            </a:r>
            <a:r>
              <a:rPr lang="es-CL" sz="1300" spc="-20" noProof="0" dirty="0">
                <a:solidFill>
                  <a:srgbClr val="002060"/>
                </a:solidFill>
                <a:latin typeface="Arial"/>
                <a:cs typeface="Arial"/>
              </a:rPr>
              <a:t> </a:t>
            </a:r>
            <a:r>
              <a:rPr lang="es-CL" sz="1300" spc="-10" noProof="0" dirty="0">
                <a:solidFill>
                  <a:srgbClr val="002060"/>
                </a:solidFill>
                <a:latin typeface="Arial"/>
                <a:cs typeface="Arial"/>
              </a:rPr>
              <a:t>corte</a:t>
            </a:r>
            <a:endParaRPr lang="es-CL" sz="1300" noProof="0" dirty="0">
              <a:solidFill>
                <a:srgbClr val="002060"/>
              </a:solidFill>
              <a:latin typeface="Arial"/>
              <a:cs typeface="Arial"/>
            </a:endParaRPr>
          </a:p>
        </p:txBody>
      </p:sp>
      <p:sp>
        <p:nvSpPr>
          <p:cNvPr id="16" name="object 16"/>
          <p:cNvSpPr/>
          <p:nvPr/>
        </p:nvSpPr>
        <p:spPr>
          <a:xfrm>
            <a:off x="1944497" y="2321792"/>
            <a:ext cx="6499225" cy="6985"/>
          </a:xfrm>
          <a:custGeom>
            <a:avLst/>
            <a:gdLst/>
            <a:ahLst/>
            <a:cxnLst/>
            <a:rect l="l" t="t" r="r" b="b"/>
            <a:pathLst>
              <a:path w="6499225" h="6985">
                <a:moveTo>
                  <a:pt x="1857362" y="0"/>
                </a:moveTo>
                <a:lnTo>
                  <a:pt x="0" y="0"/>
                </a:lnTo>
                <a:lnTo>
                  <a:pt x="0" y="6540"/>
                </a:lnTo>
                <a:lnTo>
                  <a:pt x="1857362" y="6540"/>
                </a:lnTo>
                <a:lnTo>
                  <a:pt x="1857362" y="0"/>
                </a:lnTo>
                <a:close/>
              </a:path>
              <a:path w="6499225" h="6985">
                <a:moveTo>
                  <a:pt x="4187926" y="0"/>
                </a:moveTo>
                <a:lnTo>
                  <a:pt x="1863725" y="0"/>
                </a:lnTo>
                <a:lnTo>
                  <a:pt x="1863725" y="6540"/>
                </a:lnTo>
                <a:lnTo>
                  <a:pt x="4187926" y="6540"/>
                </a:lnTo>
                <a:lnTo>
                  <a:pt x="4187926" y="0"/>
                </a:lnTo>
                <a:close/>
              </a:path>
              <a:path w="6499225" h="6985">
                <a:moveTo>
                  <a:pt x="6498653" y="0"/>
                </a:moveTo>
                <a:lnTo>
                  <a:pt x="4194340" y="0"/>
                </a:lnTo>
                <a:lnTo>
                  <a:pt x="4194340" y="6540"/>
                </a:lnTo>
                <a:lnTo>
                  <a:pt x="6498653" y="6540"/>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17" name="object 17"/>
          <p:cNvSpPr txBox="1"/>
          <p:nvPr/>
        </p:nvSpPr>
        <p:spPr>
          <a:xfrm>
            <a:off x="1958108" y="2871563"/>
            <a:ext cx="1418590" cy="217367"/>
          </a:xfrm>
          <a:prstGeom prst="rect">
            <a:avLst/>
          </a:prstGeom>
        </p:spPr>
        <p:txBody>
          <a:bodyPr vert="horz" wrap="square" lIns="0" tIns="17145" rIns="0" bIns="0" rtlCol="0">
            <a:spAutoFit/>
          </a:bodyPr>
          <a:lstStyle/>
          <a:p>
            <a:pPr marL="12700">
              <a:lnSpc>
                <a:spcPct val="100000"/>
              </a:lnSpc>
              <a:spcBef>
                <a:spcPts val="135"/>
              </a:spcBef>
            </a:pPr>
            <a:r>
              <a:rPr lang="es-CL" sz="1300" noProof="0" dirty="0">
                <a:solidFill>
                  <a:srgbClr val="002060"/>
                </a:solidFill>
                <a:latin typeface="Arial"/>
                <a:cs typeface="Arial"/>
              </a:rPr>
              <a:t>Guantes</a:t>
            </a:r>
            <a:r>
              <a:rPr lang="es-CL" sz="1300" spc="-70" noProof="0" dirty="0">
                <a:solidFill>
                  <a:srgbClr val="002060"/>
                </a:solidFill>
                <a:latin typeface="Arial"/>
                <a:cs typeface="Arial"/>
              </a:rPr>
              <a:t> </a:t>
            </a:r>
            <a:r>
              <a:rPr lang="es-CL" sz="1300" spc="-5" noProof="0" dirty="0">
                <a:solidFill>
                  <a:srgbClr val="002060"/>
                </a:solidFill>
                <a:latin typeface="Arial"/>
                <a:cs typeface="Arial"/>
              </a:rPr>
              <a:t>Neoprene</a:t>
            </a:r>
            <a:endParaRPr lang="es-CL" sz="1300" noProof="0" dirty="0">
              <a:solidFill>
                <a:srgbClr val="002060"/>
              </a:solidFill>
              <a:latin typeface="Arial"/>
              <a:cs typeface="Arial"/>
            </a:endParaRPr>
          </a:p>
        </p:txBody>
      </p:sp>
      <p:sp>
        <p:nvSpPr>
          <p:cNvPr id="18" name="object 18"/>
          <p:cNvSpPr txBox="1"/>
          <p:nvPr/>
        </p:nvSpPr>
        <p:spPr>
          <a:xfrm>
            <a:off x="3851561" y="2695114"/>
            <a:ext cx="2146934" cy="614720"/>
          </a:xfrm>
          <a:prstGeom prst="rect">
            <a:avLst/>
          </a:prstGeom>
        </p:spPr>
        <p:txBody>
          <a:bodyPr vert="horz" wrap="square" lIns="0" tIns="20320" rIns="0" bIns="0" rtlCol="0">
            <a:spAutoFit/>
          </a:bodyPr>
          <a:lstStyle/>
          <a:p>
            <a:pPr marL="12700" marR="5080">
              <a:lnSpc>
                <a:spcPct val="98500"/>
              </a:lnSpc>
              <a:spcBef>
                <a:spcPts val="160"/>
              </a:spcBef>
            </a:pPr>
            <a:r>
              <a:rPr lang="es-CL" sz="1300" spc="-5" noProof="0" dirty="0">
                <a:solidFill>
                  <a:srgbClr val="002060"/>
                </a:solidFill>
                <a:latin typeface="Arial"/>
                <a:cs typeface="Arial"/>
              </a:rPr>
              <a:t>Resiste </a:t>
            </a:r>
            <a:r>
              <a:rPr lang="es-CL" sz="1300" noProof="0" dirty="0">
                <a:solidFill>
                  <a:srgbClr val="002060"/>
                </a:solidFill>
                <a:latin typeface="Arial"/>
                <a:cs typeface="Arial"/>
              </a:rPr>
              <a:t>a </a:t>
            </a:r>
            <a:r>
              <a:rPr lang="es-CL" sz="1300" spc="10" noProof="0" dirty="0">
                <a:solidFill>
                  <a:srgbClr val="002060"/>
                </a:solidFill>
                <a:latin typeface="Arial"/>
                <a:cs typeface="Arial"/>
              </a:rPr>
              <a:t>la </a:t>
            </a:r>
            <a:r>
              <a:rPr lang="es-CL" sz="1300" spc="-5" noProof="0" dirty="0">
                <a:solidFill>
                  <a:srgbClr val="002060"/>
                </a:solidFill>
                <a:latin typeface="Arial"/>
                <a:cs typeface="Arial"/>
              </a:rPr>
              <a:t>abrasión,</a:t>
            </a:r>
            <a:r>
              <a:rPr lang="es-CL" sz="1300" spc="-114" noProof="0" dirty="0">
                <a:solidFill>
                  <a:srgbClr val="002060"/>
                </a:solidFill>
                <a:latin typeface="Arial"/>
                <a:cs typeface="Arial"/>
              </a:rPr>
              <a:t> </a:t>
            </a:r>
            <a:r>
              <a:rPr lang="es-CL" sz="1300" spc="-5" noProof="0" dirty="0">
                <a:solidFill>
                  <a:srgbClr val="002060"/>
                </a:solidFill>
                <a:latin typeface="Arial"/>
                <a:cs typeface="Arial"/>
              </a:rPr>
              <a:t>cortes,  pinchazos, </a:t>
            </a:r>
            <a:r>
              <a:rPr lang="es-CL" sz="1300" noProof="0" dirty="0">
                <a:solidFill>
                  <a:srgbClr val="002060"/>
                </a:solidFill>
                <a:latin typeface="Arial"/>
                <a:cs typeface="Arial"/>
              </a:rPr>
              <a:t>y </a:t>
            </a:r>
            <a:r>
              <a:rPr lang="es-CL" sz="1300" spc="-10" noProof="0" dirty="0">
                <a:solidFill>
                  <a:srgbClr val="002060"/>
                </a:solidFill>
                <a:latin typeface="Arial"/>
                <a:cs typeface="Arial"/>
              </a:rPr>
              <a:t>una </a:t>
            </a:r>
            <a:r>
              <a:rPr lang="es-CL" sz="1300" spc="-5" noProof="0" dirty="0">
                <a:solidFill>
                  <a:srgbClr val="002060"/>
                </a:solidFill>
                <a:latin typeface="Arial"/>
                <a:cs typeface="Arial"/>
              </a:rPr>
              <a:t>amplia  </a:t>
            </a:r>
            <a:r>
              <a:rPr lang="es-CL" sz="1300" spc="-15" noProof="0" dirty="0">
                <a:solidFill>
                  <a:srgbClr val="002060"/>
                </a:solidFill>
                <a:latin typeface="Arial"/>
                <a:cs typeface="Arial"/>
              </a:rPr>
              <a:t>gama </a:t>
            </a:r>
            <a:r>
              <a:rPr lang="es-CL" sz="1300" noProof="0" dirty="0">
                <a:solidFill>
                  <a:srgbClr val="002060"/>
                </a:solidFill>
                <a:latin typeface="Arial"/>
                <a:cs typeface="Arial"/>
              </a:rPr>
              <a:t>de productos</a:t>
            </a:r>
            <a:r>
              <a:rPr lang="es-CL" sz="1300" spc="-50" noProof="0" dirty="0">
                <a:solidFill>
                  <a:srgbClr val="002060"/>
                </a:solidFill>
                <a:latin typeface="Arial"/>
                <a:cs typeface="Arial"/>
              </a:rPr>
              <a:t> </a:t>
            </a:r>
            <a:r>
              <a:rPr lang="es-CL" sz="1300" spc="-10" noProof="0" dirty="0">
                <a:solidFill>
                  <a:srgbClr val="002060"/>
                </a:solidFill>
                <a:latin typeface="Arial"/>
                <a:cs typeface="Arial"/>
              </a:rPr>
              <a:t>químicos</a:t>
            </a:r>
            <a:endParaRPr lang="es-CL" sz="1300" noProof="0" dirty="0">
              <a:solidFill>
                <a:srgbClr val="002060"/>
              </a:solidFill>
              <a:latin typeface="Arial"/>
              <a:cs typeface="Arial"/>
            </a:endParaRPr>
          </a:p>
        </p:txBody>
      </p:sp>
      <p:sp>
        <p:nvSpPr>
          <p:cNvPr id="19" name="object 19"/>
          <p:cNvSpPr txBox="1"/>
          <p:nvPr/>
        </p:nvSpPr>
        <p:spPr>
          <a:xfrm>
            <a:off x="6193506" y="2810275"/>
            <a:ext cx="1506855" cy="217367"/>
          </a:xfrm>
          <a:prstGeom prst="rect">
            <a:avLst/>
          </a:prstGeom>
        </p:spPr>
        <p:txBody>
          <a:bodyPr vert="horz" wrap="square" lIns="0" tIns="17145" rIns="0" bIns="0" rtlCol="0">
            <a:spAutoFit/>
          </a:bodyPr>
          <a:lstStyle/>
          <a:p>
            <a:pPr marL="12700">
              <a:lnSpc>
                <a:spcPct val="100000"/>
              </a:lnSpc>
              <a:spcBef>
                <a:spcPts val="135"/>
              </a:spcBef>
            </a:pPr>
            <a:r>
              <a:rPr lang="es-CL" sz="1300" spc="-5" noProof="0" dirty="0">
                <a:solidFill>
                  <a:srgbClr val="002060"/>
                </a:solidFill>
                <a:latin typeface="Arial"/>
                <a:cs typeface="Arial"/>
              </a:rPr>
              <a:t>No resiste</a:t>
            </a:r>
            <a:r>
              <a:rPr lang="es-CL" sz="1300" spc="-25" noProof="0" dirty="0">
                <a:solidFill>
                  <a:srgbClr val="002060"/>
                </a:solidFill>
                <a:latin typeface="Arial"/>
                <a:cs typeface="Arial"/>
              </a:rPr>
              <a:t> </a:t>
            </a:r>
            <a:r>
              <a:rPr lang="es-CL" sz="1300" spc="-10" noProof="0" dirty="0">
                <a:solidFill>
                  <a:srgbClr val="002060"/>
                </a:solidFill>
                <a:latin typeface="Arial"/>
                <a:cs typeface="Arial"/>
              </a:rPr>
              <a:t>solventes</a:t>
            </a:r>
            <a:endParaRPr lang="es-CL" sz="1300" noProof="0" dirty="0">
              <a:solidFill>
                <a:srgbClr val="002060"/>
              </a:solidFill>
              <a:latin typeface="Arial"/>
              <a:cs typeface="Arial"/>
            </a:endParaRPr>
          </a:p>
        </p:txBody>
      </p:sp>
      <p:sp>
        <p:nvSpPr>
          <p:cNvPr id="20" name="object 20"/>
          <p:cNvSpPr/>
          <p:nvPr/>
        </p:nvSpPr>
        <p:spPr>
          <a:xfrm>
            <a:off x="1958108" y="2732213"/>
            <a:ext cx="6499225" cy="6985"/>
          </a:xfrm>
          <a:custGeom>
            <a:avLst/>
            <a:gdLst/>
            <a:ahLst/>
            <a:cxnLst/>
            <a:rect l="l" t="t" r="r" b="b"/>
            <a:pathLst>
              <a:path w="6499225" h="6985">
                <a:moveTo>
                  <a:pt x="1857362" y="0"/>
                </a:moveTo>
                <a:lnTo>
                  <a:pt x="0" y="0"/>
                </a:lnTo>
                <a:lnTo>
                  <a:pt x="0" y="6959"/>
                </a:lnTo>
                <a:lnTo>
                  <a:pt x="1857362" y="6959"/>
                </a:lnTo>
                <a:lnTo>
                  <a:pt x="1857362" y="0"/>
                </a:lnTo>
                <a:close/>
              </a:path>
              <a:path w="6499225" h="6985">
                <a:moveTo>
                  <a:pt x="4187926" y="0"/>
                </a:moveTo>
                <a:lnTo>
                  <a:pt x="1863725" y="0"/>
                </a:lnTo>
                <a:lnTo>
                  <a:pt x="1863725" y="6959"/>
                </a:lnTo>
                <a:lnTo>
                  <a:pt x="4187926" y="6959"/>
                </a:lnTo>
                <a:lnTo>
                  <a:pt x="4187926" y="0"/>
                </a:lnTo>
                <a:close/>
              </a:path>
              <a:path w="6499225" h="6985">
                <a:moveTo>
                  <a:pt x="6498653" y="0"/>
                </a:moveTo>
                <a:lnTo>
                  <a:pt x="4194340" y="0"/>
                </a:lnTo>
                <a:lnTo>
                  <a:pt x="4194340" y="6959"/>
                </a:lnTo>
                <a:lnTo>
                  <a:pt x="6498653" y="6959"/>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21" name="object 21"/>
          <p:cNvSpPr txBox="1"/>
          <p:nvPr/>
        </p:nvSpPr>
        <p:spPr>
          <a:xfrm>
            <a:off x="1987528" y="3522184"/>
            <a:ext cx="1661160" cy="402033"/>
          </a:xfrm>
          <a:prstGeom prst="rect">
            <a:avLst/>
          </a:prstGeom>
        </p:spPr>
        <p:txBody>
          <a:bodyPr vert="horz" wrap="square" lIns="0" tIns="17145" rIns="0" bIns="0" rtlCol="0">
            <a:spAutoFit/>
          </a:bodyPr>
          <a:lstStyle/>
          <a:p>
            <a:pPr marL="12700">
              <a:lnSpc>
                <a:spcPts val="1540"/>
              </a:lnSpc>
              <a:spcBef>
                <a:spcPts val="135"/>
              </a:spcBef>
            </a:pPr>
            <a:r>
              <a:rPr lang="es-CL" sz="1300" noProof="0" dirty="0">
                <a:solidFill>
                  <a:srgbClr val="002060"/>
                </a:solidFill>
                <a:latin typeface="Arial"/>
                <a:cs typeface="Arial"/>
              </a:rPr>
              <a:t>Guantes</a:t>
            </a:r>
            <a:r>
              <a:rPr lang="es-CL" sz="1300" spc="-10" noProof="0" dirty="0">
                <a:solidFill>
                  <a:srgbClr val="002060"/>
                </a:solidFill>
                <a:latin typeface="Arial"/>
                <a:cs typeface="Arial"/>
              </a:rPr>
              <a:t> </a:t>
            </a:r>
            <a:r>
              <a:rPr lang="es-CL" sz="1300" spc="-5" noProof="0" dirty="0">
                <a:solidFill>
                  <a:srgbClr val="002060"/>
                </a:solidFill>
                <a:latin typeface="Arial"/>
                <a:cs typeface="Arial"/>
              </a:rPr>
              <a:t>Nitrilo</a:t>
            </a:r>
            <a:endParaRPr lang="es-CL" sz="1300" noProof="0" dirty="0">
              <a:solidFill>
                <a:srgbClr val="002060"/>
              </a:solidFill>
              <a:latin typeface="Arial"/>
              <a:cs typeface="Arial"/>
            </a:endParaRPr>
          </a:p>
          <a:p>
            <a:pPr marL="12700">
              <a:lnSpc>
                <a:spcPts val="1540"/>
              </a:lnSpc>
            </a:pPr>
            <a:r>
              <a:rPr lang="es-CL" sz="1300" spc="-10" noProof="0" dirty="0">
                <a:solidFill>
                  <a:srgbClr val="002060"/>
                </a:solidFill>
                <a:latin typeface="Arial"/>
                <a:cs typeface="Arial"/>
              </a:rPr>
              <a:t>(NBR-Goma</a:t>
            </a:r>
            <a:r>
              <a:rPr lang="es-CL" sz="1300" spc="-35" noProof="0" dirty="0">
                <a:solidFill>
                  <a:srgbClr val="002060"/>
                </a:solidFill>
                <a:latin typeface="Arial"/>
                <a:cs typeface="Arial"/>
              </a:rPr>
              <a:t> </a:t>
            </a:r>
            <a:r>
              <a:rPr lang="es-CL" sz="1300" spc="-5" noProof="0" dirty="0">
                <a:solidFill>
                  <a:srgbClr val="002060"/>
                </a:solidFill>
                <a:latin typeface="Arial"/>
                <a:cs typeface="Arial"/>
              </a:rPr>
              <a:t>Sintética)</a:t>
            </a:r>
            <a:endParaRPr lang="es-CL" sz="1300" noProof="0" dirty="0">
              <a:solidFill>
                <a:srgbClr val="002060"/>
              </a:solidFill>
              <a:latin typeface="Arial"/>
              <a:cs typeface="Arial"/>
            </a:endParaRPr>
          </a:p>
        </p:txBody>
      </p:sp>
      <p:sp>
        <p:nvSpPr>
          <p:cNvPr id="22" name="object 22"/>
          <p:cNvSpPr txBox="1"/>
          <p:nvPr/>
        </p:nvSpPr>
        <p:spPr>
          <a:xfrm>
            <a:off x="3851560" y="3282543"/>
            <a:ext cx="2244439" cy="1182375"/>
          </a:xfrm>
          <a:prstGeom prst="rect">
            <a:avLst/>
          </a:prstGeom>
        </p:spPr>
        <p:txBody>
          <a:bodyPr vert="horz" wrap="square" lIns="0" tIns="27940" rIns="0" bIns="0" rtlCol="0">
            <a:spAutoFit/>
          </a:bodyPr>
          <a:lstStyle/>
          <a:p>
            <a:pPr marL="12700" marR="40640">
              <a:lnSpc>
                <a:spcPts val="1520"/>
              </a:lnSpc>
              <a:spcBef>
                <a:spcPts val="220"/>
              </a:spcBef>
            </a:pPr>
            <a:r>
              <a:rPr lang="es-CL" sz="1200" spc="-5" noProof="0" dirty="0">
                <a:solidFill>
                  <a:srgbClr val="002060"/>
                </a:solidFill>
                <a:latin typeface="Arial"/>
                <a:cs typeface="Arial"/>
              </a:rPr>
              <a:t>Resiste </a:t>
            </a:r>
            <a:r>
              <a:rPr lang="es-CL" sz="1200" noProof="0" dirty="0">
                <a:solidFill>
                  <a:srgbClr val="002060"/>
                </a:solidFill>
                <a:latin typeface="Arial"/>
                <a:cs typeface="Arial"/>
              </a:rPr>
              <a:t>a </a:t>
            </a:r>
            <a:r>
              <a:rPr lang="es-CL" sz="1200" spc="10" noProof="0" dirty="0">
                <a:solidFill>
                  <a:srgbClr val="002060"/>
                </a:solidFill>
                <a:latin typeface="Arial"/>
                <a:cs typeface="Arial"/>
              </a:rPr>
              <a:t>la </a:t>
            </a:r>
            <a:r>
              <a:rPr lang="es-CL" sz="1200" spc="-5" noProof="0" dirty="0">
                <a:solidFill>
                  <a:srgbClr val="002060"/>
                </a:solidFill>
                <a:latin typeface="Arial"/>
                <a:cs typeface="Arial"/>
              </a:rPr>
              <a:t>abrasión,</a:t>
            </a:r>
            <a:r>
              <a:rPr lang="es-CL" sz="1200" spc="-114" noProof="0" dirty="0">
                <a:solidFill>
                  <a:srgbClr val="002060"/>
                </a:solidFill>
                <a:latin typeface="Arial"/>
                <a:cs typeface="Arial"/>
              </a:rPr>
              <a:t> </a:t>
            </a:r>
            <a:r>
              <a:rPr lang="es-CL" sz="1200" spc="-5" noProof="0" dirty="0">
                <a:solidFill>
                  <a:srgbClr val="002060"/>
                </a:solidFill>
                <a:latin typeface="Arial"/>
                <a:cs typeface="Arial"/>
              </a:rPr>
              <a:t>cortes,  pinchazos, </a:t>
            </a:r>
            <a:r>
              <a:rPr lang="es-CL" sz="1200" spc="-10" noProof="0" dirty="0">
                <a:solidFill>
                  <a:srgbClr val="002060"/>
                </a:solidFill>
                <a:latin typeface="Arial"/>
                <a:cs typeface="Arial"/>
              </a:rPr>
              <a:t>desgarre.</a:t>
            </a:r>
            <a:endParaRPr lang="es-CL" sz="1200" noProof="0" dirty="0">
              <a:solidFill>
                <a:srgbClr val="002060"/>
              </a:solidFill>
              <a:latin typeface="Arial"/>
              <a:cs typeface="Arial"/>
            </a:endParaRPr>
          </a:p>
          <a:p>
            <a:pPr marL="12700" marR="5080">
              <a:lnSpc>
                <a:spcPts val="1520"/>
              </a:lnSpc>
              <a:spcBef>
                <a:spcPts val="30"/>
              </a:spcBef>
            </a:pPr>
            <a:r>
              <a:rPr lang="es-CL" sz="1200" spc="-5" noProof="0" dirty="0">
                <a:solidFill>
                  <a:srgbClr val="002060"/>
                </a:solidFill>
                <a:latin typeface="Arial"/>
                <a:cs typeface="Arial"/>
              </a:rPr>
              <a:t>Resistencia </a:t>
            </a:r>
            <a:r>
              <a:rPr lang="es-CL" sz="1200" noProof="0" dirty="0">
                <a:solidFill>
                  <a:srgbClr val="002060"/>
                </a:solidFill>
                <a:latin typeface="Arial"/>
                <a:cs typeface="Arial"/>
              </a:rPr>
              <a:t>a </a:t>
            </a:r>
            <a:r>
              <a:rPr lang="es-CL" sz="1200" spc="-5" noProof="0" dirty="0">
                <a:solidFill>
                  <a:srgbClr val="002060"/>
                </a:solidFill>
                <a:latin typeface="Arial"/>
                <a:cs typeface="Arial"/>
              </a:rPr>
              <a:t>grasas, </a:t>
            </a:r>
            <a:r>
              <a:rPr lang="es-CL" sz="1200" spc="-10" noProof="0" dirty="0">
                <a:solidFill>
                  <a:srgbClr val="002060"/>
                </a:solidFill>
                <a:latin typeface="Arial"/>
                <a:cs typeface="Arial"/>
              </a:rPr>
              <a:t>aceites  </a:t>
            </a:r>
            <a:r>
              <a:rPr lang="es-CL" sz="1200" noProof="0" dirty="0">
                <a:solidFill>
                  <a:srgbClr val="002060"/>
                </a:solidFill>
                <a:latin typeface="Arial"/>
                <a:cs typeface="Arial"/>
              </a:rPr>
              <a:t>y </a:t>
            </a:r>
            <a:r>
              <a:rPr lang="es-CL" sz="1200" spc="-5" noProof="0" dirty="0">
                <a:solidFill>
                  <a:srgbClr val="002060"/>
                </a:solidFill>
                <a:latin typeface="Arial"/>
                <a:cs typeface="Arial"/>
              </a:rPr>
              <a:t>solventes. </a:t>
            </a:r>
            <a:r>
              <a:rPr lang="es-CL" sz="1200" spc="-10" noProof="0" dirty="0">
                <a:solidFill>
                  <a:srgbClr val="002060"/>
                </a:solidFill>
                <a:latin typeface="Arial"/>
                <a:cs typeface="Arial"/>
              </a:rPr>
              <a:t>Excelente</a:t>
            </a:r>
            <a:r>
              <a:rPr lang="es-CL" sz="1200" spc="-25" noProof="0" dirty="0">
                <a:solidFill>
                  <a:srgbClr val="002060"/>
                </a:solidFill>
                <a:latin typeface="Arial"/>
                <a:cs typeface="Arial"/>
              </a:rPr>
              <a:t> </a:t>
            </a:r>
            <a:r>
              <a:rPr lang="es-CL" sz="1200" spc="-5" noProof="0" dirty="0">
                <a:solidFill>
                  <a:srgbClr val="002060"/>
                </a:solidFill>
                <a:latin typeface="Arial"/>
                <a:cs typeface="Arial"/>
              </a:rPr>
              <a:t>agarre</a:t>
            </a:r>
            <a:endParaRPr lang="es-CL" sz="1200" noProof="0" dirty="0">
              <a:solidFill>
                <a:srgbClr val="002060"/>
              </a:solidFill>
              <a:latin typeface="Arial"/>
              <a:cs typeface="Arial"/>
            </a:endParaRPr>
          </a:p>
          <a:p>
            <a:pPr marL="12700" marR="460375">
              <a:lnSpc>
                <a:spcPts val="1520"/>
              </a:lnSpc>
              <a:spcBef>
                <a:spcPts val="30"/>
              </a:spcBef>
            </a:pPr>
            <a:r>
              <a:rPr lang="es-CL" sz="1200" noProof="0" dirty="0">
                <a:solidFill>
                  <a:srgbClr val="002060"/>
                </a:solidFill>
                <a:latin typeface="Arial"/>
                <a:cs typeface="Arial"/>
              </a:rPr>
              <a:t>en </a:t>
            </a:r>
            <a:r>
              <a:rPr lang="es-CL" sz="1200" spc="-5" noProof="0" dirty="0">
                <a:solidFill>
                  <a:srgbClr val="002060"/>
                </a:solidFill>
                <a:latin typeface="Arial"/>
                <a:cs typeface="Arial"/>
              </a:rPr>
              <a:t>seco, </a:t>
            </a:r>
            <a:r>
              <a:rPr lang="es-CL" sz="1200" spc="-10" noProof="0" dirty="0">
                <a:solidFill>
                  <a:srgbClr val="002060"/>
                </a:solidFill>
                <a:latin typeface="Arial"/>
                <a:cs typeface="Arial"/>
              </a:rPr>
              <a:t>flexibles,  </a:t>
            </a:r>
            <a:r>
              <a:rPr lang="es-CL" sz="1200" spc="-5" noProof="0" dirty="0">
                <a:solidFill>
                  <a:srgbClr val="002060"/>
                </a:solidFill>
                <a:latin typeface="Arial"/>
                <a:cs typeface="Arial"/>
              </a:rPr>
              <a:t>confortables </a:t>
            </a:r>
            <a:r>
              <a:rPr lang="es-CL" sz="1200" noProof="0" dirty="0">
                <a:solidFill>
                  <a:srgbClr val="002060"/>
                </a:solidFill>
                <a:latin typeface="Arial"/>
                <a:cs typeface="Arial"/>
              </a:rPr>
              <a:t>y</a:t>
            </a:r>
            <a:r>
              <a:rPr lang="es-CL" sz="1200" spc="-65" noProof="0" dirty="0">
                <a:solidFill>
                  <a:srgbClr val="002060"/>
                </a:solidFill>
                <a:latin typeface="Arial"/>
                <a:cs typeface="Arial"/>
              </a:rPr>
              <a:t> </a:t>
            </a:r>
            <a:r>
              <a:rPr lang="es-CL" sz="1200" spc="-5" noProof="0" dirty="0">
                <a:solidFill>
                  <a:srgbClr val="002060"/>
                </a:solidFill>
                <a:latin typeface="Arial"/>
                <a:cs typeface="Arial"/>
              </a:rPr>
              <a:t>durables</a:t>
            </a:r>
            <a:endParaRPr lang="es-CL" sz="1200" noProof="0" dirty="0">
              <a:solidFill>
                <a:srgbClr val="002060"/>
              </a:solidFill>
              <a:latin typeface="Arial"/>
              <a:cs typeface="Arial"/>
            </a:endParaRPr>
          </a:p>
        </p:txBody>
      </p:sp>
      <p:sp>
        <p:nvSpPr>
          <p:cNvPr id="23" name="object 23"/>
          <p:cNvSpPr txBox="1"/>
          <p:nvPr/>
        </p:nvSpPr>
        <p:spPr>
          <a:xfrm>
            <a:off x="6182175" y="3583744"/>
            <a:ext cx="1789430" cy="422909"/>
          </a:xfrm>
          <a:prstGeom prst="rect">
            <a:avLst/>
          </a:prstGeom>
        </p:spPr>
        <p:txBody>
          <a:bodyPr vert="horz" wrap="square" lIns="0" tIns="27940" rIns="0" bIns="0" rtlCol="0">
            <a:spAutoFit/>
          </a:bodyPr>
          <a:lstStyle/>
          <a:p>
            <a:pPr marL="12700" marR="5080">
              <a:lnSpc>
                <a:spcPts val="1520"/>
              </a:lnSpc>
              <a:spcBef>
                <a:spcPts val="220"/>
              </a:spcBef>
            </a:pPr>
            <a:r>
              <a:rPr lang="es-CL" sz="1300" spc="-10" noProof="0" dirty="0">
                <a:solidFill>
                  <a:srgbClr val="002060"/>
                </a:solidFill>
                <a:latin typeface="Arial"/>
                <a:cs typeface="Arial"/>
              </a:rPr>
              <a:t>En </a:t>
            </a:r>
            <a:r>
              <a:rPr lang="es-CL" sz="1300" spc="-5" noProof="0" dirty="0">
                <a:solidFill>
                  <a:srgbClr val="002060"/>
                </a:solidFill>
                <a:latin typeface="Arial"/>
                <a:cs typeface="Arial"/>
              </a:rPr>
              <a:t>aceite </a:t>
            </a:r>
            <a:r>
              <a:rPr lang="es-CL" sz="1300" noProof="0" dirty="0">
                <a:solidFill>
                  <a:srgbClr val="002060"/>
                </a:solidFill>
                <a:latin typeface="Arial"/>
                <a:cs typeface="Arial"/>
              </a:rPr>
              <a:t>y </a:t>
            </a:r>
            <a:r>
              <a:rPr lang="es-CL" sz="1300" spc="-10" noProof="0" dirty="0">
                <a:solidFill>
                  <a:srgbClr val="002060"/>
                </a:solidFill>
                <a:latin typeface="Arial"/>
                <a:cs typeface="Arial"/>
              </a:rPr>
              <a:t>humedad</a:t>
            </a:r>
            <a:r>
              <a:rPr lang="es-CL" sz="1300" spc="-40" noProof="0" dirty="0">
                <a:solidFill>
                  <a:srgbClr val="002060"/>
                </a:solidFill>
                <a:latin typeface="Arial"/>
                <a:cs typeface="Arial"/>
              </a:rPr>
              <a:t> </a:t>
            </a:r>
            <a:r>
              <a:rPr lang="es-CL" sz="1300" spc="-5" noProof="0" dirty="0">
                <a:solidFill>
                  <a:srgbClr val="002060"/>
                </a:solidFill>
                <a:latin typeface="Arial"/>
                <a:cs typeface="Arial"/>
              </a:rPr>
              <a:t>se  resbala</a:t>
            </a:r>
            <a:endParaRPr lang="es-CL" sz="1300" noProof="0" dirty="0">
              <a:solidFill>
                <a:srgbClr val="002060"/>
              </a:solidFill>
              <a:latin typeface="Arial"/>
              <a:cs typeface="Arial"/>
            </a:endParaRPr>
          </a:p>
        </p:txBody>
      </p:sp>
      <p:sp>
        <p:nvSpPr>
          <p:cNvPr id="24" name="object 24"/>
          <p:cNvSpPr/>
          <p:nvPr/>
        </p:nvSpPr>
        <p:spPr>
          <a:xfrm>
            <a:off x="1944497" y="3310563"/>
            <a:ext cx="6499225" cy="6985"/>
          </a:xfrm>
          <a:custGeom>
            <a:avLst/>
            <a:gdLst/>
            <a:ahLst/>
            <a:cxnLst/>
            <a:rect l="l" t="t" r="r" b="b"/>
            <a:pathLst>
              <a:path w="6499225" h="6985">
                <a:moveTo>
                  <a:pt x="1857362" y="0"/>
                </a:moveTo>
                <a:lnTo>
                  <a:pt x="0" y="0"/>
                </a:lnTo>
                <a:lnTo>
                  <a:pt x="0" y="6946"/>
                </a:lnTo>
                <a:lnTo>
                  <a:pt x="1857362" y="6946"/>
                </a:lnTo>
                <a:lnTo>
                  <a:pt x="1857362" y="0"/>
                </a:lnTo>
                <a:close/>
              </a:path>
              <a:path w="6499225" h="6985">
                <a:moveTo>
                  <a:pt x="4187926" y="0"/>
                </a:moveTo>
                <a:lnTo>
                  <a:pt x="1863725" y="0"/>
                </a:lnTo>
                <a:lnTo>
                  <a:pt x="1863725" y="6946"/>
                </a:lnTo>
                <a:lnTo>
                  <a:pt x="4187926" y="6946"/>
                </a:lnTo>
                <a:lnTo>
                  <a:pt x="4187926" y="0"/>
                </a:lnTo>
                <a:close/>
              </a:path>
              <a:path w="6499225" h="6985">
                <a:moveTo>
                  <a:pt x="6498653" y="0"/>
                </a:moveTo>
                <a:lnTo>
                  <a:pt x="4194340" y="0"/>
                </a:lnTo>
                <a:lnTo>
                  <a:pt x="4194340" y="6946"/>
                </a:lnTo>
                <a:lnTo>
                  <a:pt x="6498653" y="6946"/>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25" name="object 25"/>
          <p:cNvSpPr txBox="1"/>
          <p:nvPr/>
        </p:nvSpPr>
        <p:spPr>
          <a:xfrm>
            <a:off x="1987528" y="4578354"/>
            <a:ext cx="1443990" cy="426084"/>
          </a:xfrm>
          <a:prstGeom prst="rect">
            <a:avLst/>
          </a:prstGeom>
        </p:spPr>
        <p:txBody>
          <a:bodyPr vert="horz" wrap="square" lIns="0" tIns="17145" rIns="0" bIns="0" rtlCol="0">
            <a:spAutoFit/>
          </a:bodyPr>
          <a:lstStyle/>
          <a:p>
            <a:pPr marL="12700">
              <a:lnSpc>
                <a:spcPts val="1555"/>
              </a:lnSpc>
              <a:spcBef>
                <a:spcPts val="135"/>
              </a:spcBef>
            </a:pPr>
            <a:r>
              <a:rPr lang="es-CL" sz="1300" noProof="0" dirty="0">
                <a:solidFill>
                  <a:srgbClr val="002060"/>
                </a:solidFill>
                <a:latin typeface="Arial"/>
                <a:cs typeface="Arial"/>
              </a:rPr>
              <a:t>Guante</a:t>
            </a:r>
            <a:r>
              <a:rPr lang="es-CL" sz="1300" spc="-10" noProof="0" dirty="0">
                <a:solidFill>
                  <a:srgbClr val="002060"/>
                </a:solidFill>
                <a:latin typeface="Arial"/>
                <a:cs typeface="Arial"/>
              </a:rPr>
              <a:t> PVA</a:t>
            </a:r>
            <a:endParaRPr lang="es-CL" sz="1300" noProof="0" dirty="0">
              <a:solidFill>
                <a:srgbClr val="002060"/>
              </a:solidFill>
              <a:latin typeface="Arial"/>
              <a:cs typeface="Arial"/>
            </a:endParaRPr>
          </a:p>
          <a:p>
            <a:pPr marL="12700">
              <a:lnSpc>
                <a:spcPts val="1555"/>
              </a:lnSpc>
            </a:pPr>
            <a:r>
              <a:rPr lang="es-CL" sz="1300" spc="-5" noProof="0" dirty="0">
                <a:solidFill>
                  <a:srgbClr val="002060"/>
                </a:solidFill>
                <a:latin typeface="Arial"/>
                <a:cs typeface="Arial"/>
              </a:rPr>
              <a:t>(Poli Vinilo</a:t>
            </a:r>
            <a:r>
              <a:rPr lang="es-CL" sz="1300" spc="-45" noProof="0" dirty="0">
                <a:solidFill>
                  <a:srgbClr val="002060"/>
                </a:solidFill>
                <a:latin typeface="Arial"/>
                <a:cs typeface="Arial"/>
              </a:rPr>
              <a:t> </a:t>
            </a:r>
            <a:r>
              <a:rPr lang="es-CL" sz="1300" spc="-5" noProof="0" dirty="0">
                <a:solidFill>
                  <a:srgbClr val="002060"/>
                </a:solidFill>
                <a:latin typeface="Arial"/>
                <a:cs typeface="Arial"/>
              </a:rPr>
              <a:t>Alcohol)</a:t>
            </a:r>
            <a:endParaRPr lang="es-CL" sz="1300" noProof="0" dirty="0">
              <a:solidFill>
                <a:srgbClr val="002060"/>
              </a:solidFill>
              <a:latin typeface="Arial"/>
              <a:cs typeface="Arial"/>
            </a:endParaRPr>
          </a:p>
        </p:txBody>
      </p:sp>
      <p:sp>
        <p:nvSpPr>
          <p:cNvPr id="26" name="object 26"/>
          <p:cNvSpPr txBox="1"/>
          <p:nvPr/>
        </p:nvSpPr>
        <p:spPr>
          <a:xfrm>
            <a:off x="3851560" y="4641112"/>
            <a:ext cx="1654810" cy="426084"/>
          </a:xfrm>
          <a:prstGeom prst="rect">
            <a:avLst/>
          </a:prstGeom>
        </p:spPr>
        <p:txBody>
          <a:bodyPr vert="horz" wrap="square" lIns="0" tIns="24765" rIns="0" bIns="0" rtlCol="0">
            <a:spAutoFit/>
          </a:bodyPr>
          <a:lstStyle/>
          <a:p>
            <a:pPr marL="12700" marR="5080">
              <a:lnSpc>
                <a:spcPts val="1550"/>
              </a:lnSpc>
              <a:spcBef>
                <a:spcPts val="195"/>
              </a:spcBef>
            </a:pPr>
            <a:r>
              <a:rPr lang="es-CL" sz="1300" spc="-5" noProof="0" dirty="0">
                <a:solidFill>
                  <a:srgbClr val="002060"/>
                </a:solidFill>
                <a:latin typeface="Arial"/>
                <a:cs typeface="Arial"/>
              </a:rPr>
              <a:t>Resistencia </a:t>
            </a:r>
            <a:r>
              <a:rPr lang="es-CL" sz="1300" spc="-15" noProof="0" dirty="0">
                <a:solidFill>
                  <a:srgbClr val="002060"/>
                </a:solidFill>
                <a:latin typeface="Arial"/>
                <a:cs typeface="Arial"/>
              </a:rPr>
              <a:t>al </a:t>
            </a:r>
            <a:r>
              <a:rPr lang="es-CL" sz="1300" noProof="0" dirty="0">
                <a:solidFill>
                  <a:srgbClr val="002060"/>
                </a:solidFill>
                <a:latin typeface="Arial"/>
                <a:cs typeface="Arial"/>
              </a:rPr>
              <a:t>100%</a:t>
            </a:r>
            <a:r>
              <a:rPr lang="es-CL" sz="1300" spc="-50" noProof="0" dirty="0">
                <a:solidFill>
                  <a:srgbClr val="002060"/>
                </a:solidFill>
                <a:latin typeface="Arial"/>
                <a:cs typeface="Arial"/>
              </a:rPr>
              <a:t> </a:t>
            </a:r>
            <a:r>
              <a:rPr lang="es-CL" sz="1300" noProof="0" dirty="0">
                <a:solidFill>
                  <a:srgbClr val="002060"/>
                </a:solidFill>
                <a:latin typeface="Arial"/>
                <a:cs typeface="Arial"/>
              </a:rPr>
              <a:t>a  </a:t>
            </a:r>
            <a:r>
              <a:rPr lang="es-CL" sz="1300" spc="-5" noProof="0" dirty="0">
                <a:solidFill>
                  <a:srgbClr val="002060"/>
                </a:solidFill>
                <a:latin typeface="Arial"/>
                <a:cs typeface="Arial"/>
              </a:rPr>
              <a:t>solventes</a:t>
            </a:r>
            <a:r>
              <a:rPr lang="es-CL" sz="1300" spc="-15" noProof="0" dirty="0">
                <a:solidFill>
                  <a:srgbClr val="002060"/>
                </a:solidFill>
                <a:latin typeface="Arial"/>
                <a:cs typeface="Arial"/>
              </a:rPr>
              <a:t> </a:t>
            </a:r>
            <a:r>
              <a:rPr lang="es-CL" sz="1300" spc="-5" noProof="0" dirty="0">
                <a:solidFill>
                  <a:srgbClr val="002060"/>
                </a:solidFill>
                <a:latin typeface="Arial"/>
                <a:cs typeface="Arial"/>
              </a:rPr>
              <a:t>orgánicos</a:t>
            </a:r>
            <a:endParaRPr lang="es-CL" sz="1300" noProof="0" dirty="0">
              <a:solidFill>
                <a:srgbClr val="002060"/>
              </a:solidFill>
              <a:latin typeface="Arial"/>
              <a:cs typeface="Arial"/>
            </a:endParaRPr>
          </a:p>
        </p:txBody>
      </p:sp>
      <p:sp>
        <p:nvSpPr>
          <p:cNvPr id="27" name="object 27"/>
          <p:cNvSpPr txBox="1"/>
          <p:nvPr/>
        </p:nvSpPr>
        <p:spPr>
          <a:xfrm>
            <a:off x="6182175" y="4474547"/>
            <a:ext cx="1953895" cy="619760"/>
          </a:xfrm>
          <a:prstGeom prst="rect">
            <a:avLst/>
          </a:prstGeom>
        </p:spPr>
        <p:txBody>
          <a:bodyPr vert="horz" wrap="square" lIns="0" tIns="20320" rIns="0" bIns="0" rtlCol="0">
            <a:spAutoFit/>
          </a:bodyPr>
          <a:lstStyle/>
          <a:p>
            <a:pPr marL="12700" marR="5080">
              <a:lnSpc>
                <a:spcPct val="98500"/>
              </a:lnSpc>
              <a:spcBef>
                <a:spcPts val="160"/>
              </a:spcBef>
            </a:pPr>
            <a:r>
              <a:rPr lang="es-CL" sz="1300" spc="-10" noProof="0" dirty="0">
                <a:solidFill>
                  <a:srgbClr val="002060"/>
                </a:solidFill>
                <a:latin typeface="Arial"/>
                <a:cs typeface="Arial"/>
              </a:rPr>
              <a:t>Al </a:t>
            </a:r>
            <a:r>
              <a:rPr lang="es-CL" sz="1300" spc="-5" noProof="0" dirty="0">
                <a:solidFill>
                  <a:srgbClr val="002060"/>
                </a:solidFill>
                <a:latin typeface="Arial"/>
                <a:cs typeface="Arial"/>
              </a:rPr>
              <a:t>contacto </a:t>
            </a:r>
            <a:r>
              <a:rPr lang="es-CL" sz="1300" noProof="0" dirty="0">
                <a:solidFill>
                  <a:srgbClr val="002060"/>
                </a:solidFill>
                <a:latin typeface="Arial"/>
                <a:cs typeface="Arial"/>
              </a:rPr>
              <a:t>con </a:t>
            </a:r>
            <a:r>
              <a:rPr lang="es-CL" sz="1300" spc="-15" noProof="0" dirty="0">
                <a:solidFill>
                  <a:srgbClr val="002060"/>
                </a:solidFill>
                <a:latin typeface="Arial"/>
                <a:cs typeface="Arial"/>
              </a:rPr>
              <a:t>el </a:t>
            </a:r>
            <a:r>
              <a:rPr lang="es-CL" sz="1300" noProof="0" dirty="0">
                <a:solidFill>
                  <a:srgbClr val="002060"/>
                </a:solidFill>
                <a:latin typeface="Arial"/>
                <a:cs typeface="Arial"/>
              </a:rPr>
              <a:t>agua</a:t>
            </a:r>
            <a:r>
              <a:rPr lang="es-CL" sz="1300" spc="-30" noProof="0" dirty="0">
                <a:solidFill>
                  <a:srgbClr val="002060"/>
                </a:solidFill>
                <a:latin typeface="Arial"/>
                <a:cs typeface="Arial"/>
              </a:rPr>
              <a:t> </a:t>
            </a:r>
            <a:r>
              <a:rPr lang="es-CL" sz="1300" spc="-15" noProof="0" dirty="0">
                <a:solidFill>
                  <a:srgbClr val="002060"/>
                </a:solidFill>
                <a:latin typeface="Arial"/>
                <a:cs typeface="Arial"/>
              </a:rPr>
              <a:t>se  </a:t>
            </a:r>
            <a:r>
              <a:rPr lang="es-CL" sz="1300" spc="-5" noProof="0" dirty="0">
                <a:solidFill>
                  <a:srgbClr val="002060"/>
                </a:solidFill>
                <a:latin typeface="Arial"/>
                <a:cs typeface="Arial"/>
              </a:rPr>
              <a:t>disuelve, sólo para  superficies </a:t>
            </a:r>
            <a:r>
              <a:rPr lang="es-CL" sz="1300" spc="-10" noProof="0" dirty="0">
                <a:solidFill>
                  <a:srgbClr val="002060"/>
                </a:solidFill>
                <a:latin typeface="Arial"/>
                <a:cs typeface="Arial"/>
              </a:rPr>
              <a:t>secas</a:t>
            </a:r>
            <a:endParaRPr lang="es-CL" sz="1300" noProof="0" dirty="0">
              <a:solidFill>
                <a:srgbClr val="002060"/>
              </a:solidFill>
              <a:latin typeface="Arial"/>
              <a:cs typeface="Arial"/>
            </a:endParaRPr>
          </a:p>
        </p:txBody>
      </p:sp>
      <p:sp>
        <p:nvSpPr>
          <p:cNvPr id="28" name="object 28"/>
          <p:cNvSpPr/>
          <p:nvPr/>
        </p:nvSpPr>
        <p:spPr>
          <a:xfrm>
            <a:off x="1928583" y="4474547"/>
            <a:ext cx="6499225" cy="6985"/>
          </a:xfrm>
          <a:custGeom>
            <a:avLst/>
            <a:gdLst/>
            <a:ahLst/>
            <a:cxnLst/>
            <a:rect l="l" t="t" r="r" b="b"/>
            <a:pathLst>
              <a:path w="6499225" h="6985">
                <a:moveTo>
                  <a:pt x="1857362" y="0"/>
                </a:moveTo>
                <a:lnTo>
                  <a:pt x="0" y="0"/>
                </a:lnTo>
                <a:lnTo>
                  <a:pt x="0" y="6553"/>
                </a:lnTo>
                <a:lnTo>
                  <a:pt x="1857362" y="6553"/>
                </a:lnTo>
                <a:lnTo>
                  <a:pt x="1857362" y="0"/>
                </a:lnTo>
                <a:close/>
              </a:path>
              <a:path w="6499225" h="6985">
                <a:moveTo>
                  <a:pt x="4187926" y="0"/>
                </a:moveTo>
                <a:lnTo>
                  <a:pt x="1863725" y="0"/>
                </a:lnTo>
                <a:lnTo>
                  <a:pt x="1863725" y="6553"/>
                </a:lnTo>
                <a:lnTo>
                  <a:pt x="4187926" y="6553"/>
                </a:lnTo>
                <a:lnTo>
                  <a:pt x="4187926" y="0"/>
                </a:lnTo>
                <a:close/>
              </a:path>
              <a:path w="6499225" h="6985">
                <a:moveTo>
                  <a:pt x="6498653" y="0"/>
                </a:moveTo>
                <a:lnTo>
                  <a:pt x="4194340" y="0"/>
                </a:lnTo>
                <a:lnTo>
                  <a:pt x="4194340" y="6553"/>
                </a:lnTo>
                <a:lnTo>
                  <a:pt x="6498653" y="6553"/>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29" name="object 29"/>
          <p:cNvSpPr txBox="1"/>
          <p:nvPr/>
        </p:nvSpPr>
        <p:spPr>
          <a:xfrm>
            <a:off x="1944497" y="5459743"/>
            <a:ext cx="1527175" cy="217367"/>
          </a:xfrm>
          <a:prstGeom prst="rect">
            <a:avLst/>
          </a:prstGeom>
        </p:spPr>
        <p:txBody>
          <a:bodyPr vert="horz" wrap="square" lIns="0" tIns="17145" rIns="0" bIns="0" rtlCol="0">
            <a:spAutoFit/>
          </a:bodyPr>
          <a:lstStyle/>
          <a:p>
            <a:pPr marL="12700">
              <a:lnSpc>
                <a:spcPct val="100000"/>
              </a:lnSpc>
              <a:spcBef>
                <a:spcPts val="135"/>
              </a:spcBef>
            </a:pPr>
            <a:r>
              <a:rPr lang="es-CL" sz="1300" noProof="0" dirty="0">
                <a:solidFill>
                  <a:srgbClr val="002060"/>
                </a:solidFill>
                <a:latin typeface="Arial"/>
                <a:cs typeface="Arial"/>
              </a:rPr>
              <a:t>Guantes de</a:t>
            </a:r>
            <a:r>
              <a:rPr lang="es-CL" sz="1300" spc="-95" noProof="0" dirty="0">
                <a:solidFill>
                  <a:srgbClr val="002060"/>
                </a:solidFill>
                <a:latin typeface="Arial"/>
                <a:cs typeface="Arial"/>
              </a:rPr>
              <a:t> </a:t>
            </a:r>
            <a:r>
              <a:rPr lang="es-CL" sz="1300" spc="-5" noProof="0" dirty="0">
                <a:solidFill>
                  <a:srgbClr val="002060"/>
                </a:solidFill>
                <a:latin typeface="Arial"/>
                <a:cs typeface="Arial"/>
              </a:rPr>
              <a:t>Algodón</a:t>
            </a:r>
            <a:endParaRPr lang="es-CL" sz="1300" noProof="0" dirty="0">
              <a:solidFill>
                <a:srgbClr val="002060"/>
              </a:solidFill>
              <a:latin typeface="Arial"/>
              <a:cs typeface="Arial"/>
            </a:endParaRPr>
          </a:p>
        </p:txBody>
      </p:sp>
      <p:sp>
        <p:nvSpPr>
          <p:cNvPr id="30" name="object 30"/>
          <p:cNvSpPr txBox="1"/>
          <p:nvPr/>
        </p:nvSpPr>
        <p:spPr>
          <a:xfrm>
            <a:off x="3851560" y="5112836"/>
            <a:ext cx="1982470" cy="619125"/>
          </a:xfrm>
          <a:prstGeom prst="rect">
            <a:avLst/>
          </a:prstGeom>
        </p:spPr>
        <p:txBody>
          <a:bodyPr vert="horz" wrap="square" lIns="0" tIns="20320" rIns="0" bIns="0" rtlCol="0">
            <a:spAutoFit/>
          </a:bodyPr>
          <a:lstStyle/>
          <a:p>
            <a:pPr marL="12700" marR="5080">
              <a:lnSpc>
                <a:spcPct val="98300"/>
              </a:lnSpc>
              <a:spcBef>
                <a:spcPts val="160"/>
              </a:spcBef>
            </a:pPr>
            <a:r>
              <a:rPr lang="es-CL" sz="1300" spc="-5" noProof="0" dirty="0">
                <a:solidFill>
                  <a:srgbClr val="002060"/>
                </a:solidFill>
                <a:latin typeface="Arial"/>
                <a:cs typeface="Arial"/>
              </a:rPr>
              <a:t>Resistentes </a:t>
            </a:r>
            <a:r>
              <a:rPr lang="es-CL" sz="1300" noProof="0" dirty="0">
                <a:solidFill>
                  <a:srgbClr val="002060"/>
                </a:solidFill>
                <a:latin typeface="Arial"/>
                <a:cs typeface="Arial"/>
              </a:rPr>
              <a:t>a </a:t>
            </a:r>
            <a:r>
              <a:rPr lang="es-CL" sz="1300" spc="10" noProof="0" dirty="0">
                <a:solidFill>
                  <a:srgbClr val="002060"/>
                </a:solidFill>
                <a:latin typeface="Arial"/>
                <a:cs typeface="Arial"/>
              </a:rPr>
              <a:t>la </a:t>
            </a:r>
            <a:r>
              <a:rPr lang="es-CL" sz="1300" spc="-5" noProof="0" dirty="0">
                <a:solidFill>
                  <a:srgbClr val="002060"/>
                </a:solidFill>
                <a:latin typeface="Arial"/>
                <a:cs typeface="Arial"/>
              </a:rPr>
              <a:t>abrasión,  temperaturas ligeras,</a:t>
            </a:r>
            <a:r>
              <a:rPr lang="es-CL" sz="1300" spc="-75" noProof="0" dirty="0">
                <a:solidFill>
                  <a:srgbClr val="002060"/>
                </a:solidFill>
                <a:latin typeface="Arial"/>
                <a:cs typeface="Arial"/>
              </a:rPr>
              <a:t> </a:t>
            </a:r>
            <a:r>
              <a:rPr lang="es-CL" sz="1300" noProof="0" dirty="0">
                <a:solidFill>
                  <a:srgbClr val="002060"/>
                </a:solidFill>
                <a:latin typeface="Arial"/>
                <a:cs typeface="Arial"/>
              </a:rPr>
              <a:t>buen  </a:t>
            </a:r>
            <a:r>
              <a:rPr lang="es-CL" sz="1300" spc="-5" noProof="0" dirty="0">
                <a:solidFill>
                  <a:srgbClr val="002060"/>
                </a:solidFill>
                <a:latin typeface="Arial"/>
                <a:cs typeface="Arial"/>
              </a:rPr>
              <a:t>confort</a:t>
            </a:r>
            <a:endParaRPr lang="es-CL" sz="1300" noProof="0" dirty="0">
              <a:solidFill>
                <a:srgbClr val="002060"/>
              </a:solidFill>
              <a:latin typeface="Arial"/>
              <a:cs typeface="Arial"/>
            </a:endParaRPr>
          </a:p>
        </p:txBody>
      </p:sp>
      <p:sp>
        <p:nvSpPr>
          <p:cNvPr id="31" name="object 31"/>
          <p:cNvSpPr txBox="1"/>
          <p:nvPr/>
        </p:nvSpPr>
        <p:spPr>
          <a:xfrm>
            <a:off x="6182175" y="5337178"/>
            <a:ext cx="1033780" cy="217367"/>
          </a:xfrm>
          <a:prstGeom prst="rect">
            <a:avLst/>
          </a:prstGeom>
        </p:spPr>
        <p:txBody>
          <a:bodyPr vert="horz" wrap="square" lIns="0" tIns="17145" rIns="0" bIns="0" rtlCol="0">
            <a:spAutoFit/>
          </a:bodyPr>
          <a:lstStyle/>
          <a:p>
            <a:pPr marL="12700">
              <a:lnSpc>
                <a:spcPct val="100000"/>
              </a:lnSpc>
              <a:spcBef>
                <a:spcPts val="135"/>
              </a:spcBef>
            </a:pPr>
            <a:r>
              <a:rPr lang="es-CL" sz="1300" spc="-5" noProof="0" dirty="0">
                <a:solidFill>
                  <a:srgbClr val="002060"/>
                </a:solidFill>
                <a:latin typeface="Arial"/>
                <a:cs typeface="Arial"/>
              </a:rPr>
              <a:t>Trabajo</a:t>
            </a:r>
            <a:r>
              <a:rPr lang="es-CL" sz="1300" spc="-70" noProof="0" dirty="0">
                <a:solidFill>
                  <a:srgbClr val="002060"/>
                </a:solidFill>
                <a:latin typeface="Arial"/>
                <a:cs typeface="Arial"/>
              </a:rPr>
              <a:t> </a:t>
            </a:r>
            <a:r>
              <a:rPr lang="es-CL" sz="1300" noProof="0" dirty="0">
                <a:solidFill>
                  <a:srgbClr val="002060"/>
                </a:solidFill>
                <a:latin typeface="Arial"/>
                <a:cs typeface="Arial"/>
              </a:rPr>
              <a:t>ligero</a:t>
            </a:r>
          </a:p>
        </p:txBody>
      </p:sp>
      <p:sp>
        <p:nvSpPr>
          <p:cNvPr id="32" name="object 32"/>
          <p:cNvSpPr/>
          <p:nvPr/>
        </p:nvSpPr>
        <p:spPr>
          <a:xfrm>
            <a:off x="1944497" y="5084446"/>
            <a:ext cx="6499225" cy="6985"/>
          </a:xfrm>
          <a:custGeom>
            <a:avLst/>
            <a:gdLst/>
            <a:ahLst/>
            <a:cxnLst/>
            <a:rect l="l" t="t" r="r" b="b"/>
            <a:pathLst>
              <a:path w="6499225" h="6985">
                <a:moveTo>
                  <a:pt x="1857362" y="0"/>
                </a:moveTo>
                <a:lnTo>
                  <a:pt x="0" y="0"/>
                </a:lnTo>
                <a:lnTo>
                  <a:pt x="0" y="6946"/>
                </a:lnTo>
                <a:lnTo>
                  <a:pt x="1857362" y="6946"/>
                </a:lnTo>
                <a:lnTo>
                  <a:pt x="1857362" y="0"/>
                </a:lnTo>
                <a:close/>
              </a:path>
              <a:path w="6499225" h="6985">
                <a:moveTo>
                  <a:pt x="4187926" y="0"/>
                </a:moveTo>
                <a:lnTo>
                  <a:pt x="1863725" y="0"/>
                </a:lnTo>
                <a:lnTo>
                  <a:pt x="1863725" y="6946"/>
                </a:lnTo>
                <a:lnTo>
                  <a:pt x="4187926" y="6946"/>
                </a:lnTo>
                <a:lnTo>
                  <a:pt x="4187926" y="0"/>
                </a:lnTo>
                <a:close/>
              </a:path>
              <a:path w="6499225" h="6985">
                <a:moveTo>
                  <a:pt x="6498653" y="0"/>
                </a:moveTo>
                <a:lnTo>
                  <a:pt x="4194340" y="0"/>
                </a:lnTo>
                <a:lnTo>
                  <a:pt x="4194340" y="6946"/>
                </a:lnTo>
                <a:lnTo>
                  <a:pt x="6498653" y="6946"/>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33" name="object 33"/>
          <p:cNvSpPr txBox="1"/>
          <p:nvPr/>
        </p:nvSpPr>
        <p:spPr>
          <a:xfrm>
            <a:off x="1928583" y="5781742"/>
            <a:ext cx="1678305" cy="217367"/>
          </a:xfrm>
          <a:prstGeom prst="rect">
            <a:avLst/>
          </a:prstGeom>
        </p:spPr>
        <p:txBody>
          <a:bodyPr vert="horz" wrap="square" lIns="0" tIns="17145" rIns="0" bIns="0" rtlCol="0">
            <a:spAutoFit/>
          </a:bodyPr>
          <a:lstStyle/>
          <a:p>
            <a:pPr marL="12700">
              <a:lnSpc>
                <a:spcPct val="100000"/>
              </a:lnSpc>
              <a:spcBef>
                <a:spcPts val="135"/>
              </a:spcBef>
            </a:pPr>
            <a:r>
              <a:rPr lang="es-CL" sz="1300" noProof="0" dirty="0">
                <a:solidFill>
                  <a:srgbClr val="002060"/>
                </a:solidFill>
                <a:latin typeface="Arial"/>
                <a:cs typeface="Arial"/>
              </a:rPr>
              <a:t>Guante de </a:t>
            </a:r>
            <a:r>
              <a:rPr lang="es-CL" sz="1300" spc="-15" noProof="0" dirty="0">
                <a:solidFill>
                  <a:srgbClr val="002060"/>
                </a:solidFill>
                <a:latin typeface="Arial"/>
                <a:cs typeface="Arial"/>
              </a:rPr>
              <a:t>Goma</a:t>
            </a:r>
            <a:r>
              <a:rPr lang="es-CL" sz="1300" spc="-90" noProof="0" dirty="0">
                <a:solidFill>
                  <a:srgbClr val="002060"/>
                </a:solidFill>
                <a:latin typeface="Arial"/>
                <a:cs typeface="Arial"/>
              </a:rPr>
              <a:t> </a:t>
            </a:r>
            <a:r>
              <a:rPr lang="es-CL" sz="1300" spc="-5" noProof="0" dirty="0">
                <a:solidFill>
                  <a:srgbClr val="002060"/>
                </a:solidFill>
                <a:latin typeface="Arial"/>
                <a:cs typeface="Arial"/>
              </a:rPr>
              <a:t>Pura</a:t>
            </a:r>
            <a:endParaRPr lang="es-CL" sz="1300" noProof="0" dirty="0">
              <a:solidFill>
                <a:srgbClr val="002060"/>
              </a:solidFill>
              <a:latin typeface="Arial"/>
              <a:cs typeface="Arial"/>
            </a:endParaRPr>
          </a:p>
        </p:txBody>
      </p:sp>
      <p:sp>
        <p:nvSpPr>
          <p:cNvPr id="34" name="object 34"/>
          <p:cNvSpPr txBox="1"/>
          <p:nvPr/>
        </p:nvSpPr>
        <p:spPr>
          <a:xfrm>
            <a:off x="3823199" y="5781741"/>
            <a:ext cx="793115" cy="217367"/>
          </a:xfrm>
          <a:prstGeom prst="rect">
            <a:avLst/>
          </a:prstGeom>
        </p:spPr>
        <p:txBody>
          <a:bodyPr vert="horz" wrap="square" lIns="0" tIns="17145" rIns="0" bIns="0" rtlCol="0">
            <a:spAutoFit/>
          </a:bodyPr>
          <a:lstStyle/>
          <a:p>
            <a:pPr marL="12700">
              <a:lnSpc>
                <a:spcPct val="100000"/>
              </a:lnSpc>
              <a:spcBef>
                <a:spcPts val="135"/>
              </a:spcBef>
            </a:pPr>
            <a:r>
              <a:rPr lang="es-CL" sz="1300" spc="-10" noProof="0" dirty="0">
                <a:solidFill>
                  <a:srgbClr val="002060"/>
                </a:solidFill>
                <a:latin typeface="Arial"/>
                <a:cs typeface="Arial"/>
              </a:rPr>
              <a:t>D</a:t>
            </a:r>
            <a:r>
              <a:rPr lang="es-CL" sz="1300" spc="15" noProof="0" dirty="0">
                <a:solidFill>
                  <a:srgbClr val="002060"/>
                </a:solidFill>
                <a:latin typeface="Arial"/>
                <a:cs typeface="Arial"/>
              </a:rPr>
              <a:t>i</a:t>
            </a:r>
            <a:r>
              <a:rPr lang="es-CL" sz="1300" spc="-25" noProof="0" dirty="0">
                <a:solidFill>
                  <a:srgbClr val="002060"/>
                </a:solidFill>
                <a:latin typeface="Arial"/>
                <a:cs typeface="Arial"/>
              </a:rPr>
              <a:t>e</a:t>
            </a:r>
            <a:r>
              <a:rPr lang="es-CL" sz="1300" spc="15" noProof="0" dirty="0">
                <a:solidFill>
                  <a:srgbClr val="002060"/>
                </a:solidFill>
                <a:latin typeface="Arial"/>
                <a:cs typeface="Arial"/>
              </a:rPr>
              <a:t>l</a:t>
            </a:r>
            <a:r>
              <a:rPr lang="es-CL" sz="1300" noProof="0" dirty="0">
                <a:solidFill>
                  <a:srgbClr val="002060"/>
                </a:solidFill>
                <a:latin typeface="Arial"/>
                <a:cs typeface="Arial"/>
              </a:rPr>
              <a:t>éc</a:t>
            </a:r>
            <a:r>
              <a:rPr lang="es-CL" sz="1300" spc="-30" noProof="0" dirty="0">
                <a:solidFill>
                  <a:srgbClr val="002060"/>
                </a:solidFill>
                <a:latin typeface="Arial"/>
                <a:cs typeface="Arial"/>
              </a:rPr>
              <a:t>t</a:t>
            </a:r>
            <a:r>
              <a:rPr lang="es-CL" sz="1300" noProof="0" dirty="0">
                <a:solidFill>
                  <a:srgbClr val="002060"/>
                </a:solidFill>
                <a:latin typeface="Arial"/>
                <a:cs typeface="Arial"/>
              </a:rPr>
              <a:t>r</a:t>
            </a:r>
            <a:r>
              <a:rPr lang="es-CL" sz="1300" spc="15" noProof="0" dirty="0">
                <a:solidFill>
                  <a:srgbClr val="002060"/>
                </a:solidFill>
                <a:latin typeface="Arial"/>
                <a:cs typeface="Arial"/>
              </a:rPr>
              <a:t>i</a:t>
            </a:r>
            <a:r>
              <a:rPr lang="es-CL" sz="1300" spc="-30" noProof="0" dirty="0">
                <a:solidFill>
                  <a:srgbClr val="002060"/>
                </a:solidFill>
                <a:latin typeface="Arial"/>
                <a:cs typeface="Arial"/>
              </a:rPr>
              <a:t>c</a:t>
            </a:r>
            <a:r>
              <a:rPr lang="es-CL" sz="1300" noProof="0" dirty="0">
                <a:solidFill>
                  <a:srgbClr val="002060"/>
                </a:solidFill>
                <a:latin typeface="Arial"/>
                <a:cs typeface="Arial"/>
              </a:rPr>
              <a:t>o</a:t>
            </a:r>
          </a:p>
        </p:txBody>
      </p:sp>
      <p:sp>
        <p:nvSpPr>
          <p:cNvPr id="35" name="object 35"/>
          <p:cNvSpPr/>
          <p:nvPr/>
        </p:nvSpPr>
        <p:spPr>
          <a:xfrm>
            <a:off x="1944497" y="5731961"/>
            <a:ext cx="6499225" cy="6985"/>
          </a:xfrm>
          <a:custGeom>
            <a:avLst/>
            <a:gdLst/>
            <a:ahLst/>
            <a:cxnLst/>
            <a:rect l="l" t="t" r="r" b="b"/>
            <a:pathLst>
              <a:path w="6499225" h="6985">
                <a:moveTo>
                  <a:pt x="1857362" y="0"/>
                </a:moveTo>
                <a:lnTo>
                  <a:pt x="0" y="0"/>
                </a:lnTo>
                <a:lnTo>
                  <a:pt x="0" y="6540"/>
                </a:lnTo>
                <a:lnTo>
                  <a:pt x="1857362" y="6540"/>
                </a:lnTo>
                <a:lnTo>
                  <a:pt x="1857362" y="0"/>
                </a:lnTo>
                <a:close/>
              </a:path>
              <a:path w="6499225" h="6985">
                <a:moveTo>
                  <a:pt x="4187926" y="0"/>
                </a:moveTo>
                <a:lnTo>
                  <a:pt x="1863725" y="0"/>
                </a:lnTo>
                <a:lnTo>
                  <a:pt x="1863725" y="6540"/>
                </a:lnTo>
                <a:lnTo>
                  <a:pt x="4187926" y="6540"/>
                </a:lnTo>
                <a:lnTo>
                  <a:pt x="4187926" y="0"/>
                </a:lnTo>
                <a:close/>
              </a:path>
              <a:path w="6499225" h="6985">
                <a:moveTo>
                  <a:pt x="6498653" y="0"/>
                </a:moveTo>
                <a:lnTo>
                  <a:pt x="4194340" y="0"/>
                </a:lnTo>
                <a:lnTo>
                  <a:pt x="4194340" y="6540"/>
                </a:lnTo>
                <a:lnTo>
                  <a:pt x="6498653" y="6540"/>
                </a:lnTo>
                <a:lnTo>
                  <a:pt x="649865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36" name="object 36"/>
          <p:cNvSpPr txBox="1"/>
          <p:nvPr/>
        </p:nvSpPr>
        <p:spPr>
          <a:xfrm>
            <a:off x="1944497" y="5984122"/>
            <a:ext cx="1290320" cy="426084"/>
          </a:xfrm>
          <a:prstGeom prst="rect">
            <a:avLst/>
          </a:prstGeom>
        </p:spPr>
        <p:txBody>
          <a:bodyPr vert="horz" wrap="square" lIns="0" tIns="24765" rIns="0" bIns="0" rtlCol="0">
            <a:spAutoFit/>
          </a:bodyPr>
          <a:lstStyle/>
          <a:p>
            <a:pPr marL="12700" marR="5080">
              <a:lnSpc>
                <a:spcPts val="1550"/>
              </a:lnSpc>
              <a:spcBef>
                <a:spcPts val="195"/>
              </a:spcBef>
            </a:pPr>
            <a:r>
              <a:rPr lang="es-CL" sz="1300" noProof="0" dirty="0">
                <a:solidFill>
                  <a:srgbClr val="002060"/>
                </a:solidFill>
                <a:latin typeface="Arial"/>
                <a:cs typeface="Arial"/>
              </a:rPr>
              <a:t>Guante de</a:t>
            </a:r>
            <a:r>
              <a:rPr lang="es-CL" sz="1300" spc="-100" noProof="0" dirty="0">
                <a:solidFill>
                  <a:srgbClr val="002060"/>
                </a:solidFill>
                <a:latin typeface="Arial"/>
                <a:cs typeface="Arial"/>
              </a:rPr>
              <a:t> </a:t>
            </a:r>
            <a:r>
              <a:rPr lang="es-CL" sz="1300" spc="-5" noProof="0" dirty="0">
                <a:solidFill>
                  <a:srgbClr val="002060"/>
                </a:solidFill>
                <a:latin typeface="Arial"/>
                <a:cs typeface="Arial"/>
              </a:rPr>
              <a:t>Cuero  Curtido </a:t>
            </a:r>
            <a:r>
              <a:rPr lang="es-CL" sz="1300" spc="-15" noProof="0" dirty="0">
                <a:solidFill>
                  <a:srgbClr val="002060"/>
                </a:solidFill>
                <a:latin typeface="Arial"/>
                <a:cs typeface="Arial"/>
              </a:rPr>
              <a:t>al</a:t>
            </a:r>
            <a:r>
              <a:rPr lang="es-CL" sz="1300" spc="-10" noProof="0" dirty="0">
                <a:solidFill>
                  <a:srgbClr val="002060"/>
                </a:solidFill>
                <a:latin typeface="Arial"/>
                <a:cs typeface="Arial"/>
              </a:rPr>
              <a:t> </a:t>
            </a:r>
            <a:r>
              <a:rPr lang="es-CL" sz="1300" spc="-20" noProof="0" dirty="0">
                <a:solidFill>
                  <a:srgbClr val="002060"/>
                </a:solidFill>
                <a:latin typeface="Arial"/>
                <a:cs typeface="Arial"/>
              </a:rPr>
              <a:t>Cromo</a:t>
            </a:r>
            <a:endParaRPr lang="es-CL" sz="1300" noProof="0" dirty="0">
              <a:solidFill>
                <a:srgbClr val="002060"/>
              </a:solidFill>
              <a:latin typeface="Arial"/>
              <a:cs typeface="Arial"/>
            </a:endParaRPr>
          </a:p>
        </p:txBody>
      </p:sp>
      <p:sp>
        <p:nvSpPr>
          <p:cNvPr id="37" name="object 37"/>
          <p:cNvSpPr txBox="1"/>
          <p:nvPr/>
        </p:nvSpPr>
        <p:spPr>
          <a:xfrm>
            <a:off x="3818913" y="5999109"/>
            <a:ext cx="1809114" cy="426084"/>
          </a:xfrm>
          <a:prstGeom prst="rect">
            <a:avLst/>
          </a:prstGeom>
        </p:spPr>
        <p:txBody>
          <a:bodyPr vert="horz" wrap="square" lIns="0" tIns="24765" rIns="0" bIns="0" rtlCol="0">
            <a:spAutoFit/>
          </a:bodyPr>
          <a:lstStyle/>
          <a:p>
            <a:pPr marL="12700" marR="5080">
              <a:lnSpc>
                <a:spcPts val="1550"/>
              </a:lnSpc>
              <a:spcBef>
                <a:spcPts val="195"/>
              </a:spcBef>
            </a:pPr>
            <a:r>
              <a:rPr lang="es-CL" sz="1300" spc="-5" noProof="0" dirty="0">
                <a:solidFill>
                  <a:srgbClr val="002060"/>
                </a:solidFill>
                <a:latin typeface="Arial"/>
                <a:cs typeface="Arial"/>
              </a:rPr>
              <a:t>Resistente </a:t>
            </a:r>
            <a:r>
              <a:rPr lang="es-CL" sz="1300" noProof="0" dirty="0">
                <a:solidFill>
                  <a:srgbClr val="002060"/>
                </a:solidFill>
                <a:latin typeface="Arial"/>
                <a:cs typeface="Arial"/>
              </a:rPr>
              <a:t>a </a:t>
            </a:r>
            <a:r>
              <a:rPr lang="es-CL" sz="1300" spc="-5" noProof="0" dirty="0">
                <a:solidFill>
                  <a:srgbClr val="002060"/>
                </a:solidFill>
                <a:latin typeface="Arial"/>
                <a:cs typeface="Arial"/>
              </a:rPr>
              <a:t>fricciones</a:t>
            </a:r>
            <a:r>
              <a:rPr lang="es-CL" sz="1300" spc="-70" noProof="0" dirty="0">
                <a:solidFill>
                  <a:srgbClr val="002060"/>
                </a:solidFill>
                <a:latin typeface="Arial"/>
                <a:cs typeface="Arial"/>
              </a:rPr>
              <a:t> </a:t>
            </a:r>
            <a:r>
              <a:rPr lang="es-CL" sz="1300" noProof="0" dirty="0">
                <a:solidFill>
                  <a:srgbClr val="002060"/>
                </a:solidFill>
                <a:latin typeface="Arial"/>
                <a:cs typeface="Arial"/>
              </a:rPr>
              <a:t>y  </a:t>
            </a:r>
            <a:r>
              <a:rPr lang="es-CL" sz="1300" spc="-5" noProof="0" dirty="0">
                <a:solidFill>
                  <a:srgbClr val="002060"/>
                </a:solidFill>
                <a:latin typeface="Arial"/>
                <a:cs typeface="Arial"/>
              </a:rPr>
              <a:t>raspaduras</a:t>
            </a:r>
            <a:endParaRPr lang="es-CL" sz="1300" noProof="0" dirty="0">
              <a:solidFill>
                <a:srgbClr val="002060"/>
              </a:solidFill>
              <a:latin typeface="Arial"/>
              <a:cs typeface="Arial"/>
            </a:endParaRPr>
          </a:p>
        </p:txBody>
      </p:sp>
      <p:sp>
        <p:nvSpPr>
          <p:cNvPr id="38" name="object 38"/>
          <p:cNvSpPr txBox="1"/>
          <p:nvPr/>
        </p:nvSpPr>
        <p:spPr>
          <a:xfrm>
            <a:off x="6182175" y="5775341"/>
            <a:ext cx="1936750" cy="426084"/>
          </a:xfrm>
          <a:prstGeom prst="rect">
            <a:avLst/>
          </a:prstGeom>
        </p:spPr>
        <p:txBody>
          <a:bodyPr vert="horz" wrap="square" lIns="0" tIns="24765" rIns="0" bIns="0" rtlCol="0">
            <a:spAutoFit/>
          </a:bodyPr>
          <a:lstStyle/>
          <a:p>
            <a:pPr marL="12700" marR="5080">
              <a:lnSpc>
                <a:spcPts val="1550"/>
              </a:lnSpc>
              <a:spcBef>
                <a:spcPts val="195"/>
              </a:spcBef>
            </a:pPr>
            <a:r>
              <a:rPr lang="es-CL" sz="1300" spc="-10" noProof="0" dirty="0">
                <a:solidFill>
                  <a:srgbClr val="002060"/>
                </a:solidFill>
                <a:latin typeface="Arial"/>
                <a:cs typeface="Arial"/>
              </a:rPr>
              <a:t>Al humedecerse </a:t>
            </a:r>
            <a:r>
              <a:rPr lang="es-CL" sz="1300" noProof="0" dirty="0">
                <a:solidFill>
                  <a:srgbClr val="002060"/>
                </a:solidFill>
                <a:latin typeface="Arial"/>
                <a:cs typeface="Arial"/>
              </a:rPr>
              <a:t>se </a:t>
            </a:r>
            <a:r>
              <a:rPr lang="es-CL" sz="1300" spc="-5" noProof="0" dirty="0">
                <a:solidFill>
                  <a:srgbClr val="002060"/>
                </a:solidFill>
                <a:latin typeface="Arial"/>
                <a:cs typeface="Arial"/>
              </a:rPr>
              <a:t>ponen  rígidos</a:t>
            </a:r>
            <a:endParaRPr lang="es-CL" sz="1300" noProof="0" dirty="0">
              <a:solidFill>
                <a:srgbClr val="002060"/>
              </a:solidFill>
              <a:latin typeface="Arial"/>
              <a:cs typeface="Arial"/>
            </a:endParaRPr>
          </a:p>
        </p:txBody>
      </p:sp>
      <p:sp>
        <p:nvSpPr>
          <p:cNvPr id="49" name="object 49"/>
          <p:cNvSpPr txBox="1">
            <a:spLocks noGrp="1"/>
          </p:cNvSpPr>
          <p:nvPr>
            <p:ph type="title" idx="4294967295"/>
          </p:nvPr>
        </p:nvSpPr>
        <p:spPr>
          <a:xfrm rot="16200000">
            <a:off x="-492253" y="3750388"/>
            <a:ext cx="3234817" cy="690574"/>
          </a:xfrm>
          <a:prstGeom prst="rect">
            <a:avLst/>
          </a:prstGeom>
        </p:spPr>
        <p:txBody>
          <a:bodyPr vert="horz" wrap="square" lIns="0" tIns="13335" rIns="0" bIns="0" rtlCol="0">
            <a:spAutoFit/>
          </a:bodyPr>
          <a:lstStyle/>
          <a:p>
            <a:pPr marL="12700">
              <a:lnSpc>
                <a:spcPct val="100000"/>
              </a:lnSpc>
              <a:spcBef>
                <a:spcPts val="105"/>
              </a:spcBef>
            </a:pPr>
            <a:r>
              <a:rPr lang="es-CL"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GUANTES</a:t>
            </a:r>
          </a:p>
        </p:txBody>
      </p:sp>
      <p:sp>
        <p:nvSpPr>
          <p:cNvPr id="50" name="object 50"/>
          <p:cNvSpPr/>
          <p:nvPr/>
        </p:nvSpPr>
        <p:spPr>
          <a:xfrm>
            <a:off x="6096000" y="1371600"/>
            <a:ext cx="0" cy="4800600"/>
          </a:xfrm>
          <a:custGeom>
            <a:avLst/>
            <a:gdLst/>
            <a:ahLst/>
            <a:cxnLst/>
            <a:rect l="l" t="t" r="r" b="b"/>
            <a:pathLst>
              <a:path h="4800600">
                <a:moveTo>
                  <a:pt x="0" y="0"/>
                </a:moveTo>
                <a:lnTo>
                  <a:pt x="0" y="4800600"/>
                </a:lnTo>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51" name="object 51"/>
          <p:cNvSpPr/>
          <p:nvPr/>
        </p:nvSpPr>
        <p:spPr>
          <a:xfrm>
            <a:off x="3733800" y="1371600"/>
            <a:ext cx="0" cy="4800600"/>
          </a:xfrm>
          <a:custGeom>
            <a:avLst/>
            <a:gdLst/>
            <a:ahLst/>
            <a:cxnLst/>
            <a:rect l="l" t="t" r="r" b="b"/>
            <a:pathLst>
              <a:path h="4800600">
                <a:moveTo>
                  <a:pt x="0" y="0"/>
                </a:moveTo>
                <a:lnTo>
                  <a:pt x="0" y="4800600"/>
                </a:lnTo>
              </a:path>
            </a:pathLst>
          </a:custGeom>
          <a:ln w="9144">
            <a:solidFill>
              <a:srgbClr val="000000"/>
            </a:solidFill>
          </a:ln>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30410389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494388" y="4585715"/>
            <a:ext cx="7659964" cy="2272285"/>
            <a:chOff x="282854" y="3862577"/>
            <a:chExt cx="7659964" cy="2272285"/>
          </a:xfrm>
        </p:grpSpPr>
        <p:sp>
          <p:nvSpPr>
            <p:cNvPr id="9" name="object 9"/>
            <p:cNvSpPr/>
            <p:nvPr/>
          </p:nvSpPr>
          <p:spPr>
            <a:xfrm>
              <a:off x="282854" y="4266438"/>
              <a:ext cx="2057400" cy="1868424"/>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p:nvPr/>
          </p:nvSpPr>
          <p:spPr>
            <a:xfrm>
              <a:off x="6174979" y="3862577"/>
              <a:ext cx="1767839" cy="1714499"/>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sp>
        <p:nvSpPr>
          <p:cNvPr id="11" name="object 11"/>
          <p:cNvSpPr txBox="1">
            <a:spLocks noGrp="1"/>
          </p:cNvSpPr>
          <p:nvPr>
            <p:ph type="title" idx="4294967295"/>
          </p:nvPr>
        </p:nvSpPr>
        <p:spPr>
          <a:xfrm>
            <a:off x="-258302" y="1544128"/>
            <a:ext cx="9402302" cy="758208"/>
          </a:xfrm>
          <a:prstGeom prst="rect">
            <a:avLst/>
          </a:prstGeom>
        </p:spPr>
        <p:txBody>
          <a:bodyPr vert="horz" wrap="square" lIns="0" tIns="385115" rIns="0" bIns="0" rtlCol="0">
            <a:spAutoFit/>
          </a:bodyPr>
          <a:lstStyle/>
          <a:p>
            <a:pPr marR="5080" indent="109220">
              <a:lnSpc>
                <a:spcPct val="100000"/>
              </a:lnSpc>
              <a:spcBef>
                <a:spcPts val="100"/>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 DE PROTECCION  PERSONAL</a:t>
            </a:r>
            <a:r>
              <a:rPr lang="es-CL" sz="2400" b="1" u="sng" spc="-2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RESPIRATORIA</a:t>
            </a:r>
          </a:p>
        </p:txBody>
      </p:sp>
      <p:sp>
        <p:nvSpPr>
          <p:cNvPr id="12" name="object 12"/>
          <p:cNvSpPr/>
          <p:nvPr/>
        </p:nvSpPr>
        <p:spPr>
          <a:xfrm>
            <a:off x="3164559" y="4585715"/>
            <a:ext cx="1902554" cy="198120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txBox="1"/>
          <p:nvPr/>
        </p:nvSpPr>
        <p:spPr>
          <a:xfrm>
            <a:off x="378223" y="2440061"/>
            <a:ext cx="7716520" cy="2582545"/>
          </a:xfrm>
          <a:prstGeom prst="rect">
            <a:avLst/>
          </a:prstGeom>
        </p:spPr>
        <p:txBody>
          <a:bodyPr vert="horz" wrap="square" lIns="0" tIns="74930" rIns="0" bIns="0" rtlCol="0">
            <a:spAutoFit/>
          </a:bodyPr>
          <a:lstStyle/>
          <a:p>
            <a:pPr marL="380365" indent="-342900">
              <a:lnSpc>
                <a:spcPct val="100000"/>
              </a:lnSpc>
              <a:spcBef>
                <a:spcPts val="590"/>
              </a:spcBef>
              <a:buClr>
                <a:srgbClr val="FB0028"/>
              </a:buClr>
              <a:buFont typeface="Arial"/>
              <a:buChar char="•"/>
              <a:tabLst>
                <a:tab pos="380365" algn="l"/>
                <a:tab pos="381000" algn="l"/>
              </a:tabLst>
            </a:pPr>
            <a:r>
              <a:rPr lang="es-CL" sz="2000" b="1" noProof="0" dirty="0">
                <a:solidFill>
                  <a:srgbClr val="002060"/>
                </a:solidFill>
                <a:latin typeface="Arial"/>
                <a:cs typeface="Arial"/>
              </a:rPr>
              <a:t>RESIRADORES PURIFICADORES </a:t>
            </a:r>
            <a:r>
              <a:rPr lang="es-CL" sz="2000" b="1" spc="5" noProof="0" dirty="0">
                <a:solidFill>
                  <a:srgbClr val="002060"/>
                </a:solidFill>
                <a:latin typeface="Arial"/>
                <a:cs typeface="Arial"/>
              </a:rPr>
              <a:t>DE</a:t>
            </a:r>
            <a:r>
              <a:rPr lang="es-CL" sz="2000" b="1" spc="-114" noProof="0" dirty="0">
                <a:solidFill>
                  <a:srgbClr val="002060"/>
                </a:solidFill>
                <a:latin typeface="Arial"/>
                <a:cs typeface="Arial"/>
              </a:rPr>
              <a:t> </a:t>
            </a:r>
            <a:r>
              <a:rPr lang="es-CL" sz="2000" b="1" noProof="0" dirty="0">
                <a:solidFill>
                  <a:srgbClr val="002060"/>
                </a:solidFill>
                <a:latin typeface="Arial"/>
                <a:cs typeface="Arial"/>
              </a:rPr>
              <a:t>AIRE:</a:t>
            </a:r>
            <a:endParaRPr lang="es-CL" sz="2000" noProof="0" dirty="0">
              <a:solidFill>
                <a:srgbClr val="002060"/>
              </a:solidFill>
              <a:latin typeface="Arial"/>
              <a:cs typeface="Arial"/>
            </a:endParaRPr>
          </a:p>
          <a:p>
            <a:pPr marL="855980" lvl="1" indent="-285750">
              <a:lnSpc>
                <a:spcPct val="100000"/>
              </a:lnSpc>
              <a:spcBef>
                <a:spcPts val="439"/>
              </a:spcBef>
              <a:buClr>
                <a:srgbClr val="002060"/>
              </a:buClr>
              <a:buFont typeface="Wingdings" panose="05000000000000000000" pitchFamily="2" charset="2"/>
              <a:buChar char="ü"/>
              <a:tabLst>
                <a:tab pos="857885" algn="l"/>
                <a:tab pos="858519" algn="l"/>
                <a:tab pos="1561465" algn="l"/>
                <a:tab pos="2962910" algn="l"/>
                <a:tab pos="3589020" algn="l"/>
                <a:tab pos="3976370" algn="l"/>
                <a:tab pos="4540250" algn="l"/>
                <a:tab pos="5814060" algn="l"/>
                <a:tab pos="6402705" algn="l"/>
                <a:tab pos="7335520" algn="l"/>
              </a:tabLst>
            </a:pPr>
            <a:r>
              <a:rPr lang="es-CL" sz="1800" spc="-5" noProof="0" dirty="0">
                <a:solidFill>
                  <a:srgbClr val="002060"/>
                </a:solidFill>
                <a:latin typeface="Arial"/>
                <a:cs typeface="Arial"/>
              </a:rPr>
              <a:t>Estos	respiradores	usan	un	</a:t>
            </a:r>
            <a:r>
              <a:rPr lang="es-CL" sz="1800" noProof="0" dirty="0">
                <a:solidFill>
                  <a:srgbClr val="002060"/>
                </a:solidFill>
                <a:latin typeface="Arial"/>
                <a:cs typeface="Arial"/>
              </a:rPr>
              <a:t>filtro	</a:t>
            </a:r>
            <a:r>
              <a:rPr lang="es-CL" sz="1800" spc="-5" noProof="0" dirty="0">
                <a:solidFill>
                  <a:srgbClr val="002060"/>
                </a:solidFill>
                <a:latin typeface="Arial"/>
                <a:cs typeface="Arial"/>
              </a:rPr>
              <a:t>absorbente	para	eliminar	los</a:t>
            </a:r>
            <a:endParaRPr lang="es-CL" sz="1800" noProof="0" dirty="0">
              <a:solidFill>
                <a:srgbClr val="002060"/>
              </a:solidFill>
              <a:latin typeface="Arial"/>
              <a:cs typeface="Arial"/>
            </a:endParaRPr>
          </a:p>
          <a:p>
            <a:pPr marL="857885">
              <a:lnSpc>
                <a:spcPct val="100000"/>
              </a:lnSpc>
            </a:pPr>
            <a:r>
              <a:rPr lang="es-CL" sz="1800" spc="-5" noProof="0" dirty="0">
                <a:solidFill>
                  <a:srgbClr val="002060"/>
                </a:solidFill>
                <a:latin typeface="Arial"/>
                <a:cs typeface="Arial"/>
              </a:rPr>
              <a:t>contaminantes presentes en el aire que se</a:t>
            </a:r>
            <a:r>
              <a:rPr lang="es-CL" sz="1800" spc="75" noProof="0" dirty="0">
                <a:solidFill>
                  <a:srgbClr val="002060"/>
                </a:solidFill>
                <a:latin typeface="Arial"/>
                <a:cs typeface="Arial"/>
              </a:rPr>
              <a:t> </a:t>
            </a:r>
            <a:r>
              <a:rPr lang="es-CL" sz="1800" spc="-5" noProof="0" dirty="0">
                <a:solidFill>
                  <a:srgbClr val="002060"/>
                </a:solidFill>
                <a:latin typeface="Arial"/>
                <a:cs typeface="Arial"/>
              </a:rPr>
              <a:t>respira.</a:t>
            </a:r>
            <a:endParaRPr lang="es-CL" sz="1800" noProof="0" dirty="0">
              <a:solidFill>
                <a:srgbClr val="002060"/>
              </a:solidFill>
              <a:latin typeface="Arial"/>
              <a:cs typeface="Arial"/>
            </a:endParaRPr>
          </a:p>
          <a:p>
            <a:pPr marL="856615" marR="82550" lvl="1" indent="-285750">
              <a:lnSpc>
                <a:spcPct val="100000"/>
              </a:lnSpc>
              <a:spcBef>
                <a:spcPts val="434"/>
              </a:spcBef>
              <a:buClr>
                <a:srgbClr val="002060"/>
              </a:buClr>
              <a:buFont typeface="Wingdings" panose="05000000000000000000" pitchFamily="2" charset="2"/>
              <a:buChar char="ü"/>
              <a:tabLst>
                <a:tab pos="857885" algn="l"/>
                <a:tab pos="858519" algn="l"/>
              </a:tabLst>
            </a:pPr>
            <a:r>
              <a:rPr lang="es-CL" sz="1800" spc="-5" noProof="0" dirty="0">
                <a:solidFill>
                  <a:srgbClr val="002060"/>
                </a:solidFill>
                <a:latin typeface="Arial"/>
                <a:cs typeface="Arial"/>
              </a:rPr>
              <a:t>Se componen de máscara, cartucho </a:t>
            </a:r>
            <a:r>
              <a:rPr lang="es-CL" sz="1800" noProof="0" dirty="0">
                <a:solidFill>
                  <a:srgbClr val="002060"/>
                </a:solidFill>
                <a:latin typeface="Arial"/>
                <a:cs typeface="Arial"/>
              </a:rPr>
              <a:t>de filtro </a:t>
            </a:r>
            <a:r>
              <a:rPr lang="es-CL" sz="1800" spc="-5" noProof="0" dirty="0">
                <a:solidFill>
                  <a:srgbClr val="002060"/>
                </a:solidFill>
                <a:latin typeface="Arial"/>
                <a:cs typeface="Arial"/>
              </a:rPr>
              <a:t>absorbente </a:t>
            </a:r>
            <a:r>
              <a:rPr lang="es-CL" sz="1800" noProof="0" dirty="0">
                <a:solidFill>
                  <a:srgbClr val="002060"/>
                </a:solidFill>
                <a:latin typeface="Arial"/>
                <a:cs typeface="Arial"/>
              </a:rPr>
              <a:t>y </a:t>
            </a:r>
            <a:r>
              <a:rPr lang="es-CL" sz="1800" spc="-5" noProof="0" dirty="0">
                <a:solidFill>
                  <a:srgbClr val="002060"/>
                </a:solidFill>
                <a:latin typeface="Arial"/>
                <a:cs typeface="Arial"/>
              </a:rPr>
              <a:t>válvula  de inhalación, no suministran </a:t>
            </a:r>
            <a:r>
              <a:rPr lang="es-CL" sz="1800" spc="-135" noProof="0" dirty="0">
                <a:solidFill>
                  <a:srgbClr val="002060"/>
                </a:solidFill>
                <a:latin typeface="Arial"/>
                <a:cs typeface="Arial"/>
              </a:rPr>
              <a:t>oxígeno            </a:t>
            </a:r>
            <a:r>
              <a:rPr lang="es-CL" sz="2400" b="1" spc="-202" baseline="-29513" noProof="0" dirty="0">
                <a:solidFill>
                  <a:srgbClr val="002060"/>
                </a:solidFill>
                <a:latin typeface="Arial"/>
                <a:cs typeface="Arial"/>
              </a:rPr>
              <a:t>C</a:t>
            </a:r>
            <a:r>
              <a:rPr lang="es-CL" sz="2400" b="1" spc="-30" baseline="-29513" noProof="0" dirty="0">
                <a:solidFill>
                  <a:srgbClr val="002060"/>
                </a:solidFill>
                <a:latin typeface="Arial"/>
                <a:cs typeface="Arial"/>
              </a:rPr>
              <a:t>UARTO </a:t>
            </a:r>
            <a:r>
              <a:rPr lang="es-CL" sz="2400" b="1" spc="-7" baseline="-29513" noProof="0" dirty="0">
                <a:solidFill>
                  <a:srgbClr val="002060"/>
                </a:solidFill>
                <a:latin typeface="Arial"/>
                <a:cs typeface="Arial"/>
              </a:rPr>
              <a:t>DE</a:t>
            </a:r>
            <a:r>
              <a:rPr lang="es-CL" sz="2400" b="1" spc="337" baseline="-29513" noProof="0" dirty="0">
                <a:solidFill>
                  <a:srgbClr val="002060"/>
                </a:solidFill>
                <a:latin typeface="Arial"/>
                <a:cs typeface="Arial"/>
              </a:rPr>
              <a:t> </a:t>
            </a:r>
            <a:r>
              <a:rPr lang="es-CL" sz="2400" b="1" spc="-22" baseline="-29513" noProof="0" dirty="0">
                <a:solidFill>
                  <a:srgbClr val="002060"/>
                </a:solidFill>
                <a:latin typeface="Arial"/>
                <a:cs typeface="Arial"/>
              </a:rPr>
              <a:t>MASCARA</a:t>
            </a:r>
            <a:endParaRPr lang="es-CL" sz="2400" baseline="-29513" noProof="0" dirty="0">
              <a:solidFill>
                <a:srgbClr val="002060"/>
              </a:solidFill>
              <a:latin typeface="Arial"/>
              <a:cs typeface="Arial"/>
            </a:endParaRPr>
          </a:p>
          <a:p>
            <a:pPr marR="607060" algn="ctr">
              <a:lnSpc>
                <a:spcPct val="100000"/>
              </a:lnSpc>
              <a:spcBef>
                <a:spcPts val="1605"/>
              </a:spcBef>
            </a:pPr>
            <a:r>
              <a:rPr lang="es-CL" sz="1600" b="1" spc="-5" noProof="0" dirty="0">
                <a:solidFill>
                  <a:srgbClr val="002060"/>
                </a:solidFill>
                <a:latin typeface="Arial"/>
                <a:cs typeface="Arial"/>
              </a:rPr>
              <a:t>MEDIA</a:t>
            </a:r>
            <a:r>
              <a:rPr lang="es-CL" sz="1600" b="1" spc="-60" noProof="0" dirty="0">
                <a:solidFill>
                  <a:srgbClr val="002060"/>
                </a:solidFill>
                <a:latin typeface="Arial"/>
                <a:cs typeface="Arial"/>
              </a:rPr>
              <a:t> </a:t>
            </a:r>
            <a:r>
              <a:rPr lang="es-CL" sz="1600" b="1" spc="-15" noProof="0" dirty="0">
                <a:solidFill>
                  <a:srgbClr val="002060"/>
                </a:solidFill>
                <a:latin typeface="Arial"/>
                <a:cs typeface="Arial"/>
              </a:rPr>
              <a:t>MASCARA</a:t>
            </a:r>
            <a:endParaRPr lang="es-CL" sz="1600" noProof="0" dirty="0">
              <a:solidFill>
                <a:srgbClr val="002060"/>
              </a:solidFill>
              <a:latin typeface="Arial"/>
              <a:cs typeface="Arial"/>
            </a:endParaRPr>
          </a:p>
          <a:p>
            <a:pPr>
              <a:lnSpc>
                <a:spcPct val="100000"/>
              </a:lnSpc>
              <a:spcBef>
                <a:spcPts val="40"/>
              </a:spcBef>
            </a:pPr>
            <a:endParaRPr lang="es-CL" sz="1950" noProof="0" dirty="0">
              <a:solidFill>
                <a:srgbClr val="002060"/>
              </a:solidFill>
              <a:latin typeface="Arial"/>
              <a:cs typeface="Arial"/>
            </a:endParaRPr>
          </a:p>
          <a:p>
            <a:pPr marL="83820">
              <a:lnSpc>
                <a:spcPct val="100000"/>
              </a:lnSpc>
            </a:pPr>
            <a:r>
              <a:rPr lang="es-CL" sz="1600" b="1" spc="-15" noProof="0" dirty="0">
                <a:solidFill>
                  <a:srgbClr val="002060"/>
                </a:solidFill>
                <a:latin typeface="Arial"/>
                <a:cs typeface="Arial"/>
              </a:rPr>
              <a:t>MASCARA</a:t>
            </a:r>
            <a:r>
              <a:rPr lang="es-CL" sz="1600" b="1" spc="-20" noProof="0" dirty="0">
                <a:solidFill>
                  <a:srgbClr val="002060"/>
                </a:solidFill>
                <a:latin typeface="Arial"/>
                <a:cs typeface="Arial"/>
              </a:rPr>
              <a:t> COMPLETA</a:t>
            </a:r>
            <a:endParaRPr lang="es-CL" sz="1600" noProof="0" dirty="0">
              <a:solidFill>
                <a:srgbClr val="002060"/>
              </a:solidFill>
              <a:latin typeface="Arial"/>
              <a:cs typeface="Arial"/>
            </a:endParaRPr>
          </a:p>
        </p:txBody>
      </p:sp>
    </p:spTree>
    <p:extLst>
      <p:ext uri="{BB962C8B-B14F-4D97-AF65-F5344CB8AC3E}">
        <p14:creationId xmlns:p14="http://schemas.microsoft.com/office/powerpoint/2010/main" val="919650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txBox="1"/>
          <p:nvPr/>
        </p:nvSpPr>
        <p:spPr>
          <a:xfrm>
            <a:off x="175830" y="2480734"/>
            <a:ext cx="6871970" cy="4534575"/>
          </a:xfrm>
          <a:prstGeom prst="rect">
            <a:avLst/>
          </a:prstGeom>
        </p:spPr>
        <p:txBody>
          <a:bodyPr vert="horz" wrap="square" lIns="0" tIns="111760" rIns="0" bIns="0" rtlCol="0">
            <a:spAutoFit/>
          </a:bodyPr>
          <a:lstStyle/>
          <a:p>
            <a:pPr marL="368300" indent="-343535">
              <a:lnSpc>
                <a:spcPct val="100000"/>
              </a:lnSpc>
              <a:spcBef>
                <a:spcPts val="880"/>
              </a:spcBef>
              <a:buClr>
                <a:srgbClr val="FB0028"/>
              </a:buClr>
              <a:buFont typeface="Arial"/>
              <a:buChar char="•"/>
              <a:tabLst>
                <a:tab pos="368300" algn="l"/>
                <a:tab pos="368935" algn="l"/>
              </a:tabLst>
            </a:pPr>
            <a:r>
              <a:rPr lang="es-CL" sz="2800" b="1" spc="-10" noProof="0" dirty="0">
                <a:solidFill>
                  <a:srgbClr val="002060"/>
                </a:solidFill>
                <a:latin typeface="Arial"/>
                <a:cs typeface="Arial"/>
              </a:rPr>
              <a:t>TIEMPO DE</a:t>
            </a:r>
            <a:r>
              <a:rPr lang="es-CL" sz="2800" b="1" spc="20" noProof="0" dirty="0">
                <a:solidFill>
                  <a:srgbClr val="002060"/>
                </a:solidFill>
                <a:latin typeface="Arial"/>
                <a:cs typeface="Arial"/>
              </a:rPr>
              <a:t> </a:t>
            </a:r>
            <a:r>
              <a:rPr lang="es-CL" sz="2800" b="1" spc="-15" noProof="0" dirty="0">
                <a:solidFill>
                  <a:srgbClr val="002060"/>
                </a:solidFill>
                <a:latin typeface="Arial"/>
                <a:cs typeface="Arial"/>
              </a:rPr>
              <a:t>SERVICIO</a:t>
            </a:r>
            <a:endParaRPr lang="es-CL" sz="2800" noProof="0" dirty="0">
              <a:solidFill>
                <a:srgbClr val="002060"/>
              </a:solidFill>
              <a:latin typeface="Arial"/>
              <a:cs typeface="Arial"/>
            </a:endParaRPr>
          </a:p>
          <a:p>
            <a:pPr marL="901065" marR="1381125" lvl="1" indent="-342900" algn="just">
              <a:lnSpc>
                <a:spcPct val="90000"/>
              </a:lnSpc>
              <a:spcBef>
                <a:spcPts val="965"/>
              </a:spcBef>
              <a:buClr>
                <a:srgbClr val="FB0028"/>
              </a:buClr>
              <a:buFont typeface="Wingdings" panose="05000000000000000000" pitchFamily="2" charset="2"/>
              <a:buChar char="ü"/>
              <a:tabLst>
                <a:tab pos="845819" algn="l"/>
              </a:tabLst>
            </a:pPr>
            <a:r>
              <a:rPr lang="es-CL" sz="2000" noProof="0" dirty="0">
                <a:solidFill>
                  <a:srgbClr val="002060"/>
                </a:solidFill>
                <a:latin typeface="Arial"/>
                <a:cs typeface="Arial"/>
              </a:rPr>
              <a:t>Capacidad </a:t>
            </a:r>
            <a:r>
              <a:rPr lang="es-CL" sz="2000" spc="-5" noProof="0" dirty="0">
                <a:solidFill>
                  <a:srgbClr val="002060"/>
                </a:solidFill>
                <a:latin typeface="Arial"/>
                <a:cs typeface="Arial"/>
              </a:rPr>
              <a:t>finita para </a:t>
            </a:r>
            <a:r>
              <a:rPr lang="es-CL" sz="2000" noProof="0" dirty="0">
                <a:solidFill>
                  <a:srgbClr val="002060"/>
                </a:solidFill>
                <a:latin typeface="Arial"/>
                <a:cs typeface="Arial"/>
              </a:rPr>
              <a:t>remover </a:t>
            </a:r>
            <a:r>
              <a:rPr lang="es-CL" sz="2000" spc="-5" noProof="0" dirty="0">
                <a:solidFill>
                  <a:srgbClr val="002060"/>
                </a:solidFill>
                <a:latin typeface="Arial"/>
                <a:cs typeface="Arial"/>
              </a:rPr>
              <a:t>los  </a:t>
            </a:r>
            <a:r>
              <a:rPr lang="es-CL" sz="2000" noProof="0" dirty="0">
                <a:solidFill>
                  <a:srgbClr val="002060"/>
                </a:solidFill>
                <a:latin typeface="Arial"/>
                <a:cs typeface="Arial"/>
              </a:rPr>
              <a:t>contaminantes; </a:t>
            </a:r>
            <a:r>
              <a:rPr lang="es-CL" sz="2000" spc="-5" noProof="0" dirty="0">
                <a:solidFill>
                  <a:srgbClr val="002060"/>
                </a:solidFill>
                <a:latin typeface="Arial"/>
                <a:cs typeface="Arial"/>
              </a:rPr>
              <a:t>cuando </a:t>
            </a:r>
            <a:r>
              <a:rPr lang="es-CL" sz="2000" noProof="0" dirty="0">
                <a:solidFill>
                  <a:srgbClr val="002060"/>
                </a:solidFill>
                <a:latin typeface="Arial"/>
                <a:cs typeface="Arial"/>
              </a:rPr>
              <a:t>este </a:t>
            </a:r>
            <a:r>
              <a:rPr lang="es-CL" sz="2000" spc="-5" noProof="0" dirty="0">
                <a:solidFill>
                  <a:srgbClr val="002060"/>
                </a:solidFill>
                <a:latin typeface="Arial"/>
                <a:cs typeface="Arial"/>
              </a:rPr>
              <a:t>límite  se ha alcanzado, el cartucho </a:t>
            </a:r>
            <a:r>
              <a:rPr lang="es-CL" sz="2000" noProof="0" dirty="0">
                <a:solidFill>
                  <a:srgbClr val="002060"/>
                </a:solidFill>
                <a:latin typeface="Arial"/>
                <a:cs typeface="Arial"/>
              </a:rPr>
              <a:t>está  </a:t>
            </a:r>
            <a:r>
              <a:rPr lang="es-CL" sz="2000" spc="-5" noProof="0" dirty="0">
                <a:solidFill>
                  <a:srgbClr val="002060"/>
                </a:solidFill>
                <a:latin typeface="Arial"/>
                <a:cs typeface="Arial"/>
              </a:rPr>
              <a:t>saturado.</a:t>
            </a:r>
            <a:endParaRPr lang="es-CL" sz="2000" noProof="0" dirty="0">
              <a:solidFill>
                <a:srgbClr val="002060"/>
              </a:solidFill>
              <a:latin typeface="Arial"/>
              <a:cs typeface="Arial"/>
            </a:endParaRPr>
          </a:p>
          <a:p>
            <a:pPr marL="901065" marR="1381760" lvl="1" indent="-342900" algn="just">
              <a:lnSpc>
                <a:spcPct val="90000"/>
              </a:lnSpc>
              <a:spcBef>
                <a:spcPts val="575"/>
              </a:spcBef>
              <a:buClr>
                <a:srgbClr val="FB0028"/>
              </a:buClr>
              <a:buFont typeface="Wingdings" panose="05000000000000000000" pitchFamily="2" charset="2"/>
              <a:buChar char="ü"/>
              <a:tabLst>
                <a:tab pos="845819" algn="l"/>
              </a:tabLst>
            </a:pPr>
            <a:r>
              <a:rPr lang="es-CL" sz="2000" spc="-5" noProof="0" dirty="0">
                <a:solidFill>
                  <a:srgbClr val="002060"/>
                </a:solidFill>
                <a:latin typeface="Arial"/>
                <a:cs typeface="Arial"/>
              </a:rPr>
              <a:t>En </a:t>
            </a:r>
            <a:r>
              <a:rPr lang="es-CL" sz="2000" noProof="0" dirty="0">
                <a:solidFill>
                  <a:srgbClr val="002060"/>
                </a:solidFill>
                <a:latin typeface="Arial"/>
                <a:cs typeface="Arial"/>
              </a:rPr>
              <a:t>este momento </a:t>
            </a:r>
            <a:r>
              <a:rPr lang="es-CL" sz="2000" spc="-5" noProof="0" dirty="0">
                <a:solidFill>
                  <a:srgbClr val="002060"/>
                </a:solidFill>
                <a:latin typeface="Arial"/>
                <a:cs typeface="Arial"/>
              </a:rPr>
              <a:t>el </a:t>
            </a:r>
            <a:r>
              <a:rPr lang="es-CL" sz="2000" noProof="0" dirty="0">
                <a:solidFill>
                  <a:srgbClr val="002060"/>
                </a:solidFill>
                <a:latin typeface="Arial"/>
                <a:cs typeface="Arial"/>
              </a:rPr>
              <a:t>elemento  limpiador </a:t>
            </a:r>
            <a:r>
              <a:rPr lang="es-CL" sz="2000" spc="-5" noProof="0" dirty="0">
                <a:solidFill>
                  <a:srgbClr val="002060"/>
                </a:solidFill>
                <a:latin typeface="Arial"/>
                <a:cs typeface="Arial"/>
              </a:rPr>
              <a:t>permite el paso del  </a:t>
            </a:r>
            <a:r>
              <a:rPr lang="es-CL" sz="2000" noProof="0" dirty="0">
                <a:solidFill>
                  <a:srgbClr val="002060"/>
                </a:solidFill>
                <a:latin typeface="Arial"/>
                <a:cs typeface="Arial"/>
              </a:rPr>
              <a:t>contaminante </a:t>
            </a:r>
            <a:r>
              <a:rPr lang="es-CL" sz="2000" spc="-5" noProof="0" dirty="0">
                <a:solidFill>
                  <a:srgbClr val="002060"/>
                </a:solidFill>
                <a:latin typeface="Arial"/>
                <a:cs typeface="Arial"/>
              </a:rPr>
              <a:t>a </a:t>
            </a:r>
            <a:r>
              <a:rPr lang="es-CL" sz="2000" noProof="0" dirty="0">
                <a:solidFill>
                  <a:srgbClr val="002060"/>
                </a:solidFill>
                <a:latin typeface="Arial"/>
                <a:cs typeface="Arial"/>
              </a:rPr>
              <a:t>través </a:t>
            </a:r>
            <a:r>
              <a:rPr lang="es-CL" sz="2000" spc="-5" noProof="0" dirty="0">
                <a:solidFill>
                  <a:srgbClr val="002060"/>
                </a:solidFill>
                <a:latin typeface="Arial"/>
                <a:cs typeface="Arial"/>
              </a:rPr>
              <a:t>de el </a:t>
            </a:r>
            <a:r>
              <a:rPr lang="es-CL" sz="2000" noProof="0" dirty="0">
                <a:solidFill>
                  <a:srgbClr val="002060"/>
                </a:solidFill>
                <a:latin typeface="Arial"/>
                <a:cs typeface="Arial"/>
              </a:rPr>
              <a:t>y  </a:t>
            </a:r>
            <a:r>
              <a:rPr lang="es-CL" sz="2000" spc="-5" noProof="0" dirty="0">
                <a:solidFill>
                  <a:srgbClr val="002060"/>
                </a:solidFill>
                <a:latin typeface="Arial"/>
                <a:cs typeface="Arial"/>
              </a:rPr>
              <a:t>entra al </a:t>
            </a:r>
            <a:r>
              <a:rPr lang="es-CL" sz="2000" noProof="0" dirty="0">
                <a:solidFill>
                  <a:srgbClr val="002060"/>
                </a:solidFill>
                <a:latin typeface="Arial"/>
                <a:cs typeface="Arial"/>
              </a:rPr>
              <a:t>sistema</a:t>
            </a:r>
            <a:r>
              <a:rPr lang="es-CL" sz="2000" spc="15" noProof="0" dirty="0">
                <a:solidFill>
                  <a:srgbClr val="002060"/>
                </a:solidFill>
                <a:latin typeface="Arial"/>
                <a:cs typeface="Arial"/>
              </a:rPr>
              <a:t> </a:t>
            </a:r>
            <a:r>
              <a:rPr lang="es-CL" sz="2000" spc="-5" noProof="0" dirty="0">
                <a:solidFill>
                  <a:srgbClr val="002060"/>
                </a:solidFill>
                <a:latin typeface="Arial"/>
                <a:cs typeface="Arial"/>
              </a:rPr>
              <a:t>respiratorio.</a:t>
            </a:r>
            <a:endParaRPr lang="es-CL" sz="2000" noProof="0" dirty="0">
              <a:solidFill>
                <a:srgbClr val="002060"/>
              </a:solidFill>
              <a:latin typeface="Arial"/>
              <a:cs typeface="Arial"/>
            </a:endParaRPr>
          </a:p>
          <a:p>
            <a:pPr marL="901065" marR="1382395" lvl="1" indent="-342900" algn="just">
              <a:lnSpc>
                <a:spcPct val="90000"/>
              </a:lnSpc>
              <a:spcBef>
                <a:spcPts val="575"/>
              </a:spcBef>
              <a:buClr>
                <a:srgbClr val="FB0028"/>
              </a:buClr>
              <a:buFont typeface="Wingdings" panose="05000000000000000000" pitchFamily="2" charset="2"/>
              <a:buChar char="ü"/>
              <a:tabLst>
                <a:tab pos="845819" algn="l"/>
              </a:tabLst>
            </a:pPr>
            <a:r>
              <a:rPr lang="es-CL" sz="2000" spc="-5" noProof="0" dirty="0">
                <a:solidFill>
                  <a:srgbClr val="002060"/>
                </a:solidFill>
                <a:latin typeface="Arial"/>
                <a:cs typeface="Arial"/>
              </a:rPr>
              <a:t>El </a:t>
            </a:r>
            <a:r>
              <a:rPr lang="es-CL" sz="2000" noProof="0" dirty="0">
                <a:solidFill>
                  <a:srgbClr val="002060"/>
                </a:solidFill>
                <a:latin typeface="Arial"/>
                <a:cs typeface="Arial"/>
              </a:rPr>
              <a:t>tiempo </a:t>
            </a:r>
            <a:r>
              <a:rPr lang="es-CL" sz="2000" spc="-5" noProof="0" dirty="0">
                <a:solidFill>
                  <a:srgbClr val="002060"/>
                </a:solidFill>
                <a:latin typeface="Arial"/>
                <a:cs typeface="Arial"/>
              </a:rPr>
              <a:t>de </a:t>
            </a:r>
            <a:r>
              <a:rPr lang="es-CL" sz="2000" noProof="0" dirty="0">
                <a:solidFill>
                  <a:srgbClr val="002060"/>
                </a:solidFill>
                <a:latin typeface="Arial"/>
                <a:cs typeface="Arial"/>
              </a:rPr>
              <a:t>servicio </a:t>
            </a:r>
            <a:r>
              <a:rPr lang="es-CL" sz="2000" spc="-5" noProof="0" dirty="0">
                <a:solidFill>
                  <a:srgbClr val="002060"/>
                </a:solidFill>
                <a:latin typeface="Arial"/>
                <a:cs typeface="Arial"/>
              </a:rPr>
              <a:t>depende </a:t>
            </a:r>
            <a:r>
              <a:rPr lang="es-CL" sz="2000" spc="-10" noProof="0" dirty="0">
                <a:solidFill>
                  <a:srgbClr val="002060"/>
                </a:solidFill>
                <a:latin typeface="Arial"/>
                <a:cs typeface="Arial"/>
              </a:rPr>
              <a:t>de  </a:t>
            </a:r>
            <a:r>
              <a:rPr lang="es-CL" sz="2000" spc="-5" noProof="0" dirty="0">
                <a:solidFill>
                  <a:srgbClr val="002060"/>
                </a:solidFill>
                <a:latin typeface="Arial"/>
                <a:cs typeface="Arial"/>
              </a:rPr>
              <a:t>la </a:t>
            </a:r>
            <a:r>
              <a:rPr lang="es-CL" sz="2000" noProof="0" dirty="0">
                <a:solidFill>
                  <a:srgbClr val="002060"/>
                </a:solidFill>
                <a:latin typeface="Arial"/>
                <a:cs typeface="Arial"/>
              </a:rPr>
              <a:t>velocidad </a:t>
            </a:r>
            <a:r>
              <a:rPr lang="es-CL" sz="2000" spc="-5" noProof="0" dirty="0">
                <a:solidFill>
                  <a:srgbClr val="002060"/>
                </a:solidFill>
                <a:latin typeface="Arial"/>
                <a:cs typeface="Arial"/>
              </a:rPr>
              <a:t>de </a:t>
            </a:r>
            <a:r>
              <a:rPr lang="es-CL" sz="2000" noProof="0" dirty="0">
                <a:solidFill>
                  <a:srgbClr val="002060"/>
                </a:solidFill>
                <a:latin typeface="Arial"/>
                <a:cs typeface="Arial"/>
              </a:rPr>
              <a:t>respiración </a:t>
            </a:r>
            <a:r>
              <a:rPr lang="es-CL" sz="2000" spc="-5" noProof="0" dirty="0">
                <a:solidFill>
                  <a:srgbClr val="002060"/>
                </a:solidFill>
                <a:latin typeface="Arial"/>
                <a:cs typeface="Arial"/>
              </a:rPr>
              <a:t>del  usuario, </a:t>
            </a:r>
            <a:r>
              <a:rPr lang="es-CL" sz="2000" noProof="0" dirty="0">
                <a:solidFill>
                  <a:srgbClr val="002060"/>
                </a:solidFill>
                <a:latin typeface="Arial"/>
                <a:cs typeface="Arial"/>
              </a:rPr>
              <a:t>la concentración del  contaminante y </a:t>
            </a:r>
            <a:r>
              <a:rPr lang="es-CL" sz="2000" spc="-5" noProof="0" dirty="0">
                <a:solidFill>
                  <a:srgbClr val="002060"/>
                </a:solidFill>
                <a:latin typeface="Arial"/>
                <a:cs typeface="Arial"/>
              </a:rPr>
              <a:t>la efectividad</a:t>
            </a:r>
            <a:r>
              <a:rPr lang="es-CL" sz="2000" spc="165" noProof="0" dirty="0">
                <a:solidFill>
                  <a:srgbClr val="002060"/>
                </a:solidFill>
                <a:latin typeface="Arial"/>
                <a:cs typeface="Arial"/>
              </a:rPr>
              <a:t> </a:t>
            </a:r>
            <a:r>
              <a:rPr lang="es-CL" sz="2000" spc="-10" noProof="0" dirty="0">
                <a:solidFill>
                  <a:srgbClr val="002060"/>
                </a:solidFill>
                <a:latin typeface="Arial"/>
                <a:cs typeface="Arial"/>
              </a:rPr>
              <a:t>de la adsorción</a:t>
            </a:r>
            <a:endParaRPr lang="es-CL" sz="2000" noProof="0" dirty="0">
              <a:solidFill>
                <a:srgbClr val="002060"/>
              </a:solidFill>
              <a:latin typeface="Arial"/>
              <a:cs typeface="Arial"/>
            </a:endParaRPr>
          </a:p>
          <a:p>
            <a:pPr marL="845185">
              <a:lnSpc>
                <a:spcPts val="1875"/>
              </a:lnSpc>
              <a:spcBef>
                <a:spcPts val="1140"/>
              </a:spcBef>
            </a:pPr>
            <a:endParaRPr lang="es-CL" sz="2000" noProof="0" dirty="0">
              <a:solidFill>
                <a:srgbClr val="002060"/>
              </a:solidFill>
              <a:latin typeface="Arial"/>
              <a:cs typeface="Arial"/>
            </a:endParaRPr>
          </a:p>
        </p:txBody>
      </p:sp>
      <p:sp>
        <p:nvSpPr>
          <p:cNvPr id="6" name="object 6"/>
          <p:cNvSpPr/>
          <p:nvPr/>
        </p:nvSpPr>
        <p:spPr>
          <a:xfrm>
            <a:off x="6172601" y="3559311"/>
            <a:ext cx="2581655" cy="193395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213914" y="1573504"/>
            <a:ext cx="8968170" cy="758208"/>
          </a:xfrm>
          <a:prstGeom prst="rect">
            <a:avLst/>
          </a:prstGeom>
        </p:spPr>
        <p:txBody>
          <a:bodyPr vert="horz" wrap="square" lIns="0" tIns="385115" rIns="0" bIns="0" rtlCol="0">
            <a:spAutoFit/>
          </a:bodyPr>
          <a:lstStyle/>
          <a:p>
            <a:pPr marR="5080" indent="109220">
              <a:lnSpc>
                <a:spcPct val="100000"/>
              </a:lnSpc>
              <a:spcBef>
                <a:spcPts val="100"/>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 DE PROTECCI</a:t>
            </a:r>
            <a:r>
              <a:rPr lang="es-CL" sz="2400" b="1" u="sng"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PERSONAL</a:t>
            </a:r>
            <a:r>
              <a:rPr lang="es-CL" sz="2400" b="1" u="sng" spc="-2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RESPIRATORIA</a:t>
            </a:r>
          </a:p>
        </p:txBody>
      </p:sp>
    </p:spTree>
    <p:extLst>
      <p:ext uri="{BB962C8B-B14F-4D97-AF65-F5344CB8AC3E}">
        <p14:creationId xmlns:p14="http://schemas.microsoft.com/office/powerpoint/2010/main" val="14797156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92458" y="3581201"/>
            <a:ext cx="4640580" cy="2551981"/>
          </a:xfrm>
          <a:prstGeom prst="rect">
            <a:avLst/>
          </a:prstGeom>
        </p:spPr>
        <p:txBody>
          <a:bodyPr vert="horz" wrap="square" lIns="0" tIns="12700" rIns="0" bIns="0" rtlCol="0">
            <a:spAutoFit/>
          </a:bodyPr>
          <a:lstStyle/>
          <a:p>
            <a:pPr marL="354965" marR="5080" indent="-342900">
              <a:lnSpc>
                <a:spcPct val="100000"/>
              </a:lnSpc>
              <a:spcBef>
                <a:spcPts val="100"/>
              </a:spcBef>
              <a:buClr>
                <a:srgbClr val="FB0028"/>
              </a:buClr>
              <a:buFont typeface="Arial"/>
              <a:buChar char="•"/>
              <a:tabLst>
                <a:tab pos="354965" algn="l"/>
                <a:tab pos="355600" algn="l"/>
                <a:tab pos="1914525" algn="l"/>
                <a:tab pos="2510790" algn="l"/>
              </a:tabLst>
            </a:pPr>
            <a:r>
              <a:rPr lang="es-CL" sz="2400" b="1" noProof="0" dirty="0">
                <a:solidFill>
                  <a:srgbClr val="002060"/>
                </a:solidFill>
                <a:latin typeface="Arial"/>
                <a:cs typeface="Arial"/>
              </a:rPr>
              <a:t>EQUIPOS	</a:t>
            </a:r>
            <a:r>
              <a:rPr lang="es-CL" sz="2400" b="1" spc="-10" noProof="0" dirty="0">
                <a:solidFill>
                  <a:srgbClr val="002060"/>
                </a:solidFill>
                <a:latin typeface="Arial"/>
                <a:cs typeface="Arial"/>
              </a:rPr>
              <a:t>D</a:t>
            </a:r>
            <a:r>
              <a:rPr lang="es-CL" sz="2400" b="1" spc="-5" noProof="0" dirty="0">
                <a:solidFill>
                  <a:srgbClr val="002060"/>
                </a:solidFill>
                <a:latin typeface="Arial"/>
                <a:cs typeface="Arial"/>
              </a:rPr>
              <a:t>E</a:t>
            </a:r>
            <a:r>
              <a:rPr lang="es-CL" sz="2400" b="1" noProof="0" dirty="0">
                <a:solidFill>
                  <a:srgbClr val="002060"/>
                </a:solidFill>
                <a:latin typeface="Arial"/>
                <a:cs typeface="Arial"/>
              </a:rPr>
              <a:t>	RES</a:t>
            </a:r>
            <a:r>
              <a:rPr lang="es-CL" sz="2400" b="1" spc="-10" noProof="0" dirty="0">
                <a:solidFill>
                  <a:srgbClr val="002060"/>
                </a:solidFill>
                <a:latin typeface="Arial"/>
                <a:cs typeface="Arial"/>
              </a:rPr>
              <a:t>P</a:t>
            </a:r>
            <a:r>
              <a:rPr lang="es-CL" sz="2400" b="1" spc="-5" noProof="0" dirty="0">
                <a:solidFill>
                  <a:srgbClr val="002060"/>
                </a:solidFill>
                <a:latin typeface="Arial"/>
                <a:cs typeface="Arial"/>
              </a:rPr>
              <a:t>I</a:t>
            </a:r>
            <a:r>
              <a:rPr lang="es-CL" sz="2400" b="1" noProof="0" dirty="0">
                <a:solidFill>
                  <a:srgbClr val="002060"/>
                </a:solidFill>
                <a:latin typeface="Arial"/>
                <a:cs typeface="Arial"/>
              </a:rPr>
              <a:t>R</a:t>
            </a:r>
            <a:r>
              <a:rPr lang="es-CL" sz="2400" b="1" spc="-5" noProof="0" dirty="0">
                <a:solidFill>
                  <a:srgbClr val="002060"/>
                </a:solidFill>
                <a:latin typeface="Arial"/>
                <a:cs typeface="Arial"/>
              </a:rPr>
              <a:t>A</a:t>
            </a:r>
            <a:r>
              <a:rPr lang="es-CL" sz="2400" b="1" spc="-15" noProof="0" dirty="0">
                <a:solidFill>
                  <a:srgbClr val="002060"/>
                </a:solidFill>
                <a:latin typeface="Arial"/>
                <a:cs typeface="Arial"/>
              </a:rPr>
              <a:t>C</a:t>
            </a:r>
            <a:r>
              <a:rPr lang="es-CL" sz="2400" b="1" noProof="0" dirty="0">
                <a:solidFill>
                  <a:srgbClr val="002060"/>
                </a:solidFill>
                <a:latin typeface="Arial"/>
                <a:cs typeface="Arial"/>
              </a:rPr>
              <a:t>I</a:t>
            </a:r>
            <a:r>
              <a:rPr lang="es-CL" sz="2400" b="1" spc="5" dirty="0">
                <a:solidFill>
                  <a:srgbClr val="002060"/>
                </a:solidFill>
                <a:latin typeface="Arial"/>
                <a:cs typeface="Arial"/>
              </a:rPr>
              <a:t>Ó</a:t>
            </a:r>
            <a:r>
              <a:rPr lang="es-CL" sz="2400" b="1" spc="-5" noProof="0" dirty="0">
                <a:solidFill>
                  <a:srgbClr val="002060"/>
                </a:solidFill>
                <a:latin typeface="Arial"/>
                <a:cs typeface="Arial"/>
              </a:rPr>
              <a:t>N  </a:t>
            </a:r>
            <a:r>
              <a:rPr lang="es-CL" sz="2400" b="1" spc="-10" noProof="0" dirty="0">
                <a:solidFill>
                  <a:srgbClr val="002060"/>
                </a:solidFill>
                <a:latin typeface="Arial"/>
                <a:cs typeface="Arial"/>
              </a:rPr>
              <a:t>AUTONOMA:</a:t>
            </a:r>
            <a:endParaRPr lang="es-CL" sz="2400" noProof="0" dirty="0">
              <a:solidFill>
                <a:srgbClr val="002060"/>
              </a:solidFill>
              <a:latin typeface="Arial"/>
              <a:cs typeface="Arial"/>
            </a:endParaRPr>
          </a:p>
          <a:p>
            <a:pPr>
              <a:lnSpc>
                <a:spcPct val="100000"/>
              </a:lnSpc>
              <a:spcBef>
                <a:spcPts val="5"/>
              </a:spcBef>
              <a:buClr>
                <a:srgbClr val="FB0028"/>
              </a:buClr>
              <a:buFont typeface="Arial"/>
              <a:buChar char="•"/>
            </a:pPr>
            <a:endParaRPr lang="es-CL" sz="3500" noProof="0" dirty="0">
              <a:solidFill>
                <a:srgbClr val="002060"/>
              </a:solidFill>
              <a:latin typeface="Arial"/>
              <a:cs typeface="Arial"/>
            </a:endParaRPr>
          </a:p>
          <a:p>
            <a:pPr marL="811530" lvl="1" indent="-342900">
              <a:lnSpc>
                <a:spcPct val="100000"/>
              </a:lnSpc>
              <a:buClr>
                <a:srgbClr val="002060"/>
              </a:buClr>
              <a:buFont typeface="Wingdings" panose="05000000000000000000" pitchFamily="2" charset="2"/>
              <a:buChar char="ü"/>
              <a:tabLst>
                <a:tab pos="756920" algn="l"/>
              </a:tabLst>
            </a:pPr>
            <a:r>
              <a:rPr lang="es-CL" sz="2400" spc="-5" noProof="0" dirty="0">
                <a:solidFill>
                  <a:srgbClr val="002060"/>
                </a:solidFill>
                <a:latin typeface="Arial"/>
                <a:cs typeface="Arial"/>
              </a:rPr>
              <a:t>Líneas de</a:t>
            </a:r>
            <a:r>
              <a:rPr lang="es-CL" sz="2400" noProof="0" dirty="0">
                <a:solidFill>
                  <a:srgbClr val="002060"/>
                </a:solidFill>
                <a:latin typeface="Arial"/>
                <a:cs typeface="Arial"/>
              </a:rPr>
              <a:t> </a:t>
            </a:r>
            <a:r>
              <a:rPr lang="es-CL" sz="2400" spc="-5" noProof="0" dirty="0">
                <a:solidFill>
                  <a:srgbClr val="002060"/>
                </a:solidFill>
                <a:latin typeface="Arial"/>
                <a:cs typeface="Arial"/>
              </a:rPr>
              <a:t>aire.</a:t>
            </a:r>
            <a:endParaRPr lang="es-CL" sz="2400" noProof="0" dirty="0">
              <a:solidFill>
                <a:srgbClr val="002060"/>
              </a:solidFill>
              <a:latin typeface="Arial"/>
              <a:cs typeface="Arial"/>
            </a:endParaRPr>
          </a:p>
          <a:p>
            <a:pPr marL="811530" lvl="1" indent="-342900">
              <a:spcBef>
                <a:spcPts val="580"/>
              </a:spcBef>
              <a:buClr>
                <a:srgbClr val="002060"/>
              </a:buClr>
              <a:buFont typeface="Wingdings" panose="05000000000000000000" pitchFamily="2" charset="2"/>
              <a:buChar char="ü"/>
              <a:tabLst>
                <a:tab pos="756920" algn="l"/>
              </a:tabLst>
            </a:pPr>
            <a:r>
              <a:rPr lang="es-CL" sz="2400" spc="-5" dirty="0">
                <a:solidFill>
                  <a:srgbClr val="002060"/>
                </a:solidFill>
                <a:latin typeface="Arial"/>
                <a:cs typeface="Arial"/>
              </a:rPr>
              <a:t>Combinación de</a:t>
            </a:r>
            <a:r>
              <a:rPr lang="es-CL" sz="2400" spc="40" dirty="0">
                <a:solidFill>
                  <a:srgbClr val="002060"/>
                </a:solidFill>
                <a:latin typeface="Arial"/>
                <a:cs typeface="Arial"/>
              </a:rPr>
              <a:t> </a:t>
            </a:r>
            <a:r>
              <a:rPr lang="es-CL" sz="2400" spc="-5" dirty="0">
                <a:solidFill>
                  <a:srgbClr val="002060"/>
                </a:solidFill>
                <a:latin typeface="Arial"/>
                <a:cs typeface="Arial"/>
              </a:rPr>
              <a:t>ambos.</a:t>
            </a:r>
            <a:endParaRPr lang="es-CL" sz="2400" dirty="0">
              <a:solidFill>
                <a:srgbClr val="002060"/>
              </a:solidFill>
              <a:latin typeface="Arial"/>
              <a:cs typeface="Arial"/>
            </a:endParaRPr>
          </a:p>
          <a:p>
            <a:pPr marL="811530" lvl="1" indent="-342900">
              <a:lnSpc>
                <a:spcPct val="100000"/>
              </a:lnSpc>
              <a:spcBef>
                <a:spcPts val="580"/>
              </a:spcBef>
              <a:buClr>
                <a:srgbClr val="002060"/>
              </a:buClr>
              <a:buFont typeface="Wingdings" panose="05000000000000000000" pitchFamily="2" charset="2"/>
              <a:buChar char="ü"/>
              <a:tabLst>
                <a:tab pos="756920" algn="l"/>
              </a:tabLst>
            </a:pPr>
            <a:r>
              <a:rPr lang="es-CL" sz="2400" spc="-5" noProof="0" dirty="0">
                <a:solidFill>
                  <a:srgbClr val="002060"/>
                </a:solidFill>
                <a:latin typeface="Arial"/>
                <a:cs typeface="Arial"/>
              </a:rPr>
              <a:t>autónomos</a:t>
            </a:r>
            <a:r>
              <a:rPr lang="es-CL" sz="2400" spc="15" noProof="0" dirty="0">
                <a:solidFill>
                  <a:srgbClr val="002060"/>
                </a:solidFill>
                <a:latin typeface="Arial"/>
                <a:cs typeface="Arial"/>
              </a:rPr>
              <a:t> </a:t>
            </a:r>
            <a:r>
              <a:rPr lang="es-CL" sz="2400" spc="-5" noProof="0" dirty="0">
                <a:solidFill>
                  <a:srgbClr val="002060"/>
                </a:solidFill>
                <a:latin typeface="Arial"/>
                <a:cs typeface="Arial"/>
              </a:rPr>
              <a:t>(SCBA).</a:t>
            </a:r>
            <a:endParaRPr lang="es-CL" sz="2400" noProof="0" dirty="0">
              <a:solidFill>
                <a:srgbClr val="002060"/>
              </a:solidFill>
              <a:latin typeface="Arial"/>
              <a:cs typeface="Arial"/>
            </a:endParaRPr>
          </a:p>
        </p:txBody>
      </p:sp>
      <p:sp>
        <p:nvSpPr>
          <p:cNvPr id="10" name="object 10"/>
          <p:cNvSpPr txBox="1">
            <a:spLocks noGrp="1"/>
          </p:cNvSpPr>
          <p:nvPr>
            <p:ph type="title" idx="4294967295"/>
          </p:nvPr>
        </p:nvSpPr>
        <p:spPr>
          <a:xfrm>
            <a:off x="419724" y="1768382"/>
            <a:ext cx="6386513" cy="1250650"/>
          </a:xfrm>
          <a:prstGeom prst="rect">
            <a:avLst/>
          </a:prstGeom>
        </p:spPr>
        <p:txBody>
          <a:bodyPr vert="horz" wrap="square" lIns="0" tIns="385115" rIns="0" bIns="0" rtlCol="0">
            <a:spAutoFit/>
          </a:bodyPr>
          <a:lstStyle/>
          <a:p>
            <a:pPr marR="5080" indent="109220">
              <a:lnSpc>
                <a:spcPct val="100000"/>
              </a:lnSpc>
              <a:spcBef>
                <a:spcPts val="100"/>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 DE PROTECCION  PERSONAL</a:t>
            </a:r>
            <a:r>
              <a:rPr lang="es-CL" sz="2800" b="1" u="sng" spc="-2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RESPIRATORIA</a:t>
            </a:r>
          </a:p>
        </p:txBody>
      </p:sp>
      <p:pic>
        <p:nvPicPr>
          <p:cNvPr id="1026" name="Picture 2" descr="Importancia del equipo de respiración autónoma (ERA)">
            <a:extLst>
              <a:ext uri="{FF2B5EF4-FFF2-40B4-BE49-F238E27FC236}">
                <a16:creationId xmlns:a16="http://schemas.microsoft.com/office/drawing/2014/main" id="{D6672E53-33B1-DAB9-9193-F29B6FD08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343" y="372198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529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idx="4294967295"/>
          </p:nvPr>
        </p:nvSpPr>
        <p:spPr>
          <a:xfrm>
            <a:off x="2442494" y="1705651"/>
            <a:ext cx="5471410" cy="1851148"/>
          </a:xfrm>
          <a:prstGeom prst="rect">
            <a:avLst/>
          </a:prstGeom>
        </p:spPr>
        <p:txBody>
          <a:bodyPr vert="horz" wrap="square" lIns="0" tIns="67945" rIns="0" bIns="0" rtlCol="0">
            <a:spAutoFit/>
          </a:bodyPr>
          <a:lstStyle/>
          <a:p>
            <a:pPr marL="12700" marR="5080" algn="ctr">
              <a:lnSpc>
                <a:spcPts val="3460"/>
              </a:lnSpc>
              <a:spcBef>
                <a:spcPts val="535"/>
              </a:spcBef>
            </a:pP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a:t>
            </a:r>
            <a:r>
              <a:rPr lang="es-CL" sz="3600" b="1" u="sng" spc="-5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r>
              <a:rPr lang="es-CL" sz="3600" b="1" u="sng" spc="-1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PROTECCIÓN  </a:t>
            </a:r>
            <a:r>
              <a:rPr lang="es-CL" sz="36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RESPIRATORIA</a:t>
            </a:r>
          </a:p>
          <a:p>
            <a:pPr algn="ctr">
              <a:lnSpc>
                <a:spcPts val="3400"/>
              </a:lnSpc>
            </a:pP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(SCBA)</a:t>
            </a:r>
          </a:p>
        </p:txBody>
      </p:sp>
      <p:sp>
        <p:nvSpPr>
          <p:cNvPr id="10" name="object 10"/>
          <p:cNvSpPr/>
          <p:nvPr/>
        </p:nvSpPr>
        <p:spPr>
          <a:xfrm>
            <a:off x="3886201" y="3903694"/>
            <a:ext cx="4107305" cy="2510478"/>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p:nvPr/>
        </p:nvSpPr>
        <p:spPr>
          <a:xfrm>
            <a:off x="295153" y="1999906"/>
            <a:ext cx="3591048" cy="4167808"/>
          </a:xfrm>
          <a:prstGeom prst="rect">
            <a:avLst/>
          </a:prstGeom>
        </p:spPr>
        <p:txBody>
          <a:bodyPr vert="horz" wrap="square" lIns="0" tIns="12700" rIns="0" bIns="0" rtlCol="0">
            <a:spAutoFit/>
          </a:bodyPr>
          <a:lstStyle/>
          <a:p>
            <a:pPr marL="354965" marR="920115" indent="-342900">
              <a:lnSpc>
                <a:spcPct val="100000"/>
              </a:lnSpc>
              <a:spcBef>
                <a:spcPts val="100"/>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R</a:t>
            </a:r>
            <a:r>
              <a:rPr lang="es-CL" sz="2400" b="1" spc="-15" noProof="0" dirty="0">
                <a:solidFill>
                  <a:srgbClr val="002060"/>
                </a:solidFill>
                <a:latin typeface="Arial"/>
                <a:cs typeface="Arial"/>
              </a:rPr>
              <a:t>e</a:t>
            </a:r>
            <a:r>
              <a:rPr lang="es-CL" sz="2400" b="1" spc="-5" noProof="0" dirty="0">
                <a:solidFill>
                  <a:srgbClr val="002060"/>
                </a:solidFill>
                <a:latin typeface="Arial"/>
                <a:cs typeface="Arial"/>
              </a:rPr>
              <a:t>ductor  presión.</a:t>
            </a:r>
            <a:endParaRPr lang="es-CL" sz="2400" noProof="0" dirty="0">
              <a:solidFill>
                <a:srgbClr val="002060"/>
              </a:solidFill>
              <a:latin typeface="Arial"/>
              <a:cs typeface="Arial"/>
            </a:endParaRPr>
          </a:p>
          <a:p>
            <a:pPr marL="354965" marR="5080"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Banda</a:t>
            </a:r>
            <a:r>
              <a:rPr lang="es-CL" sz="2400" b="1" spc="-45" noProof="0" dirty="0">
                <a:solidFill>
                  <a:srgbClr val="002060"/>
                </a:solidFill>
                <a:latin typeface="Arial"/>
                <a:cs typeface="Arial"/>
              </a:rPr>
              <a:t> </a:t>
            </a:r>
            <a:r>
              <a:rPr lang="es-CL" sz="2400" b="1" spc="-5" noProof="0" dirty="0">
                <a:solidFill>
                  <a:srgbClr val="002060"/>
                </a:solidFill>
                <a:latin typeface="Arial"/>
                <a:cs typeface="Arial"/>
              </a:rPr>
              <a:t>sujeción  cilindro.</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noProof="0" dirty="0">
                <a:solidFill>
                  <a:srgbClr val="002060"/>
                </a:solidFill>
                <a:latin typeface="Arial"/>
                <a:cs typeface="Arial"/>
              </a:rPr>
              <a:t>Manómetro.</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Arnés.</a:t>
            </a:r>
            <a:endParaRPr lang="es-CL" sz="24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Válvula.</a:t>
            </a:r>
            <a:endParaRPr lang="es-CL" sz="2400" noProof="0" dirty="0">
              <a:solidFill>
                <a:srgbClr val="002060"/>
              </a:solidFill>
              <a:latin typeface="Arial"/>
              <a:cs typeface="Arial"/>
            </a:endParaRPr>
          </a:p>
          <a:p>
            <a:pPr marL="354965" marR="31178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Regulador</a:t>
            </a:r>
            <a:r>
              <a:rPr lang="es-CL" sz="2400" b="1" spc="-65" noProof="0" dirty="0">
                <a:solidFill>
                  <a:srgbClr val="002060"/>
                </a:solidFill>
                <a:latin typeface="Arial"/>
                <a:cs typeface="Arial"/>
              </a:rPr>
              <a:t> </a:t>
            </a:r>
            <a:r>
              <a:rPr lang="es-CL" sz="2400" b="1" spc="-5" noProof="0" dirty="0">
                <a:solidFill>
                  <a:srgbClr val="002060"/>
                </a:solidFill>
                <a:latin typeface="Arial"/>
                <a:cs typeface="Arial"/>
              </a:rPr>
              <a:t>de  Presión.</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b="1" spc="-5" noProof="0" dirty="0">
                <a:solidFill>
                  <a:srgbClr val="002060"/>
                </a:solidFill>
                <a:latin typeface="Arial"/>
                <a:cs typeface="Arial"/>
              </a:rPr>
              <a:t>Mascarilla.</a:t>
            </a:r>
            <a:endParaRPr lang="es-CL" sz="2400" noProof="0" dirty="0">
              <a:solidFill>
                <a:srgbClr val="002060"/>
              </a:solidFill>
              <a:latin typeface="Arial"/>
              <a:cs typeface="Arial"/>
            </a:endParaRPr>
          </a:p>
        </p:txBody>
      </p:sp>
    </p:spTree>
    <p:extLst>
      <p:ext uri="{BB962C8B-B14F-4D97-AF65-F5344CB8AC3E}">
        <p14:creationId xmlns:p14="http://schemas.microsoft.com/office/powerpoint/2010/main" val="90394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DCDC68-ACF0-3E7E-4E1F-96B338C52715}"/>
              </a:ext>
            </a:extLst>
          </p:cNvPr>
          <p:cNvSpPr txBox="1"/>
          <p:nvPr/>
        </p:nvSpPr>
        <p:spPr>
          <a:xfrm>
            <a:off x="446441" y="2274838"/>
            <a:ext cx="7944523" cy="2677656"/>
          </a:xfrm>
          <a:prstGeom prst="rect">
            <a:avLst/>
          </a:prstGeom>
          <a:noFill/>
        </p:spPr>
        <p:txBody>
          <a:bodyPr wrap="square">
            <a:spAutoFit/>
          </a:bodyPr>
          <a:lstStyle/>
          <a:p>
            <a:pPr algn="just">
              <a:buNone/>
            </a:pPr>
            <a:r>
              <a:rPr lang="es-CL" sz="2400" b="1" dirty="0">
                <a:solidFill>
                  <a:srgbClr val="002060"/>
                </a:solidFill>
                <a:latin typeface="Arial" panose="020B0604020202020204" pitchFamily="34" charset="0"/>
                <a:cs typeface="Arial" panose="020B0604020202020204" pitchFamily="34" charset="0"/>
              </a:rPr>
              <a:t>Medidas de seguridad</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Uso de </a:t>
            </a:r>
            <a:r>
              <a:rPr lang="es-CL" sz="2400" b="1" dirty="0">
                <a:solidFill>
                  <a:srgbClr val="002060"/>
                </a:solidFill>
                <a:latin typeface="Arial" panose="020B0604020202020204" pitchFamily="34" charset="0"/>
                <a:cs typeface="Arial" panose="020B0604020202020204" pitchFamily="34" charset="0"/>
              </a:rPr>
              <a:t>hojas de datos de seguridad de materiales. (</a:t>
            </a:r>
            <a:r>
              <a:rPr lang="es-CL" sz="2400" b="1" dirty="0" err="1">
                <a:solidFill>
                  <a:srgbClr val="002060"/>
                </a:solidFill>
                <a:latin typeface="Arial" panose="020B0604020202020204" pitchFamily="34" charset="0"/>
                <a:cs typeface="Arial" panose="020B0604020202020204" pitchFamily="34" charset="0"/>
              </a:rPr>
              <a:t>HDSM</a:t>
            </a:r>
            <a:r>
              <a:rPr lang="es-CL" sz="2400" b="1" dirty="0">
                <a:solidFill>
                  <a:srgbClr val="002060"/>
                </a:solidFill>
                <a:latin typeface="Arial" panose="020B0604020202020204" pitchFamily="34" charset="0"/>
                <a:cs typeface="Arial" panose="020B0604020202020204" pitchFamily="34" charset="0"/>
              </a:rPr>
              <a:t>)</a:t>
            </a:r>
            <a:endParaRPr lang="es-CL" sz="2400" dirty="0">
              <a:solidFill>
                <a:srgbClr val="002060"/>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Señalización adecuada</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Capacitación del personal en manejo y almacenamiento.</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Uso de equipos de protección personal (EPP)</a:t>
            </a:r>
          </a:p>
        </p:txBody>
      </p:sp>
    </p:spTree>
    <p:extLst>
      <p:ext uri="{BB962C8B-B14F-4D97-AF65-F5344CB8AC3E}">
        <p14:creationId xmlns:p14="http://schemas.microsoft.com/office/powerpoint/2010/main" val="3683865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665396" y="2427732"/>
            <a:ext cx="8115300" cy="3314065"/>
            <a:chOff x="1028700" y="1769364"/>
            <a:chExt cx="8115300" cy="3314065"/>
          </a:xfrm>
        </p:grpSpPr>
        <p:sp>
          <p:nvSpPr>
            <p:cNvPr id="6" name="object 6"/>
            <p:cNvSpPr/>
            <p:nvPr/>
          </p:nvSpPr>
          <p:spPr>
            <a:xfrm>
              <a:off x="1523806" y="2150285"/>
              <a:ext cx="7256890" cy="2463741"/>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7" name="object 7"/>
            <p:cNvSpPr/>
            <p:nvPr/>
          </p:nvSpPr>
          <p:spPr>
            <a:xfrm>
              <a:off x="1028700" y="1769364"/>
              <a:ext cx="8115299" cy="1338834"/>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2619755" y="2427732"/>
              <a:ext cx="5025390" cy="1338833"/>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9" name="object 9"/>
            <p:cNvSpPr/>
            <p:nvPr/>
          </p:nvSpPr>
          <p:spPr>
            <a:xfrm>
              <a:off x="2247900" y="3086100"/>
              <a:ext cx="5770626" cy="1338833"/>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p:nvPr/>
          </p:nvSpPr>
          <p:spPr>
            <a:xfrm>
              <a:off x="2772155" y="3744468"/>
              <a:ext cx="4551426" cy="1338834"/>
            </a:xfrm>
            <a:prstGeom prst="rect">
              <a:avLst/>
            </a:prstGeom>
            <a:blipFill>
              <a:blip r:embed="rId6" cstate="print"/>
              <a:stretch>
                <a:fillRect/>
              </a:stretch>
            </a:blipFill>
          </p:spPr>
          <p:txBody>
            <a:bodyPr wrap="square" lIns="0" tIns="0" rIns="0" bIns="0" rtlCol="0"/>
            <a:lstStyle/>
            <a:p>
              <a:endParaRPr lang="es-CL" noProof="0" dirty="0">
                <a:solidFill>
                  <a:srgbClr val="002060"/>
                </a:solidFill>
              </a:endParaRPr>
            </a:p>
          </p:txBody>
        </p:sp>
      </p:grpSp>
      <p:sp>
        <p:nvSpPr>
          <p:cNvPr id="11" name="object 11"/>
          <p:cNvSpPr txBox="1"/>
          <p:nvPr/>
        </p:nvSpPr>
        <p:spPr>
          <a:xfrm>
            <a:off x="1028700" y="2653399"/>
            <a:ext cx="7285355" cy="2732405"/>
          </a:xfrm>
          <a:prstGeom prst="rect">
            <a:avLst/>
          </a:prstGeom>
        </p:spPr>
        <p:txBody>
          <a:bodyPr vert="horz" wrap="square" lIns="0" tIns="85725" rIns="0" bIns="0" rtlCol="0">
            <a:spAutoFit/>
          </a:bodyPr>
          <a:lstStyle/>
          <a:p>
            <a:pPr marL="12700" marR="5080" algn="ctr">
              <a:lnSpc>
                <a:spcPct val="90000"/>
              </a:lnSpc>
              <a:spcBef>
                <a:spcPts val="675"/>
              </a:spcBef>
            </a:pPr>
            <a:r>
              <a:rPr lang="es-CL" sz="4800" b="1" u="sng" noProof="0" dirty="0">
                <a:solidFill>
                  <a:srgbClr val="002060"/>
                </a:solidFill>
                <a:effectLst>
                  <a:outerShdw blurRad="38100" dist="38100" dir="2700000" algn="tl">
                    <a:srgbClr val="000000">
                      <a:alpha val="43137"/>
                    </a:srgbClr>
                  </a:outerShdw>
                </a:effectLst>
                <a:latin typeface="Arial"/>
                <a:cs typeface="Arial"/>
              </a:rPr>
              <a:t>GUIAS </a:t>
            </a:r>
            <a:r>
              <a:rPr lang="es-CL" sz="4800" b="1" u="sng" spc="-5" noProof="0" dirty="0">
                <a:solidFill>
                  <a:srgbClr val="002060"/>
                </a:solidFill>
                <a:effectLst>
                  <a:outerShdw blurRad="38100" dist="38100" dir="2700000" algn="tl">
                    <a:srgbClr val="000000">
                      <a:alpha val="43137"/>
                    </a:srgbClr>
                  </a:outerShdw>
                </a:effectLst>
                <a:latin typeface="Arial"/>
                <a:cs typeface="Arial"/>
              </a:rPr>
              <a:t>DE</a:t>
            </a:r>
            <a:r>
              <a:rPr lang="es-CL" sz="4800" b="1" u="sng" spc="-65" noProof="0" dirty="0">
                <a:solidFill>
                  <a:srgbClr val="002060"/>
                </a:solidFill>
                <a:effectLst>
                  <a:outerShdw blurRad="38100" dist="38100" dir="2700000" algn="tl">
                    <a:srgbClr val="000000">
                      <a:alpha val="43137"/>
                    </a:srgbClr>
                  </a:outerShdw>
                </a:effectLst>
                <a:latin typeface="Arial"/>
                <a:cs typeface="Arial"/>
              </a:rPr>
              <a:t> </a:t>
            </a:r>
            <a:r>
              <a:rPr lang="es-CL" sz="4800" b="1" u="sng" spc="-40" noProof="0" dirty="0">
                <a:solidFill>
                  <a:srgbClr val="002060"/>
                </a:solidFill>
                <a:effectLst>
                  <a:outerShdw blurRad="38100" dist="38100" dir="2700000" algn="tl">
                    <a:srgbClr val="000000">
                      <a:alpha val="43137"/>
                    </a:srgbClr>
                  </a:outerShdw>
                </a:effectLst>
                <a:latin typeface="Arial"/>
                <a:cs typeface="Arial"/>
              </a:rPr>
              <a:t>RESPUESTA</a:t>
            </a:r>
            <a:r>
              <a:rPr lang="es-CL" sz="4800" b="1" u="sng" spc="-390" noProof="0" dirty="0">
                <a:solidFill>
                  <a:srgbClr val="002060"/>
                </a:solidFill>
                <a:effectLst>
                  <a:outerShdw blurRad="38100" dist="38100" dir="2700000" algn="tl">
                    <a:srgbClr val="000000">
                      <a:alpha val="43137"/>
                    </a:srgbClr>
                  </a:outerShdw>
                </a:effectLst>
                <a:latin typeface="Arial"/>
                <a:cs typeface="Arial"/>
              </a:rPr>
              <a:t> </a:t>
            </a:r>
            <a:r>
              <a:rPr lang="es-CL" sz="4800" b="1" u="sng" noProof="0" dirty="0">
                <a:solidFill>
                  <a:srgbClr val="002060"/>
                </a:solidFill>
                <a:effectLst>
                  <a:outerShdw blurRad="38100" dist="38100" dir="2700000" algn="tl">
                    <a:srgbClr val="000000">
                      <a:alpha val="43137"/>
                    </a:srgbClr>
                  </a:outerShdw>
                </a:effectLst>
                <a:latin typeface="Arial"/>
                <a:cs typeface="Arial"/>
              </a:rPr>
              <a:t>Y  MODELOS </a:t>
            </a:r>
            <a:r>
              <a:rPr lang="es-CL" sz="4800" b="1" u="sng" spc="-5" noProof="0" dirty="0">
                <a:solidFill>
                  <a:srgbClr val="002060"/>
                </a:solidFill>
                <a:effectLst>
                  <a:outerShdw blurRad="38100" dist="38100" dir="2700000" algn="tl">
                    <a:srgbClr val="000000">
                      <a:alpha val="43137"/>
                    </a:srgbClr>
                  </a:outerShdw>
                </a:effectLst>
                <a:latin typeface="Arial"/>
                <a:cs typeface="Arial"/>
              </a:rPr>
              <a:t>DE  </a:t>
            </a:r>
            <a:r>
              <a:rPr lang="es-CL" sz="4800" b="1" u="sng" noProof="0" dirty="0">
                <a:solidFill>
                  <a:srgbClr val="002060"/>
                </a:solidFill>
                <a:effectLst>
                  <a:outerShdw blurRad="38100" dist="38100" dir="2700000" algn="tl">
                    <a:srgbClr val="000000">
                      <a:alpha val="43137"/>
                    </a:srgbClr>
                  </a:outerShdw>
                </a:effectLst>
                <a:latin typeface="Arial"/>
                <a:cs typeface="Arial"/>
              </a:rPr>
              <a:t>SIMULACION </a:t>
            </a:r>
            <a:r>
              <a:rPr lang="es-CL" sz="4800" b="1" u="sng" spc="-5" noProof="0" dirty="0">
                <a:solidFill>
                  <a:srgbClr val="002060"/>
                </a:solidFill>
                <a:effectLst>
                  <a:outerShdw blurRad="38100" dist="38100" dir="2700000" algn="tl">
                    <a:srgbClr val="000000">
                      <a:alpha val="43137"/>
                    </a:srgbClr>
                  </a:outerShdw>
                </a:effectLst>
                <a:latin typeface="Arial"/>
                <a:cs typeface="Arial"/>
              </a:rPr>
              <a:t>DE  </a:t>
            </a:r>
            <a:r>
              <a:rPr lang="es-CL" sz="4800" b="1" u="sng" noProof="0" dirty="0">
                <a:solidFill>
                  <a:srgbClr val="002060"/>
                </a:solidFill>
                <a:effectLst>
                  <a:outerShdw blurRad="38100" dist="38100" dir="2700000" algn="tl">
                    <a:srgbClr val="000000">
                      <a:alpha val="43137"/>
                    </a:srgbClr>
                  </a:outerShdw>
                </a:effectLst>
                <a:latin typeface="Arial"/>
                <a:cs typeface="Arial"/>
              </a:rPr>
              <a:t>DISPERSIÓN</a:t>
            </a:r>
          </a:p>
        </p:txBody>
      </p:sp>
    </p:spTree>
    <p:extLst>
      <p:ext uri="{BB962C8B-B14F-4D97-AF65-F5344CB8AC3E}">
        <p14:creationId xmlns:p14="http://schemas.microsoft.com/office/powerpoint/2010/main" val="32268581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grpSp>
        <p:nvGrpSpPr>
          <p:cNvPr id="5" name="object 5"/>
          <p:cNvGrpSpPr/>
          <p:nvPr/>
        </p:nvGrpSpPr>
        <p:grpSpPr>
          <a:xfrm>
            <a:off x="371433" y="3029163"/>
            <a:ext cx="3657600" cy="3733800"/>
            <a:chOff x="1371600" y="1447800"/>
            <a:chExt cx="3657600" cy="3733800"/>
          </a:xfrm>
        </p:grpSpPr>
        <p:sp>
          <p:nvSpPr>
            <p:cNvPr id="7" name="object 7"/>
            <p:cNvSpPr/>
            <p:nvPr/>
          </p:nvSpPr>
          <p:spPr>
            <a:xfrm>
              <a:off x="1371600" y="1447800"/>
              <a:ext cx="3657600" cy="3733800"/>
            </a:xfrm>
            <a:custGeom>
              <a:avLst/>
              <a:gdLst/>
              <a:ahLst/>
              <a:cxnLst/>
              <a:rect l="l" t="t" r="r" b="b"/>
              <a:pathLst>
                <a:path w="3657600" h="3733800">
                  <a:moveTo>
                    <a:pt x="3657600" y="0"/>
                  </a:moveTo>
                  <a:lnTo>
                    <a:pt x="0" y="0"/>
                  </a:lnTo>
                  <a:lnTo>
                    <a:pt x="0" y="3733800"/>
                  </a:lnTo>
                  <a:lnTo>
                    <a:pt x="3657600" y="3733800"/>
                  </a:lnTo>
                  <a:lnTo>
                    <a:pt x="3657600" y="0"/>
                  </a:lnTo>
                  <a:close/>
                </a:path>
              </a:pathLst>
            </a:custGeom>
            <a:solidFill>
              <a:srgbClr val="FF9900"/>
            </a:solidFill>
          </p:spPr>
          <p:txBody>
            <a:bodyPr wrap="square" lIns="0" tIns="0" rIns="0" bIns="0" rtlCol="0"/>
            <a:lstStyle/>
            <a:p>
              <a:endParaRPr lang="es-CL" noProof="0" dirty="0">
                <a:solidFill>
                  <a:srgbClr val="002060"/>
                </a:solidFill>
              </a:endParaRPr>
            </a:p>
          </p:txBody>
        </p:sp>
        <p:sp>
          <p:nvSpPr>
            <p:cNvPr id="8" name="object 8"/>
            <p:cNvSpPr/>
            <p:nvPr/>
          </p:nvSpPr>
          <p:spPr>
            <a:xfrm>
              <a:off x="1371600" y="1447800"/>
              <a:ext cx="3657600" cy="3733800"/>
            </a:xfrm>
            <a:custGeom>
              <a:avLst/>
              <a:gdLst/>
              <a:ahLst/>
              <a:cxnLst/>
              <a:rect l="l" t="t" r="r" b="b"/>
              <a:pathLst>
                <a:path w="3657600" h="3733800">
                  <a:moveTo>
                    <a:pt x="0" y="3733800"/>
                  </a:moveTo>
                  <a:lnTo>
                    <a:pt x="3657600" y="3733800"/>
                  </a:lnTo>
                  <a:lnTo>
                    <a:pt x="3657600" y="0"/>
                  </a:lnTo>
                  <a:lnTo>
                    <a:pt x="0" y="0"/>
                  </a:lnTo>
                  <a:lnTo>
                    <a:pt x="0" y="3733800"/>
                  </a:lnTo>
                  <a:close/>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9" name="object 9"/>
            <p:cNvSpPr/>
            <p:nvPr/>
          </p:nvSpPr>
          <p:spPr>
            <a:xfrm>
              <a:off x="1752600" y="1824227"/>
              <a:ext cx="2964180" cy="3213100"/>
            </a:xfrm>
            <a:custGeom>
              <a:avLst/>
              <a:gdLst/>
              <a:ahLst/>
              <a:cxnLst/>
              <a:rect l="l" t="t" r="r" b="b"/>
              <a:pathLst>
                <a:path w="2964179" h="3213100">
                  <a:moveTo>
                    <a:pt x="1482089" y="0"/>
                  </a:moveTo>
                  <a:lnTo>
                    <a:pt x="0" y="1606296"/>
                  </a:lnTo>
                  <a:lnTo>
                    <a:pt x="1482089" y="3212592"/>
                  </a:lnTo>
                  <a:lnTo>
                    <a:pt x="2964179" y="1606296"/>
                  </a:lnTo>
                  <a:lnTo>
                    <a:pt x="1482089" y="0"/>
                  </a:lnTo>
                  <a:close/>
                </a:path>
              </a:pathLst>
            </a:custGeom>
            <a:solidFill>
              <a:srgbClr val="FFFFFF"/>
            </a:solidFill>
          </p:spPr>
          <p:txBody>
            <a:bodyPr wrap="square" lIns="0" tIns="0" rIns="0" bIns="0" rtlCol="0"/>
            <a:lstStyle/>
            <a:p>
              <a:endParaRPr lang="es-CL" noProof="0" dirty="0">
                <a:solidFill>
                  <a:srgbClr val="002060"/>
                </a:solidFill>
              </a:endParaRPr>
            </a:p>
          </p:txBody>
        </p:sp>
        <p:sp>
          <p:nvSpPr>
            <p:cNvPr id="10" name="object 10"/>
            <p:cNvSpPr/>
            <p:nvPr/>
          </p:nvSpPr>
          <p:spPr>
            <a:xfrm>
              <a:off x="1752600" y="1824227"/>
              <a:ext cx="2964180" cy="3213100"/>
            </a:xfrm>
            <a:custGeom>
              <a:avLst/>
              <a:gdLst/>
              <a:ahLst/>
              <a:cxnLst/>
              <a:rect l="l" t="t" r="r" b="b"/>
              <a:pathLst>
                <a:path w="2964179" h="3213100">
                  <a:moveTo>
                    <a:pt x="0" y="1606296"/>
                  </a:moveTo>
                  <a:lnTo>
                    <a:pt x="1482089" y="0"/>
                  </a:lnTo>
                  <a:lnTo>
                    <a:pt x="2964179" y="1606296"/>
                  </a:lnTo>
                  <a:lnTo>
                    <a:pt x="1482089" y="3212592"/>
                  </a:lnTo>
                  <a:lnTo>
                    <a:pt x="0" y="1606296"/>
                  </a:lnTo>
                  <a:close/>
                </a:path>
              </a:pathLst>
            </a:custGeom>
            <a:ln w="9144">
              <a:solidFill>
                <a:srgbClr val="000000"/>
              </a:solidFill>
            </a:ln>
          </p:spPr>
          <p:txBody>
            <a:bodyPr wrap="square" lIns="0" tIns="0" rIns="0" bIns="0" rtlCol="0"/>
            <a:lstStyle/>
            <a:p>
              <a:endParaRPr lang="es-CL" noProof="0" dirty="0">
                <a:solidFill>
                  <a:srgbClr val="002060"/>
                </a:solidFill>
              </a:endParaRPr>
            </a:p>
          </p:txBody>
        </p:sp>
      </p:grpSp>
      <p:sp>
        <p:nvSpPr>
          <p:cNvPr id="49" name="object 49"/>
          <p:cNvSpPr txBox="1">
            <a:spLocks noGrp="1"/>
          </p:cNvSpPr>
          <p:nvPr>
            <p:ph type="sldNum" sz="quarter" idx="12"/>
          </p:nvPr>
        </p:nvSpPr>
        <p:spPr>
          <a:xfrm>
            <a:off x="6553200" y="6436833"/>
            <a:ext cx="2133600" cy="204158"/>
          </a:xfrm>
          <a:prstGeom prst="rect">
            <a:avLst/>
          </a:prstGeom>
        </p:spPr>
        <p:txBody>
          <a:bodyPr vert="horz" wrap="square" lIns="0" tIns="0" rIns="0" bIns="0" rtlCol="0">
            <a:spAutoFit/>
          </a:bodyPr>
          <a:lstStyle/>
          <a:p>
            <a:pPr marL="38100">
              <a:lnSpc>
                <a:spcPts val="1655"/>
              </a:lnSpc>
            </a:pPr>
            <a:fld id="{81D60167-4931-47E6-BA6A-407CBD079E47}" type="slidenum">
              <a:rPr lang="es-CL" noProof="0" smtClean="0">
                <a:solidFill>
                  <a:srgbClr val="002060"/>
                </a:solidFill>
              </a:rPr>
              <a:t>111</a:t>
            </a:fld>
            <a:endParaRPr lang="es-CL" noProof="0" dirty="0">
              <a:solidFill>
                <a:srgbClr val="002060"/>
              </a:solidFill>
            </a:endParaRPr>
          </a:p>
        </p:txBody>
      </p:sp>
      <p:sp>
        <p:nvSpPr>
          <p:cNvPr id="11" name="object 11"/>
          <p:cNvSpPr txBox="1">
            <a:spLocks noGrp="1"/>
          </p:cNvSpPr>
          <p:nvPr>
            <p:ph type="title" idx="4294967295"/>
          </p:nvPr>
        </p:nvSpPr>
        <p:spPr>
          <a:xfrm>
            <a:off x="728344" y="1862929"/>
            <a:ext cx="6820525" cy="690574"/>
          </a:xfrm>
          <a:prstGeom prst="rect">
            <a:avLst/>
          </a:prstGeom>
        </p:spPr>
        <p:txBody>
          <a:bodyPr vert="horz" wrap="square" lIns="0" tIns="13335" rIns="0" bIns="0" rtlCol="0">
            <a:spAutoFit/>
          </a:bodyPr>
          <a:lstStyle/>
          <a:p>
            <a:pPr marL="12700">
              <a:lnSpc>
                <a:spcPct val="100000"/>
              </a:lnSpc>
              <a:spcBef>
                <a:spcPts val="105"/>
              </a:spcBef>
            </a:pPr>
            <a:r>
              <a:rPr lang="es-CL"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GUIAS DE</a:t>
            </a:r>
            <a:r>
              <a:rPr lang="es-CL" b="1" u="sng"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RESPUESTA</a:t>
            </a:r>
          </a:p>
        </p:txBody>
      </p:sp>
      <p:sp>
        <p:nvSpPr>
          <p:cNvPr id="12" name="object 12"/>
          <p:cNvSpPr txBox="1"/>
          <p:nvPr/>
        </p:nvSpPr>
        <p:spPr>
          <a:xfrm>
            <a:off x="1338855" y="4686377"/>
            <a:ext cx="1722755" cy="651525"/>
          </a:xfrm>
          <a:prstGeom prst="rect">
            <a:avLst/>
          </a:prstGeom>
        </p:spPr>
        <p:txBody>
          <a:bodyPr vert="horz" wrap="square" lIns="0" tIns="12065" rIns="0" bIns="0" rtlCol="0">
            <a:spAutoFit/>
          </a:bodyPr>
          <a:lstStyle/>
          <a:p>
            <a:pPr marL="12065" marR="5080" indent="-1270" algn="ctr">
              <a:lnSpc>
                <a:spcPct val="100600"/>
              </a:lnSpc>
              <a:spcBef>
                <a:spcPts val="95"/>
              </a:spcBef>
            </a:pPr>
            <a:r>
              <a:rPr lang="es-CL" sz="1400" noProof="0" dirty="0">
                <a:solidFill>
                  <a:srgbClr val="002060"/>
                </a:solidFill>
                <a:latin typeface="Arial"/>
                <a:cs typeface="Arial"/>
              </a:rPr>
              <a:t>GUÍA </a:t>
            </a:r>
            <a:r>
              <a:rPr lang="es-CL" sz="1400" spc="-5" noProof="0" dirty="0">
                <a:solidFill>
                  <a:srgbClr val="002060"/>
                </a:solidFill>
                <a:latin typeface="Arial"/>
                <a:cs typeface="Arial"/>
              </a:rPr>
              <a:t>DE  RESPUES</a:t>
            </a:r>
            <a:r>
              <a:rPr lang="es-CL" sz="1400" spc="-125" noProof="0" dirty="0">
                <a:solidFill>
                  <a:srgbClr val="002060"/>
                </a:solidFill>
                <a:latin typeface="Arial"/>
                <a:cs typeface="Arial"/>
              </a:rPr>
              <a:t>T</a:t>
            </a:r>
            <a:r>
              <a:rPr lang="es-CL" sz="1400" spc="-5" noProof="0" dirty="0">
                <a:solidFill>
                  <a:srgbClr val="002060"/>
                </a:solidFill>
                <a:latin typeface="Arial"/>
                <a:cs typeface="Arial"/>
              </a:rPr>
              <a:t>AS DE  EMERGENCIA</a:t>
            </a:r>
            <a:endParaRPr lang="es-CL" sz="1400" noProof="0" dirty="0">
              <a:solidFill>
                <a:srgbClr val="002060"/>
              </a:solidFill>
              <a:latin typeface="Arial"/>
              <a:cs typeface="Arial"/>
            </a:endParaRPr>
          </a:p>
        </p:txBody>
      </p:sp>
      <p:sp>
        <p:nvSpPr>
          <p:cNvPr id="13" name="object 13"/>
          <p:cNvSpPr txBox="1"/>
          <p:nvPr/>
        </p:nvSpPr>
        <p:spPr>
          <a:xfrm>
            <a:off x="477478" y="6188871"/>
            <a:ext cx="1722755" cy="452120"/>
          </a:xfrm>
          <a:prstGeom prst="rect">
            <a:avLst/>
          </a:prstGeom>
        </p:spPr>
        <p:txBody>
          <a:bodyPr vert="horz" wrap="square" lIns="0" tIns="12700" rIns="0" bIns="0" rtlCol="0">
            <a:spAutoFit/>
          </a:bodyPr>
          <a:lstStyle/>
          <a:p>
            <a:pPr marL="12700" marR="5080">
              <a:lnSpc>
                <a:spcPct val="100000"/>
              </a:lnSpc>
              <a:spcBef>
                <a:spcPts val="100"/>
              </a:spcBef>
            </a:pPr>
            <a:r>
              <a:rPr lang="es-CL" sz="800" noProof="0" dirty="0">
                <a:solidFill>
                  <a:srgbClr val="002060"/>
                </a:solidFill>
                <a:latin typeface="Arial"/>
                <a:cs typeface="Arial"/>
              </a:rPr>
              <a:t>RESPUESTA INICIAL A  </a:t>
            </a:r>
            <a:r>
              <a:rPr lang="es-CL" sz="1000" b="1" spc="-10" noProof="0" dirty="0">
                <a:solidFill>
                  <a:srgbClr val="002060"/>
                </a:solidFill>
                <a:latin typeface="Arial"/>
                <a:cs typeface="Arial"/>
              </a:rPr>
              <a:t>ACCIDENTES </a:t>
            </a:r>
            <a:r>
              <a:rPr lang="es-CL" sz="1000" b="1" spc="-5" noProof="0" dirty="0">
                <a:solidFill>
                  <a:srgbClr val="002060"/>
                </a:solidFill>
                <a:latin typeface="Arial"/>
                <a:cs typeface="Arial"/>
              </a:rPr>
              <a:t>CON  </a:t>
            </a:r>
            <a:r>
              <a:rPr lang="es-CL" sz="1000" b="1" spc="-10" noProof="0" dirty="0">
                <a:solidFill>
                  <a:srgbClr val="002060"/>
                </a:solidFill>
                <a:latin typeface="Arial"/>
                <a:cs typeface="Arial"/>
              </a:rPr>
              <a:t>MATERIALES</a:t>
            </a:r>
            <a:r>
              <a:rPr lang="es-CL" sz="1000" b="1" spc="5" noProof="0" dirty="0">
                <a:solidFill>
                  <a:srgbClr val="002060"/>
                </a:solidFill>
                <a:latin typeface="Arial"/>
                <a:cs typeface="Arial"/>
              </a:rPr>
              <a:t> </a:t>
            </a:r>
            <a:r>
              <a:rPr lang="es-CL" sz="1000" b="1" spc="-5" noProof="0" dirty="0">
                <a:solidFill>
                  <a:srgbClr val="002060"/>
                </a:solidFill>
                <a:latin typeface="Arial"/>
                <a:cs typeface="Arial"/>
              </a:rPr>
              <a:t>PELIGROSOS</a:t>
            </a:r>
            <a:endParaRPr lang="es-CL" sz="1000" noProof="0" dirty="0">
              <a:solidFill>
                <a:srgbClr val="002060"/>
              </a:solidFill>
              <a:latin typeface="Arial"/>
              <a:cs typeface="Arial"/>
            </a:endParaRPr>
          </a:p>
        </p:txBody>
      </p:sp>
      <p:sp>
        <p:nvSpPr>
          <p:cNvPr id="14" name="object 14"/>
          <p:cNvSpPr txBox="1"/>
          <p:nvPr/>
        </p:nvSpPr>
        <p:spPr>
          <a:xfrm>
            <a:off x="728153" y="3420182"/>
            <a:ext cx="271780" cy="151323"/>
          </a:xfrm>
          <a:prstGeom prst="rect">
            <a:avLst/>
          </a:prstGeom>
        </p:spPr>
        <p:txBody>
          <a:bodyPr vert="horz" wrap="square" lIns="0" tIns="12700" rIns="0" bIns="0" rtlCol="0">
            <a:spAutoFit/>
          </a:bodyPr>
          <a:lstStyle/>
          <a:p>
            <a:pPr marL="12700">
              <a:lnSpc>
                <a:spcPct val="100000"/>
              </a:lnSpc>
              <a:spcBef>
                <a:spcPts val="100"/>
              </a:spcBef>
            </a:pPr>
            <a:r>
              <a:rPr lang="es-CL" sz="900" b="1" spc="-20" noProof="0" dirty="0">
                <a:solidFill>
                  <a:srgbClr val="002060"/>
                </a:solidFill>
                <a:latin typeface="Arial"/>
                <a:cs typeface="Arial"/>
              </a:rPr>
              <a:t>A</a:t>
            </a:r>
            <a:r>
              <a:rPr lang="es-CL" sz="900" b="1" spc="-5" noProof="0" dirty="0">
                <a:solidFill>
                  <a:srgbClr val="002060"/>
                </a:solidFill>
                <a:latin typeface="Arial"/>
                <a:cs typeface="Arial"/>
              </a:rPr>
              <a:t>NB</a:t>
            </a:r>
            <a:endParaRPr lang="es-CL" sz="900" noProof="0" dirty="0">
              <a:solidFill>
                <a:srgbClr val="002060"/>
              </a:solidFill>
              <a:latin typeface="Arial"/>
              <a:cs typeface="Arial"/>
            </a:endParaRPr>
          </a:p>
        </p:txBody>
      </p:sp>
      <p:sp>
        <p:nvSpPr>
          <p:cNvPr id="15" name="object 15"/>
          <p:cNvSpPr txBox="1"/>
          <p:nvPr/>
        </p:nvSpPr>
        <p:spPr>
          <a:xfrm>
            <a:off x="2510644" y="3437029"/>
            <a:ext cx="1412240" cy="151323"/>
          </a:xfrm>
          <a:prstGeom prst="rect">
            <a:avLst/>
          </a:prstGeom>
        </p:spPr>
        <p:txBody>
          <a:bodyPr vert="horz" wrap="square" lIns="0" tIns="12700" rIns="0" bIns="0" rtlCol="0">
            <a:spAutoFit/>
          </a:bodyPr>
          <a:lstStyle/>
          <a:p>
            <a:pPr marL="12700">
              <a:lnSpc>
                <a:spcPct val="100000"/>
              </a:lnSpc>
              <a:spcBef>
                <a:spcPts val="100"/>
              </a:spcBef>
            </a:pPr>
            <a:r>
              <a:rPr lang="es-CL" sz="900" b="1" spc="-5" noProof="0" dirty="0">
                <a:solidFill>
                  <a:srgbClr val="002060"/>
                </a:solidFill>
                <a:latin typeface="Arial"/>
                <a:cs typeface="Arial"/>
              </a:rPr>
              <a:t>MUTUAL DE</a:t>
            </a:r>
            <a:r>
              <a:rPr lang="es-CL" sz="900" b="1" spc="-45" noProof="0" dirty="0">
                <a:solidFill>
                  <a:srgbClr val="002060"/>
                </a:solidFill>
                <a:latin typeface="Arial"/>
                <a:cs typeface="Arial"/>
              </a:rPr>
              <a:t> </a:t>
            </a:r>
            <a:r>
              <a:rPr lang="es-CL" sz="900" b="1" spc="-5" noProof="0" dirty="0">
                <a:solidFill>
                  <a:srgbClr val="002060"/>
                </a:solidFill>
                <a:latin typeface="Arial"/>
                <a:cs typeface="Arial"/>
              </a:rPr>
              <a:t>SEGURIDAD</a:t>
            </a:r>
            <a:endParaRPr lang="es-CL" sz="900" noProof="0" dirty="0">
              <a:solidFill>
                <a:srgbClr val="002060"/>
              </a:solidFill>
              <a:latin typeface="Arial"/>
              <a:cs typeface="Arial"/>
            </a:endParaRPr>
          </a:p>
        </p:txBody>
      </p:sp>
      <p:grpSp>
        <p:nvGrpSpPr>
          <p:cNvPr id="16" name="object 16"/>
          <p:cNvGrpSpPr/>
          <p:nvPr/>
        </p:nvGrpSpPr>
        <p:grpSpPr>
          <a:xfrm>
            <a:off x="3171422" y="3689762"/>
            <a:ext cx="626110" cy="306070"/>
            <a:chOff x="3772835" y="1896225"/>
            <a:chExt cx="626110" cy="306070"/>
          </a:xfrm>
        </p:grpSpPr>
        <p:sp>
          <p:nvSpPr>
            <p:cNvPr id="17" name="object 17"/>
            <p:cNvSpPr/>
            <p:nvPr/>
          </p:nvSpPr>
          <p:spPr>
            <a:xfrm>
              <a:off x="3772835" y="2016547"/>
              <a:ext cx="626110" cy="185420"/>
            </a:xfrm>
            <a:custGeom>
              <a:avLst/>
              <a:gdLst/>
              <a:ahLst/>
              <a:cxnLst/>
              <a:rect l="l" t="t" r="r" b="b"/>
              <a:pathLst>
                <a:path w="626110" h="185419">
                  <a:moveTo>
                    <a:pt x="599749" y="0"/>
                  </a:moveTo>
                  <a:lnTo>
                    <a:pt x="29870" y="0"/>
                  </a:lnTo>
                  <a:lnTo>
                    <a:pt x="16312" y="2517"/>
                  </a:lnTo>
                  <a:lnTo>
                    <a:pt x="10804" y="5035"/>
                  </a:lnTo>
                  <a:lnTo>
                    <a:pt x="6779" y="8813"/>
                  </a:lnTo>
                  <a:lnTo>
                    <a:pt x="2542" y="12592"/>
                  </a:lnTo>
                  <a:lnTo>
                    <a:pt x="1271" y="17523"/>
                  </a:lnTo>
                  <a:lnTo>
                    <a:pt x="0" y="23815"/>
                  </a:lnTo>
                  <a:lnTo>
                    <a:pt x="1271" y="31367"/>
                  </a:lnTo>
                  <a:lnTo>
                    <a:pt x="20337" y="171635"/>
                  </a:lnTo>
                  <a:lnTo>
                    <a:pt x="21608" y="175411"/>
                  </a:lnTo>
                  <a:lnTo>
                    <a:pt x="27116" y="180448"/>
                  </a:lnTo>
                  <a:lnTo>
                    <a:pt x="29870" y="181706"/>
                  </a:lnTo>
                  <a:lnTo>
                    <a:pt x="33896" y="182965"/>
                  </a:lnTo>
                  <a:lnTo>
                    <a:pt x="36650" y="184224"/>
                  </a:lnTo>
                  <a:lnTo>
                    <a:pt x="40675" y="184224"/>
                  </a:lnTo>
                  <a:lnTo>
                    <a:pt x="44700" y="185378"/>
                  </a:lnTo>
                  <a:lnTo>
                    <a:pt x="587461" y="184225"/>
                  </a:lnTo>
                  <a:lnTo>
                    <a:pt x="591694" y="182965"/>
                  </a:lnTo>
                  <a:lnTo>
                    <a:pt x="594239" y="181707"/>
                  </a:lnTo>
                  <a:lnTo>
                    <a:pt x="599749" y="176671"/>
                  </a:lnTo>
                  <a:lnTo>
                    <a:pt x="601017" y="174153"/>
                  </a:lnTo>
                  <a:lnTo>
                    <a:pt x="601017" y="169117"/>
                  </a:lnTo>
                  <a:lnTo>
                    <a:pt x="625592" y="30111"/>
                  </a:lnTo>
                  <a:lnTo>
                    <a:pt x="625592" y="16262"/>
                  </a:lnTo>
                  <a:lnTo>
                    <a:pt x="624114" y="11331"/>
                  </a:lnTo>
                  <a:lnTo>
                    <a:pt x="620082" y="7553"/>
                  </a:lnTo>
                  <a:lnTo>
                    <a:pt x="617327" y="3778"/>
                  </a:lnTo>
                  <a:lnTo>
                    <a:pt x="606526" y="1261"/>
                  </a:lnTo>
                  <a:lnTo>
                    <a:pt x="599749" y="0"/>
                  </a:lnTo>
                  <a:close/>
                </a:path>
              </a:pathLst>
            </a:custGeom>
            <a:solidFill>
              <a:srgbClr val="008551"/>
            </a:solidFill>
          </p:spPr>
          <p:txBody>
            <a:bodyPr wrap="square" lIns="0" tIns="0" rIns="0" bIns="0" rtlCol="0"/>
            <a:lstStyle/>
            <a:p>
              <a:endParaRPr lang="es-CL" noProof="0" dirty="0">
                <a:solidFill>
                  <a:srgbClr val="002060"/>
                </a:solidFill>
              </a:endParaRPr>
            </a:p>
          </p:txBody>
        </p:sp>
        <p:sp>
          <p:nvSpPr>
            <p:cNvPr id="18" name="object 18"/>
            <p:cNvSpPr/>
            <p:nvPr/>
          </p:nvSpPr>
          <p:spPr>
            <a:xfrm>
              <a:off x="3985749" y="1896225"/>
              <a:ext cx="196802" cy="181771"/>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sp>
        <p:nvSpPr>
          <p:cNvPr id="19" name="object 19"/>
          <p:cNvSpPr txBox="1"/>
          <p:nvPr/>
        </p:nvSpPr>
        <p:spPr>
          <a:xfrm rot="18240000">
            <a:off x="4034081" y="1963917"/>
            <a:ext cx="21599" cy="23661"/>
          </a:xfrm>
          <a:prstGeom prst="rect">
            <a:avLst/>
          </a:prstGeom>
        </p:spPr>
        <p:txBody>
          <a:bodyPr vert="horz" wrap="square" lIns="0" tIns="0" rIns="0" bIns="0" rtlCol="0">
            <a:spAutoFit/>
          </a:bodyPr>
          <a:lstStyle/>
          <a:p>
            <a:pPr>
              <a:lnSpc>
                <a:spcPts val="155"/>
              </a:lnSpc>
            </a:pPr>
            <a:r>
              <a:rPr lang="es-CL" sz="150" b="1" spc="-45" noProof="0" dirty="0">
                <a:solidFill>
                  <a:srgbClr val="002060"/>
                </a:solidFill>
                <a:latin typeface="Arial"/>
                <a:cs typeface="Arial"/>
              </a:rPr>
              <a:t>C</a:t>
            </a:r>
            <a:endParaRPr lang="es-CL" sz="150" noProof="0" dirty="0">
              <a:solidFill>
                <a:srgbClr val="002060"/>
              </a:solidFill>
              <a:latin typeface="Arial"/>
              <a:cs typeface="Arial"/>
            </a:endParaRPr>
          </a:p>
        </p:txBody>
      </p:sp>
      <p:sp>
        <p:nvSpPr>
          <p:cNvPr id="20" name="object 20"/>
          <p:cNvSpPr txBox="1"/>
          <p:nvPr/>
        </p:nvSpPr>
        <p:spPr>
          <a:xfrm rot="19140000">
            <a:off x="4038180" y="1960543"/>
            <a:ext cx="21590" cy="14043"/>
          </a:xfrm>
          <a:prstGeom prst="rect">
            <a:avLst/>
          </a:prstGeom>
        </p:spPr>
        <p:txBody>
          <a:bodyPr vert="horz" wrap="square" lIns="0" tIns="0" rIns="0" bIns="0" rtlCol="0">
            <a:spAutoFit/>
          </a:bodyPr>
          <a:lstStyle/>
          <a:p>
            <a:pPr>
              <a:lnSpc>
                <a:spcPts val="145"/>
              </a:lnSpc>
            </a:pPr>
            <a:r>
              <a:rPr lang="es-CL" sz="150" b="1" spc="-35" noProof="0" dirty="0">
                <a:solidFill>
                  <a:srgbClr val="002060"/>
                </a:solidFill>
                <a:latin typeface="Arial"/>
                <a:cs typeface="Arial"/>
              </a:rPr>
              <a:t>A</a:t>
            </a:r>
            <a:endParaRPr lang="es-CL" sz="150" noProof="0" dirty="0">
              <a:solidFill>
                <a:srgbClr val="002060"/>
              </a:solidFill>
              <a:latin typeface="Arial"/>
              <a:cs typeface="Arial"/>
            </a:endParaRPr>
          </a:p>
        </p:txBody>
      </p:sp>
      <p:sp>
        <p:nvSpPr>
          <p:cNvPr id="21" name="object 21"/>
          <p:cNvSpPr txBox="1"/>
          <p:nvPr/>
        </p:nvSpPr>
        <p:spPr>
          <a:xfrm rot="19800000">
            <a:off x="4045609" y="1952466"/>
            <a:ext cx="21720" cy="16671"/>
          </a:xfrm>
          <a:prstGeom prst="rect">
            <a:avLst/>
          </a:prstGeom>
        </p:spPr>
        <p:txBody>
          <a:bodyPr vert="horz" wrap="square" lIns="0" tIns="1270" rIns="0" bIns="0" rtlCol="0">
            <a:spAutoFit/>
          </a:bodyPr>
          <a:lstStyle/>
          <a:p>
            <a:pPr>
              <a:lnSpc>
                <a:spcPct val="100000"/>
              </a:lnSpc>
              <a:spcBef>
                <a:spcPts val="10"/>
              </a:spcBef>
            </a:pPr>
            <a:r>
              <a:rPr lang="es-CL" sz="100" b="1" spc="15" noProof="0" dirty="0">
                <a:solidFill>
                  <a:srgbClr val="002060"/>
                </a:solidFill>
                <a:latin typeface="Arial"/>
                <a:cs typeface="Arial"/>
              </a:rPr>
              <a:t>M</a:t>
            </a:r>
            <a:endParaRPr lang="es-CL" sz="100" noProof="0" dirty="0">
              <a:solidFill>
                <a:srgbClr val="002060"/>
              </a:solidFill>
              <a:latin typeface="Arial"/>
              <a:cs typeface="Arial"/>
            </a:endParaRPr>
          </a:p>
        </p:txBody>
      </p:sp>
      <p:sp>
        <p:nvSpPr>
          <p:cNvPr id="22" name="object 22"/>
          <p:cNvSpPr txBox="1"/>
          <p:nvPr/>
        </p:nvSpPr>
        <p:spPr>
          <a:xfrm rot="20280000">
            <a:off x="4054391" y="1949148"/>
            <a:ext cx="19838" cy="12824"/>
          </a:xfrm>
          <a:prstGeom prst="rect">
            <a:avLst/>
          </a:prstGeom>
        </p:spPr>
        <p:txBody>
          <a:bodyPr vert="horz" wrap="square" lIns="0" tIns="0" rIns="0" bIns="0" rtlCol="0">
            <a:spAutoFit/>
          </a:bodyPr>
          <a:lstStyle/>
          <a:p>
            <a:pPr>
              <a:lnSpc>
                <a:spcPts val="120"/>
              </a:lnSpc>
            </a:pPr>
            <a:r>
              <a:rPr lang="es-CL" sz="100" b="1" spc="20" noProof="0" dirty="0">
                <a:solidFill>
                  <a:srgbClr val="002060"/>
                </a:solidFill>
                <a:latin typeface="Arial"/>
                <a:cs typeface="Arial"/>
              </a:rPr>
              <a:t>A</a:t>
            </a:r>
            <a:endParaRPr lang="es-CL" sz="100" noProof="0" dirty="0">
              <a:solidFill>
                <a:srgbClr val="002060"/>
              </a:solidFill>
              <a:latin typeface="Arial"/>
              <a:cs typeface="Arial"/>
            </a:endParaRPr>
          </a:p>
        </p:txBody>
      </p:sp>
      <p:sp>
        <p:nvSpPr>
          <p:cNvPr id="23" name="object 23"/>
          <p:cNvSpPr txBox="1"/>
          <p:nvPr/>
        </p:nvSpPr>
        <p:spPr>
          <a:xfrm rot="21060000">
            <a:off x="4062916" y="1946599"/>
            <a:ext cx="18943" cy="12700"/>
          </a:xfrm>
          <a:prstGeom prst="rect">
            <a:avLst/>
          </a:prstGeom>
        </p:spPr>
        <p:txBody>
          <a:bodyPr vert="horz" wrap="square" lIns="0" tIns="0" rIns="0" bIns="0" rtlCol="0">
            <a:spAutoFit/>
          </a:bodyPr>
          <a:lstStyle/>
          <a:p>
            <a:pPr>
              <a:lnSpc>
                <a:spcPts val="90"/>
              </a:lnSpc>
            </a:pPr>
            <a:r>
              <a:rPr lang="es-CL" sz="100" b="1" spc="35" noProof="0" dirty="0">
                <a:solidFill>
                  <a:srgbClr val="002060"/>
                </a:solidFill>
                <a:latin typeface="Arial"/>
                <a:cs typeface="Arial"/>
              </a:rPr>
              <a:t>R</a:t>
            </a:r>
            <a:endParaRPr lang="es-CL" sz="100" noProof="0" dirty="0">
              <a:solidFill>
                <a:srgbClr val="002060"/>
              </a:solidFill>
              <a:latin typeface="Arial"/>
              <a:cs typeface="Arial"/>
            </a:endParaRPr>
          </a:p>
        </p:txBody>
      </p:sp>
      <p:sp>
        <p:nvSpPr>
          <p:cNvPr id="24" name="object 24"/>
          <p:cNvSpPr txBox="1"/>
          <p:nvPr/>
        </p:nvSpPr>
        <p:spPr>
          <a:xfrm rot="21540000">
            <a:off x="4071461" y="1942786"/>
            <a:ext cx="19385" cy="17312"/>
          </a:xfrm>
          <a:prstGeom prst="rect">
            <a:avLst/>
          </a:prstGeom>
        </p:spPr>
        <p:txBody>
          <a:bodyPr vert="horz" wrap="square" lIns="0" tIns="1905" rIns="0" bIns="0" rtlCol="0">
            <a:spAutoFit/>
          </a:bodyPr>
          <a:lstStyle/>
          <a:p>
            <a:pPr>
              <a:lnSpc>
                <a:spcPct val="100000"/>
              </a:lnSpc>
              <a:spcBef>
                <a:spcPts val="15"/>
              </a:spcBef>
            </a:pPr>
            <a:r>
              <a:rPr lang="es-CL" sz="100" b="1" spc="75" noProof="0" dirty="0">
                <a:solidFill>
                  <a:srgbClr val="002060"/>
                </a:solidFill>
                <a:latin typeface="Arial"/>
                <a:cs typeface="Arial"/>
              </a:rPr>
              <a:t>A</a:t>
            </a:r>
            <a:endParaRPr lang="es-CL" sz="100" noProof="0" dirty="0">
              <a:solidFill>
                <a:srgbClr val="002060"/>
              </a:solidFill>
              <a:latin typeface="Arial"/>
              <a:cs typeface="Arial"/>
            </a:endParaRPr>
          </a:p>
        </p:txBody>
      </p:sp>
      <p:sp>
        <p:nvSpPr>
          <p:cNvPr id="25" name="object 25"/>
          <p:cNvSpPr txBox="1"/>
          <p:nvPr/>
        </p:nvSpPr>
        <p:spPr>
          <a:xfrm rot="120000">
            <a:off x="4083269" y="1943608"/>
            <a:ext cx="18675" cy="17312"/>
          </a:xfrm>
          <a:prstGeom prst="rect">
            <a:avLst/>
          </a:prstGeom>
        </p:spPr>
        <p:txBody>
          <a:bodyPr vert="horz" wrap="square" lIns="0" tIns="1905" rIns="0" bIns="0" rtlCol="0">
            <a:spAutoFit/>
          </a:bodyPr>
          <a:lstStyle/>
          <a:p>
            <a:pPr>
              <a:lnSpc>
                <a:spcPct val="100000"/>
              </a:lnSpc>
              <a:spcBef>
                <a:spcPts val="15"/>
              </a:spcBef>
            </a:pPr>
            <a:r>
              <a:rPr lang="es-CL" sz="100" b="1" spc="75" noProof="0" dirty="0">
                <a:solidFill>
                  <a:srgbClr val="002060"/>
                </a:solidFill>
                <a:latin typeface="Arial"/>
                <a:cs typeface="Arial"/>
              </a:rPr>
              <a:t>C</a:t>
            </a:r>
            <a:endParaRPr lang="es-CL" sz="100" noProof="0" dirty="0">
              <a:solidFill>
                <a:srgbClr val="002060"/>
              </a:solidFill>
              <a:latin typeface="Arial"/>
              <a:cs typeface="Arial"/>
            </a:endParaRPr>
          </a:p>
        </p:txBody>
      </p:sp>
      <p:sp>
        <p:nvSpPr>
          <p:cNvPr id="26" name="object 26"/>
          <p:cNvSpPr txBox="1"/>
          <p:nvPr/>
        </p:nvSpPr>
        <p:spPr>
          <a:xfrm rot="900000">
            <a:off x="4090965" y="1946795"/>
            <a:ext cx="19312" cy="13335"/>
          </a:xfrm>
          <a:prstGeom prst="rect">
            <a:avLst/>
          </a:prstGeom>
        </p:spPr>
        <p:txBody>
          <a:bodyPr vert="horz" wrap="square" lIns="0" tIns="0" rIns="0" bIns="0" rtlCol="0">
            <a:spAutoFit/>
          </a:bodyPr>
          <a:lstStyle/>
          <a:p>
            <a:pPr>
              <a:lnSpc>
                <a:spcPts val="105"/>
              </a:lnSpc>
            </a:pPr>
            <a:r>
              <a:rPr lang="es-CL" sz="100" b="1" i="1" spc="-20" noProof="0" dirty="0">
                <a:solidFill>
                  <a:srgbClr val="002060"/>
                </a:solidFill>
                <a:latin typeface="Arial"/>
                <a:cs typeface="Arial"/>
              </a:rPr>
              <a:t>H</a:t>
            </a:r>
            <a:r>
              <a:rPr lang="es-CL" sz="100" b="1" i="1" spc="10" noProof="0" dirty="0">
                <a:solidFill>
                  <a:srgbClr val="002060"/>
                </a:solidFill>
                <a:latin typeface="Arial"/>
                <a:cs typeface="Arial"/>
              </a:rPr>
              <a:t>I</a:t>
            </a:r>
            <a:endParaRPr lang="es-CL" sz="100" noProof="0" dirty="0">
              <a:solidFill>
                <a:srgbClr val="002060"/>
              </a:solidFill>
              <a:latin typeface="Arial"/>
              <a:cs typeface="Arial"/>
            </a:endParaRPr>
          </a:p>
        </p:txBody>
      </p:sp>
      <p:sp>
        <p:nvSpPr>
          <p:cNvPr id="27" name="object 27"/>
          <p:cNvSpPr txBox="1"/>
          <p:nvPr/>
        </p:nvSpPr>
        <p:spPr>
          <a:xfrm rot="1440000">
            <a:off x="4099881" y="1951112"/>
            <a:ext cx="18847" cy="12824"/>
          </a:xfrm>
          <a:prstGeom prst="rect">
            <a:avLst/>
          </a:prstGeom>
        </p:spPr>
        <p:txBody>
          <a:bodyPr vert="horz" wrap="square" lIns="0" tIns="0" rIns="0" bIns="0" rtlCol="0">
            <a:spAutoFit/>
          </a:bodyPr>
          <a:lstStyle/>
          <a:p>
            <a:pPr>
              <a:lnSpc>
                <a:spcPts val="120"/>
              </a:lnSpc>
            </a:pPr>
            <a:r>
              <a:rPr lang="es-CL" sz="100" b="1" i="1" spc="15" noProof="0" dirty="0">
                <a:solidFill>
                  <a:srgbClr val="002060"/>
                </a:solidFill>
                <a:latin typeface="Arial"/>
                <a:cs typeface="Arial"/>
              </a:rPr>
              <a:t>L</a:t>
            </a:r>
            <a:endParaRPr lang="es-CL" sz="100" noProof="0" dirty="0">
              <a:solidFill>
                <a:srgbClr val="002060"/>
              </a:solidFill>
              <a:latin typeface="Arial"/>
              <a:cs typeface="Arial"/>
            </a:endParaRPr>
          </a:p>
        </p:txBody>
      </p:sp>
      <p:sp>
        <p:nvSpPr>
          <p:cNvPr id="28" name="object 28"/>
          <p:cNvSpPr txBox="1"/>
          <p:nvPr/>
        </p:nvSpPr>
        <p:spPr>
          <a:xfrm rot="1680000">
            <a:off x="4103759" y="1954680"/>
            <a:ext cx="20260" cy="16671"/>
          </a:xfrm>
          <a:prstGeom prst="rect">
            <a:avLst/>
          </a:prstGeom>
        </p:spPr>
        <p:txBody>
          <a:bodyPr vert="horz" wrap="square" lIns="0" tIns="1270" rIns="0" bIns="0" rtlCol="0">
            <a:spAutoFit/>
          </a:bodyPr>
          <a:lstStyle/>
          <a:p>
            <a:pPr>
              <a:lnSpc>
                <a:spcPct val="100000"/>
              </a:lnSpc>
              <a:spcBef>
                <a:spcPts val="10"/>
              </a:spcBef>
            </a:pPr>
            <a:r>
              <a:rPr lang="es-CL" sz="100" b="1" i="1" spc="10" noProof="0" dirty="0">
                <a:solidFill>
                  <a:srgbClr val="002060"/>
                </a:solidFill>
                <a:latin typeface="Arial"/>
                <a:cs typeface="Arial"/>
              </a:rPr>
              <a:t>E</a:t>
            </a:r>
            <a:endParaRPr lang="es-CL" sz="100" noProof="0" dirty="0">
              <a:solidFill>
                <a:srgbClr val="002060"/>
              </a:solidFill>
              <a:latin typeface="Arial"/>
              <a:cs typeface="Arial"/>
            </a:endParaRPr>
          </a:p>
        </p:txBody>
      </p:sp>
      <p:sp>
        <p:nvSpPr>
          <p:cNvPr id="29" name="object 29"/>
          <p:cNvSpPr txBox="1"/>
          <p:nvPr/>
        </p:nvSpPr>
        <p:spPr>
          <a:xfrm rot="2460000">
            <a:off x="4109199" y="1961871"/>
            <a:ext cx="21590" cy="14043"/>
          </a:xfrm>
          <a:prstGeom prst="rect">
            <a:avLst/>
          </a:prstGeom>
        </p:spPr>
        <p:txBody>
          <a:bodyPr vert="horz" wrap="square" lIns="0" tIns="0" rIns="0" bIns="0" rtlCol="0">
            <a:spAutoFit/>
          </a:bodyPr>
          <a:lstStyle/>
          <a:p>
            <a:pPr>
              <a:lnSpc>
                <a:spcPts val="145"/>
              </a:lnSpc>
            </a:pPr>
            <a:r>
              <a:rPr lang="es-CL" sz="150" b="1" i="1" spc="-35" noProof="0" dirty="0">
                <a:solidFill>
                  <a:srgbClr val="002060"/>
                </a:solidFill>
                <a:latin typeface="Arial"/>
                <a:cs typeface="Arial"/>
              </a:rPr>
              <a:t>N</a:t>
            </a:r>
            <a:endParaRPr lang="es-CL" sz="150" noProof="0" dirty="0">
              <a:solidFill>
                <a:srgbClr val="002060"/>
              </a:solidFill>
              <a:latin typeface="Arial"/>
              <a:cs typeface="Arial"/>
            </a:endParaRPr>
          </a:p>
        </p:txBody>
      </p:sp>
      <p:sp>
        <p:nvSpPr>
          <p:cNvPr id="30" name="object 30"/>
          <p:cNvSpPr txBox="1"/>
          <p:nvPr/>
        </p:nvSpPr>
        <p:spPr>
          <a:xfrm rot="3360000">
            <a:off x="4111960" y="1964544"/>
            <a:ext cx="21599" cy="23661"/>
          </a:xfrm>
          <a:prstGeom prst="rect">
            <a:avLst/>
          </a:prstGeom>
        </p:spPr>
        <p:txBody>
          <a:bodyPr vert="horz" wrap="square" lIns="0" tIns="0" rIns="0" bIns="0" rtlCol="0">
            <a:spAutoFit/>
          </a:bodyPr>
          <a:lstStyle/>
          <a:p>
            <a:pPr>
              <a:lnSpc>
                <a:spcPts val="155"/>
              </a:lnSpc>
            </a:pPr>
            <a:r>
              <a:rPr lang="es-CL" sz="150" b="1" i="1" spc="-45" noProof="0" dirty="0">
                <a:solidFill>
                  <a:srgbClr val="002060"/>
                </a:solidFill>
                <a:latin typeface="Arial"/>
                <a:cs typeface="Arial"/>
              </a:rPr>
              <a:t>A</a:t>
            </a:r>
            <a:endParaRPr lang="es-CL" sz="150" noProof="0" dirty="0">
              <a:solidFill>
                <a:srgbClr val="002060"/>
              </a:solidFill>
              <a:latin typeface="Arial"/>
              <a:cs typeface="Arial"/>
            </a:endParaRPr>
          </a:p>
        </p:txBody>
      </p:sp>
      <p:sp>
        <p:nvSpPr>
          <p:cNvPr id="31" name="object 31"/>
          <p:cNvSpPr txBox="1"/>
          <p:nvPr/>
        </p:nvSpPr>
        <p:spPr>
          <a:xfrm rot="4860000">
            <a:off x="4039260" y="1978888"/>
            <a:ext cx="21932" cy="23661"/>
          </a:xfrm>
          <a:prstGeom prst="rect">
            <a:avLst/>
          </a:prstGeom>
        </p:spPr>
        <p:txBody>
          <a:bodyPr vert="horz" wrap="square" lIns="0" tIns="0" rIns="0" bIns="0" rtlCol="0">
            <a:spAutoFit/>
          </a:bodyPr>
          <a:lstStyle/>
          <a:p>
            <a:pPr>
              <a:lnSpc>
                <a:spcPts val="160"/>
              </a:lnSpc>
            </a:pPr>
            <a:r>
              <a:rPr lang="es-CL" sz="150" b="1" spc="-55" noProof="0" dirty="0">
                <a:solidFill>
                  <a:srgbClr val="002060"/>
                </a:solidFill>
                <a:latin typeface="Arial"/>
                <a:cs typeface="Arial"/>
              </a:rPr>
              <a:t>D</a:t>
            </a:r>
            <a:endParaRPr lang="es-CL" sz="150" noProof="0" dirty="0">
              <a:solidFill>
                <a:srgbClr val="002060"/>
              </a:solidFill>
              <a:latin typeface="Arial"/>
              <a:cs typeface="Arial"/>
            </a:endParaRPr>
          </a:p>
        </p:txBody>
      </p:sp>
      <p:sp>
        <p:nvSpPr>
          <p:cNvPr id="32" name="object 32"/>
          <p:cNvSpPr txBox="1"/>
          <p:nvPr/>
        </p:nvSpPr>
        <p:spPr>
          <a:xfrm rot="3180000">
            <a:off x="4041418" y="1982668"/>
            <a:ext cx="21345" cy="23661"/>
          </a:xfrm>
          <a:prstGeom prst="rect">
            <a:avLst/>
          </a:prstGeom>
        </p:spPr>
        <p:txBody>
          <a:bodyPr vert="horz" wrap="square" lIns="0" tIns="0" rIns="0" bIns="0" rtlCol="0">
            <a:spAutoFit/>
          </a:bodyPr>
          <a:lstStyle/>
          <a:p>
            <a:pPr>
              <a:lnSpc>
                <a:spcPts val="155"/>
              </a:lnSpc>
            </a:pPr>
            <a:r>
              <a:rPr lang="es-CL" sz="150" b="1" i="1" spc="-40" noProof="0" dirty="0">
                <a:solidFill>
                  <a:srgbClr val="002060"/>
                </a:solidFill>
                <a:latin typeface="Arial"/>
                <a:cs typeface="Arial"/>
              </a:rPr>
              <a:t>E</a:t>
            </a:r>
            <a:endParaRPr lang="es-CL" sz="150" noProof="0" dirty="0">
              <a:solidFill>
                <a:srgbClr val="002060"/>
              </a:solidFill>
              <a:latin typeface="Arial"/>
              <a:cs typeface="Arial"/>
            </a:endParaRPr>
          </a:p>
        </p:txBody>
      </p:sp>
      <p:sp>
        <p:nvSpPr>
          <p:cNvPr id="33" name="object 33"/>
          <p:cNvSpPr txBox="1"/>
          <p:nvPr/>
        </p:nvSpPr>
        <p:spPr>
          <a:xfrm rot="2640000">
            <a:off x="4045359" y="1995318"/>
            <a:ext cx="20761" cy="14043"/>
          </a:xfrm>
          <a:prstGeom prst="rect">
            <a:avLst/>
          </a:prstGeom>
        </p:spPr>
        <p:txBody>
          <a:bodyPr vert="horz" wrap="square" lIns="0" tIns="0" rIns="0" bIns="0" rtlCol="0">
            <a:spAutoFit/>
          </a:bodyPr>
          <a:lstStyle/>
          <a:p>
            <a:pPr>
              <a:lnSpc>
                <a:spcPts val="145"/>
              </a:lnSpc>
            </a:pPr>
            <a:r>
              <a:rPr lang="es-CL" sz="150" b="1" i="1" spc="-30" noProof="0" dirty="0">
                <a:solidFill>
                  <a:srgbClr val="002060"/>
                </a:solidFill>
                <a:latin typeface="Arial"/>
                <a:cs typeface="Arial"/>
              </a:rPr>
              <a:t>L</a:t>
            </a:r>
            <a:endParaRPr lang="es-CL" sz="150" noProof="0" dirty="0">
              <a:solidFill>
                <a:srgbClr val="002060"/>
              </a:solidFill>
              <a:latin typeface="Arial"/>
              <a:cs typeface="Arial"/>
            </a:endParaRPr>
          </a:p>
        </p:txBody>
      </p:sp>
      <p:sp>
        <p:nvSpPr>
          <p:cNvPr id="34" name="object 34"/>
          <p:cNvSpPr txBox="1"/>
          <p:nvPr/>
        </p:nvSpPr>
        <p:spPr>
          <a:xfrm rot="1680000">
            <a:off x="4048481" y="1998737"/>
            <a:ext cx="20964" cy="16671"/>
          </a:xfrm>
          <a:prstGeom prst="rect">
            <a:avLst/>
          </a:prstGeom>
        </p:spPr>
        <p:txBody>
          <a:bodyPr vert="horz" wrap="square" lIns="0" tIns="1270" rIns="0" bIns="0" rtlCol="0">
            <a:spAutoFit/>
          </a:bodyPr>
          <a:lstStyle/>
          <a:p>
            <a:pPr>
              <a:lnSpc>
                <a:spcPct val="100000"/>
              </a:lnSpc>
              <a:spcBef>
                <a:spcPts val="10"/>
              </a:spcBef>
            </a:pPr>
            <a:r>
              <a:rPr lang="es-CL" sz="100" b="1" i="1" spc="15" noProof="0" dirty="0">
                <a:solidFill>
                  <a:srgbClr val="002060"/>
                </a:solidFill>
                <a:latin typeface="Arial"/>
                <a:cs typeface="Arial"/>
              </a:rPr>
              <a:t>A</a:t>
            </a:r>
            <a:endParaRPr lang="es-CL" sz="100" noProof="0" dirty="0">
              <a:solidFill>
                <a:srgbClr val="002060"/>
              </a:solidFill>
              <a:latin typeface="Arial"/>
              <a:cs typeface="Arial"/>
            </a:endParaRPr>
          </a:p>
        </p:txBody>
      </p:sp>
      <p:sp>
        <p:nvSpPr>
          <p:cNvPr id="35" name="object 35"/>
          <p:cNvSpPr txBox="1"/>
          <p:nvPr/>
        </p:nvSpPr>
        <p:spPr>
          <a:xfrm rot="900000">
            <a:off x="4057050" y="2007517"/>
            <a:ext cx="19756" cy="13335"/>
          </a:xfrm>
          <a:prstGeom prst="rect">
            <a:avLst/>
          </a:prstGeom>
        </p:spPr>
        <p:txBody>
          <a:bodyPr vert="horz" wrap="square" lIns="0" tIns="0" rIns="0" bIns="0" rtlCol="0">
            <a:spAutoFit/>
          </a:bodyPr>
          <a:lstStyle/>
          <a:p>
            <a:pPr>
              <a:lnSpc>
                <a:spcPts val="105"/>
              </a:lnSpc>
            </a:pPr>
            <a:r>
              <a:rPr lang="es-CL" sz="100" b="1" i="1" spc="30" noProof="0" dirty="0">
                <a:solidFill>
                  <a:srgbClr val="002060"/>
                </a:solidFill>
                <a:latin typeface="Arial"/>
                <a:cs typeface="Arial"/>
              </a:rPr>
              <a:t>C</a:t>
            </a:r>
            <a:endParaRPr lang="es-CL" sz="100" noProof="0" dirty="0">
              <a:solidFill>
                <a:srgbClr val="002060"/>
              </a:solidFill>
              <a:latin typeface="Arial"/>
              <a:cs typeface="Arial"/>
            </a:endParaRPr>
          </a:p>
        </p:txBody>
      </p:sp>
      <p:sp>
        <p:nvSpPr>
          <p:cNvPr id="36" name="object 36"/>
          <p:cNvSpPr txBox="1"/>
          <p:nvPr/>
        </p:nvSpPr>
        <p:spPr>
          <a:xfrm rot="540000">
            <a:off x="4064310" y="2011566"/>
            <a:ext cx="19939" cy="12700"/>
          </a:xfrm>
          <a:prstGeom prst="rect">
            <a:avLst/>
          </a:prstGeom>
        </p:spPr>
        <p:txBody>
          <a:bodyPr vert="horz" wrap="square" lIns="0" tIns="0" rIns="0" bIns="0" rtlCol="0">
            <a:spAutoFit/>
          </a:bodyPr>
          <a:lstStyle/>
          <a:p>
            <a:pPr>
              <a:lnSpc>
                <a:spcPts val="90"/>
              </a:lnSpc>
            </a:pPr>
            <a:r>
              <a:rPr lang="es-CL" sz="100" b="1" i="1" spc="40" noProof="0" dirty="0">
                <a:solidFill>
                  <a:srgbClr val="002060"/>
                </a:solidFill>
                <a:latin typeface="Arial"/>
                <a:cs typeface="Arial"/>
              </a:rPr>
              <a:t>O</a:t>
            </a:r>
            <a:endParaRPr lang="es-CL" sz="100" noProof="0" dirty="0">
              <a:solidFill>
                <a:srgbClr val="002060"/>
              </a:solidFill>
              <a:latin typeface="Arial"/>
              <a:cs typeface="Arial"/>
            </a:endParaRPr>
          </a:p>
        </p:txBody>
      </p:sp>
      <p:sp>
        <p:nvSpPr>
          <p:cNvPr id="37" name="object 37"/>
          <p:cNvSpPr txBox="1"/>
          <p:nvPr/>
        </p:nvSpPr>
        <p:spPr>
          <a:xfrm rot="180000">
            <a:off x="4072525" y="2011310"/>
            <a:ext cx="18675" cy="17312"/>
          </a:xfrm>
          <a:prstGeom prst="rect">
            <a:avLst/>
          </a:prstGeom>
        </p:spPr>
        <p:txBody>
          <a:bodyPr vert="horz" wrap="square" lIns="0" tIns="1905" rIns="0" bIns="0" rtlCol="0">
            <a:spAutoFit/>
          </a:bodyPr>
          <a:lstStyle/>
          <a:p>
            <a:pPr>
              <a:lnSpc>
                <a:spcPct val="100000"/>
              </a:lnSpc>
              <a:spcBef>
                <a:spcPts val="15"/>
              </a:spcBef>
            </a:pPr>
            <a:r>
              <a:rPr lang="es-CL" sz="100" b="1" i="1" spc="75" noProof="0" dirty="0">
                <a:solidFill>
                  <a:srgbClr val="002060"/>
                </a:solidFill>
                <a:latin typeface="Arial"/>
                <a:cs typeface="Arial"/>
              </a:rPr>
              <a:t>N</a:t>
            </a:r>
            <a:endParaRPr lang="es-CL" sz="100" noProof="0" dirty="0">
              <a:solidFill>
                <a:srgbClr val="002060"/>
              </a:solidFill>
              <a:latin typeface="Arial"/>
              <a:cs typeface="Arial"/>
            </a:endParaRPr>
          </a:p>
        </p:txBody>
      </p:sp>
      <p:sp>
        <p:nvSpPr>
          <p:cNvPr id="38" name="object 38"/>
          <p:cNvSpPr txBox="1"/>
          <p:nvPr/>
        </p:nvSpPr>
        <p:spPr>
          <a:xfrm rot="21420000">
            <a:off x="4079927" y="2011279"/>
            <a:ext cx="17654" cy="17954"/>
          </a:xfrm>
          <a:prstGeom prst="rect">
            <a:avLst/>
          </a:prstGeom>
        </p:spPr>
        <p:txBody>
          <a:bodyPr vert="horz" wrap="square" lIns="0" tIns="2540" rIns="0" bIns="0" rtlCol="0">
            <a:spAutoFit/>
          </a:bodyPr>
          <a:lstStyle/>
          <a:p>
            <a:pPr>
              <a:lnSpc>
                <a:spcPct val="100000"/>
              </a:lnSpc>
              <a:spcBef>
                <a:spcPts val="20"/>
              </a:spcBef>
            </a:pPr>
            <a:r>
              <a:rPr lang="es-CL" sz="100" b="1" spc="70" noProof="0" dirty="0">
                <a:solidFill>
                  <a:srgbClr val="002060"/>
                </a:solidFill>
                <a:latin typeface="Arial"/>
                <a:cs typeface="Arial"/>
              </a:rPr>
              <a:t>S</a:t>
            </a:r>
            <a:endParaRPr lang="es-CL" sz="100" noProof="0" dirty="0">
              <a:solidFill>
                <a:srgbClr val="002060"/>
              </a:solidFill>
              <a:latin typeface="Arial"/>
              <a:cs typeface="Arial"/>
            </a:endParaRPr>
          </a:p>
        </p:txBody>
      </p:sp>
      <p:sp>
        <p:nvSpPr>
          <p:cNvPr id="39" name="object 39"/>
          <p:cNvSpPr txBox="1"/>
          <p:nvPr/>
        </p:nvSpPr>
        <p:spPr>
          <a:xfrm rot="21060000">
            <a:off x="4087176" y="2013178"/>
            <a:ext cx="17062" cy="12700"/>
          </a:xfrm>
          <a:prstGeom prst="rect">
            <a:avLst/>
          </a:prstGeom>
        </p:spPr>
        <p:txBody>
          <a:bodyPr vert="horz" wrap="square" lIns="0" tIns="0" rIns="0" bIns="0" rtlCol="0">
            <a:spAutoFit/>
          </a:bodyPr>
          <a:lstStyle/>
          <a:p>
            <a:pPr>
              <a:lnSpc>
                <a:spcPts val="90"/>
              </a:lnSpc>
            </a:pPr>
            <a:r>
              <a:rPr lang="es-CL" sz="100" b="1" spc="30" noProof="0" dirty="0">
                <a:solidFill>
                  <a:srgbClr val="002060"/>
                </a:solidFill>
                <a:latin typeface="Arial"/>
                <a:cs typeface="Arial"/>
              </a:rPr>
              <a:t>T</a:t>
            </a:r>
            <a:endParaRPr lang="es-CL" sz="100" noProof="0" dirty="0">
              <a:solidFill>
                <a:srgbClr val="002060"/>
              </a:solidFill>
              <a:latin typeface="Arial"/>
              <a:cs typeface="Arial"/>
            </a:endParaRPr>
          </a:p>
        </p:txBody>
      </p:sp>
      <p:sp>
        <p:nvSpPr>
          <p:cNvPr id="40" name="object 40"/>
          <p:cNvSpPr txBox="1"/>
          <p:nvPr/>
        </p:nvSpPr>
        <p:spPr>
          <a:xfrm rot="20760000">
            <a:off x="4093186" y="2009480"/>
            <a:ext cx="19312" cy="12700"/>
          </a:xfrm>
          <a:prstGeom prst="rect">
            <a:avLst/>
          </a:prstGeom>
        </p:spPr>
        <p:txBody>
          <a:bodyPr vert="horz" wrap="square" lIns="0" tIns="0" rIns="0" bIns="0" rtlCol="0">
            <a:spAutoFit/>
          </a:bodyPr>
          <a:lstStyle/>
          <a:p>
            <a:pPr>
              <a:lnSpc>
                <a:spcPts val="100"/>
              </a:lnSpc>
            </a:pPr>
            <a:r>
              <a:rPr lang="es-CL" sz="100" b="1" spc="30" noProof="0" dirty="0">
                <a:solidFill>
                  <a:srgbClr val="002060"/>
                </a:solidFill>
                <a:latin typeface="Arial"/>
                <a:cs typeface="Arial"/>
              </a:rPr>
              <a:t>R</a:t>
            </a:r>
            <a:endParaRPr lang="es-CL" sz="100" noProof="0" dirty="0">
              <a:solidFill>
                <a:srgbClr val="002060"/>
              </a:solidFill>
              <a:latin typeface="Arial"/>
              <a:cs typeface="Arial"/>
            </a:endParaRPr>
          </a:p>
        </p:txBody>
      </p:sp>
      <p:sp>
        <p:nvSpPr>
          <p:cNvPr id="42" name="object 42"/>
          <p:cNvSpPr txBox="1"/>
          <p:nvPr/>
        </p:nvSpPr>
        <p:spPr>
          <a:xfrm rot="19920000">
            <a:off x="4102698" y="1998262"/>
            <a:ext cx="20964" cy="16671"/>
          </a:xfrm>
          <a:prstGeom prst="rect">
            <a:avLst/>
          </a:prstGeom>
        </p:spPr>
        <p:txBody>
          <a:bodyPr vert="horz" wrap="square" lIns="0" tIns="1270" rIns="0" bIns="0" rtlCol="0">
            <a:spAutoFit/>
          </a:bodyPr>
          <a:lstStyle/>
          <a:p>
            <a:pPr>
              <a:lnSpc>
                <a:spcPct val="100000"/>
              </a:lnSpc>
              <a:spcBef>
                <a:spcPts val="10"/>
              </a:spcBef>
            </a:pPr>
            <a:r>
              <a:rPr lang="es-CL" sz="100" b="1" spc="15" noProof="0" dirty="0">
                <a:solidFill>
                  <a:srgbClr val="002060"/>
                </a:solidFill>
                <a:latin typeface="Arial"/>
                <a:cs typeface="Arial"/>
              </a:rPr>
              <a:t>C</a:t>
            </a:r>
            <a:endParaRPr lang="es-CL" sz="100" noProof="0" dirty="0">
              <a:solidFill>
                <a:srgbClr val="002060"/>
              </a:solidFill>
              <a:latin typeface="Arial"/>
              <a:cs typeface="Arial"/>
            </a:endParaRPr>
          </a:p>
        </p:txBody>
      </p:sp>
      <p:sp>
        <p:nvSpPr>
          <p:cNvPr id="43" name="object 43"/>
          <p:cNvSpPr txBox="1"/>
          <p:nvPr/>
        </p:nvSpPr>
        <p:spPr>
          <a:xfrm rot="19140000">
            <a:off x="4104400" y="1992610"/>
            <a:ext cx="23253" cy="14043"/>
          </a:xfrm>
          <a:prstGeom prst="rect">
            <a:avLst/>
          </a:prstGeom>
        </p:spPr>
        <p:txBody>
          <a:bodyPr vert="horz" wrap="square" lIns="0" tIns="0" rIns="0" bIns="0" rtlCol="0">
            <a:spAutoFit/>
          </a:bodyPr>
          <a:lstStyle/>
          <a:p>
            <a:pPr>
              <a:lnSpc>
                <a:spcPts val="145"/>
              </a:lnSpc>
            </a:pPr>
            <a:r>
              <a:rPr lang="es-CL" sz="150" b="1" spc="-45" noProof="0" dirty="0">
                <a:solidFill>
                  <a:srgbClr val="002060"/>
                </a:solidFill>
                <a:latin typeface="Arial"/>
                <a:cs typeface="Arial"/>
              </a:rPr>
              <a:t>C</a:t>
            </a:r>
            <a:r>
              <a:rPr lang="es-CL" sz="150" b="1" spc="-15" noProof="0" dirty="0">
                <a:solidFill>
                  <a:srgbClr val="002060"/>
                </a:solidFill>
                <a:latin typeface="Arial"/>
                <a:cs typeface="Arial"/>
              </a:rPr>
              <a:t>I</a:t>
            </a:r>
            <a:endParaRPr lang="es-CL" sz="150" noProof="0" dirty="0">
              <a:solidFill>
                <a:srgbClr val="002060"/>
              </a:solidFill>
              <a:latin typeface="Arial"/>
              <a:cs typeface="Arial"/>
            </a:endParaRPr>
          </a:p>
        </p:txBody>
      </p:sp>
      <p:sp>
        <p:nvSpPr>
          <p:cNvPr id="45" name="object 45"/>
          <p:cNvSpPr txBox="1"/>
          <p:nvPr/>
        </p:nvSpPr>
        <p:spPr>
          <a:xfrm rot="16740000" flipH="1" flipV="1">
            <a:off x="2734057" y="2867020"/>
            <a:ext cx="1878607" cy="23661"/>
          </a:xfrm>
          <a:prstGeom prst="rect">
            <a:avLst/>
          </a:prstGeom>
        </p:spPr>
        <p:txBody>
          <a:bodyPr vert="horz" wrap="square" lIns="0" tIns="0" rIns="0" bIns="0" rtlCol="0">
            <a:spAutoFit/>
          </a:bodyPr>
          <a:lstStyle/>
          <a:p>
            <a:pPr>
              <a:lnSpc>
                <a:spcPts val="160"/>
              </a:lnSpc>
            </a:pPr>
            <a:r>
              <a:rPr lang="es-CL" sz="150" b="1" spc="-55" noProof="0" dirty="0">
                <a:solidFill>
                  <a:srgbClr val="002060"/>
                </a:solidFill>
                <a:latin typeface="Arial"/>
                <a:cs typeface="Arial"/>
              </a:rPr>
              <a:t>N</a:t>
            </a:r>
            <a:endParaRPr lang="es-CL" sz="150" noProof="0" dirty="0">
              <a:solidFill>
                <a:srgbClr val="002060"/>
              </a:solidFill>
              <a:latin typeface="Arial"/>
              <a:cs typeface="Arial"/>
            </a:endParaRPr>
          </a:p>
        </p:txBody>
      </p:sp>
      <p:sp>
        <p:nvSpPr>
          <p:cNvPr id="46" name="object 46"/>
          <p:cNvSpPr txBox="1"/>
          <p:nvPr/>
        </p:nvSpPr>
        <p:spPr>
          <a:xfrm>
            <a:off x="3216764" y="3852227"/>
            <a:ext cx="576580" cy="60913"/>
          </a:xfrm>
          <a:prstGeom prst="rect">
            <a:avLst/>
          </a:prstGeom>
        </p:spPr>
        <p:txBody>
          <a:bodyPr vert="horz" wrap="square" lIns="0" tIns="14604" rIns="0" bIns="0" rtlCol="0">
            <a:spAutoFit/>
          </a:bodyPr>
          <a:lstStyle/>
          <a:p>
            <a:pPr marL="12700">
              <a:lnSpc>
                <a:spcPct val="100000"/>
              </a:lnSpc>
              <a:spcBef>
                <a:spcPts val="114"/>
              </a:spcBef>
            </a:pPr>
            <a:r>
              <a:rPr lang="es-CL" sz="300" b="1" spc="45" noProof="0" dirty="0">
                <a:solidFill>
                  <a:srgbClr val="002060"/>
                </a:solidFill>
                <a:latin typeface="Arial"/>
                <a:cs typeface="Arial"/>
              </a:rPr>
              <a:t>MUTUALDESEGURIDAD</a:t>
            </a:r>
            <a:endParaRPr lang="es-CL" sz="300" noProof="0" dirty="0">
              <a:solidFill>
                <a:srgbClr val="002060"/>
              </a:solidFill>
              <a:latin typeface="Arial"/>
              <a:cs typeface="Arial"/>
            </a:endParaRPr>
          </a:p>
        </p:txBody>
      </p:sp>
      <p:sp>
        <p:nvSpPr>
          <p:cNvPr id="47" name="object 47"/>
          <p:cNvSpPr/>
          <p:nvPr/>
        </p:nvSpPr>
        <p:spPr>
          <a:xfrm>
            <a:off x="4385753" y="3059185"/>
            <a:ext cx="4495800" cy="362712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749443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grpSp>
        <p:nvGrpSpPr>
          <p:cNvPr id="5" name="object 5"/>
          <p:cNvGrpSpPr/>
          <p:nvPr/>
        </p:nvGrpSpPr>
        <p:grpSpPr>
          <a:xfrm>
            <a:off x="0" y="2637323"/>
            <a:ext cx="9144000" cy="4078224"/>
            <a:chOff x="762000" y="1869394"/>
            <a:chExt cx="9144000" cy="4078224"/>
          </a:xfrm>
        </p:grpSpPr>
        <p:sp>
          <p:nvSpPr>
            <p:cNvPr id="7" name="object 7"/>
            <p:cNvSpPr/>
            <p:nvPr/>
          </p:nvSpPr>
          <p:spPr>
            <a:xfrm>
              <a:off x="762000" y="1869394"/>
              <a:ext cx="4257610" cy="377799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5105400" y="1869394"/>
              <a:ext cx="4800600" cy="4078224"/>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pSp>
      <p:sp>
        <p:nvSpPr>
          <p:cNvPr id="11" name="object 11"/>
          <p:cNvSpPr txBox="1">
            <a:spLocks noGrp="1"/>
          </p:cNvSpPr>
          <p:nvPr>
            <p:ph type="sldNum" sz="quarter" idx="12"/>
          </p:nvPr>
        </p:nvSpPr>
        <p:spPr>
          <a:xfrm>
            <a:off x="6553200" y="6436833"/>
            <a:ext cx="2133600" cy="204158"/>
          </a:xfrm>
          <a:prstGeom prst="rect">
            <a:avLst/>
          </a:prstGeom>
        </p:spPr>
        <p:txBody>
          <a:bodyPr vert="horz" wrap="square" lIns="0" tIns="0" rIns="0" bIns="0" rtlCol="0">
            <a:spAutoFit/>
          </a:bodyPr>
          <a:lstStyle/>
          <a:p>
            <a:pPr marL="38100">
              <a:lnSpc>
                <a:spcPts val="1655"/>
              </a:lnSpc>
            </a:pPr>
            <a:fld id="{81D60167-4931-47E6-BA6A-407CBD079E47}" type="slidenum">
              <a:rPr lang="es-CL" noProof="0" smtClean="0">
                <a:solidFill>
                  <a:srgbClr val="002060"/>
                </a:solidFill>
              </a:rPr>
              <a:t>112</a:t>
            </a:fld>
            <a:endParaRPr lang="es-CL" noProof="0" dirty="0">
              <a:solidFill>
                <a:srgbClr val="002060"/>
              </a:solidFill>
            </a:endParaRPr>
          </a:p>
        </p:txBody>
      </p:sp>
      <p:sp>
        <p:nvSpPr>
          <p:cNvPr id="9" name="object 9"/>
          <p:cNvSpPr txBox="1">
            <a:spLocks noGrp="1"/>
          </p:cNvSpPr>
          <p:nvPr>
            <p:ph type="title" idx="4294967295"/>
          </p:nvPr>
        </p:nvSpPr>
        <p:spPr>
          <a:xfrm>
            <a:off x="1844308" y="1696532"/>
            <a:ext cx="5171607" cy="690574"/>
          </a:xfrm>
          <a:prstGeom prst="rect">
            <a:avLst/>
          </a:prstGeom>
        </p:spPr>
        <p:txBody>
          <a:bodyPr vert="horz" wrap="square" lIns="0" tIns="13335" rIns="0" bIns="0" rtlCol="0">
            <a:spAutoFit/>
          </a:bodyPr>
          <a:lstStyle/>
          <a:p>
            <a:pPr marL="12700">
              <a:lnSpc>
                <a:spcPct val="100000"/>
              </a:lnSpc>
              <a:spcBef>
                <a:spcPts val="105"/>
              </a:spcBef>
            </a:pPr>
            <a:r>
              <a:rPr lang="es-CL"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EJEMPLO</a:t>
            </a:r>
            <a:r>
              <a:rPr lang="es-CL"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s-CL" b="1" u="sng" spc="-8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GUIA</a:t>
            </a:r>
          </a:p>
        </p:txBody>
      </p:sp>
    </p:spTree>
    <p:extLst>
      <p:ext uri="{BB962C8B-B14F-4D97-AF65-F5344CB8AC3E}">
        <p14:creationId xmlns:p14="http://schemas.microsoft.com/office/powerpoint/2010/main" val="38196203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a:spLocks noGrp="1"/>
          </p:cNvSpPr>
          <p:nvPr>
            <p:ph type="title" idx="4294967295"/>
          </p:nvPr>
        </p:nvSpPr>
        <p:spPr>
          <a:xfrm>
            <a:off x="254832" y="2079562"/>
            <a:ext cx="8431967" cy="505908"/>
          </a:xfrm>
          <a:prstGeom prst="rect">
            <a:avLst/>
          </a:prstGeom>
        </p:spPr>
        <p:txBody>
          <a:bodyPr vert="horz" wrap="square" lIns="0" tIns="13335" rIns="0" bIns="0" rtlCol="0">
            <a:spAutoFit/>
          </a:bodyPr>
          <a:lstStyle/>
          <a:p>
            <a:pPr marL="12700">
              <a:lnSpc>
                <a:spcPct val="100000"/>
              </a:lnSpc>
              <a:spcBef>
                <a:spcPts val="105"/>
              </a:spcBef>
            </a:pP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MÓDELOS DE</a:t>
            </a:r>
            <a:r>
              <a:rPr lang="es-CL" sz="3200" b="1" u="sng"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SIMULACIÓN</a:t>
            </a:r>
          </a:p>
        </p:txBody>
      </p:sp>
      <p:sp>
        <p:nvSpPr>
          <p:cNvPr id="16" name="object 16"/>
          <p:cNvSpPr txBox="1"/>
          <p:nvPr/>
        </p:nvSpPr>
        <p:spPr>
          <a:xfrm>
            <a:off x="694890" y="4698806"/>
            <a:ext cx="5514975" cy="2182649"/>
          </a:xfrm>
          <a:prstGeom prst="rect">
            <a:avLst/>
          </a:prstGeom>
        </p:spPr>
        <p:txBody>
          <a:bodyPr vert="horz" wrap="square" lIns="0" tIns="12700" rIns="0" bIns="0" rtlCol="0">
            <a:spAutoFit/>
          </a:bodyPr>
          <a:lstStyle/>
          <a:p>
            <a:pPr>
              <a:lnSpc>
                <a:spcPct val="100000"/>
              </a:lnSpc>
              <a:spcBef>
                <a:spcPts val="5"/>
              </a:spcBef>
            </a:pPr>
            <a:endParaRPr lang="es-CL" sz="3500" noProof="0" dirty="0">
              <a:solidFill>
                <a:srgbClr val="002060"/>
              </a:solidFill>
              <a:latin typeface="Arial"/>
              <a:cs typeface="Arial"/>
            </a:endParaRPr>
          </a:p>
          <a:p>
            <a:pPr marL="354965" indent="-342900">
              <a:lnSpc>
                <a:spcPct val="100000"/>
              </a:lnSpc>
              <a:buClr>
                <a:srgbClr val="FB0028"/>
              </a:buClr>
              <a:buFont typeface="Arial"/>
              <a:buChar char="•"/>
              <a:tabLst>
                <a:tab pos="354965" algn="l"/>
                <a:tab pos="355600" algn="l"/>
              </a:tabLst>
            </a:pPr>
            <a:r>
              <a:rPr lang="es-CL" sz="2400" b="1" spc="-5" noProof="0" dirty="0">
                <a:solidFill>
                  <a:srgbClr val="002060"/>
                </a:solidFill>
                <a:latin typeface="Arial"/>
                <a:cs typeface="Arial"/>
              </a:rPr>
              <a:t>ZONAS DE</a:t>
            </a:r>
            <a:r>
              <a:rPr lang="es-CL" sz="2400" b="1" noProof="0" dirty="0">
                <a:solidFill>
                  <a:srgbClr val="002060"/>
                </a:solidFill>
                <a:latin typeface="Arial"/>
                <a:cs typeface="Arial"/>
              </a:rPr>
              <a:t> </a:t>
            </a:r>
            <a:r>
              <a:rPr lang="es-CL" sz="2400" b="1" spc="-5" noProof="0" dirty="0">
                <a:solidFill>
                  <a:srgbClr val="002060"/>
                </a:solidFill>
                <a:latin typeface="Arial"/>
                <a:cs typeface="Arial"/>
              </a:rPr>
              <a:t>PROTECCION:</a:t>
            </a:r>
            <a:endParaRPr lang="es-CL" sz="2400" noProof="0" dirty="0">
              <a:solidFill>
                <a:srgbClr val="002060"/>
              </a:solidFill>
              <a:latin typeface="Arial"/>
              <a:cs typeface="Arial"/>
            </a:endParaRPr>
          </a:p>
          <a:p>
            <a:pPr marL="811530" lvl="1" indent="-342900">
              <a:lnSpc>
                <a:spcPct val="100000"/>
              </a:lnSpc>
              <a:spcBef>
                <a:spcPts val="580"/>
              </a:spcBef>
              <a:buClr>
                <a:srgbClr val="002060"/>
              </a:buClr>
              <a:buFont typeface="Wingdings" panose="05000000000000000000" pitchFamily="2" charset="2"/>
              <a:buChar char="ü"/>
              <a:tabLst>
                <a:tab pos="756920" algn="l"/>
              </a:tabLst>
            </a:pPr>
            <a:r>
              <a:rPr lang="es-CL" sz="2400" spc="-5" noProof="0" dirty="0">
                <a:solidFill>
                  <a:srgbClr val="002060"/>
                </a:solidFill>
                <a:latin typeface="Arial"/>
                <a:cs typeface="Arial"/>
              </a:rPr>
              <a:t>Zona de aislamiento Inicial.</a:t>
            </a:r>
            <a:r>
              <a:rPr lang="es-CL" sz="2400" spc="65" noProof="0" dirty="0">
                <a:solidFill>
                  <a:srgbClr val="002060"/>
                </a:solidFill>
                <a:latin typeface="Arial"/>
                <a:cs typeface="Arial"/>
              </a:rPr>
              <a:t> </a:t>
            </a:r>
            <a:r>
              <a:rPr lang="es-CL" sz="2400" spc="-5" noProof="0" dirty="0">
                <a:solidFill>
                  <a:srgbClr val="002060"/>
                </a:solidFill>
                <a:latin typeface="Arial"/>
                <a:cs typeface="Arial"/>
              </a:rPr>
              <a:t>(Aislar)</a:t>
            </a:r>
            <a:endParaRPr lang="es-CL" sz="2400" noProof="0" dirty="0">
              <a:solidFill>
                <a:srgbClr val="002060"/>
              </a:solidFill>
              <a:latin typeface="Arial"/>
              <a:cs typeface="Arial"/>
            </a:endParaRPr>
          </a:p>
          <a:p>
            <a:pPr marL="811530" lvl="1" indent="-342900">
              <a:lnSpc>
                <a:spcPct val="100000"/>
              </a:lnSpc>
              <a:spcBef>
                <a:spcPts val="575"/>
              </a:spcBef>
              <a:buClr>
                <a:srgbClr val="002060"/>
              </a:buClr>
              <a:buFont typeface="Wingdings" panose="05000000000000000000" pitchFamily="2" charset="2"/>
              <a:buChar char="ü"/>
              <a:tabLst>
                <a:tab pos="756920" algn="l"/>
              </a:tabLst>
            </a:pPr>
            <a:r>
              <a:rPr lang="es-CL" sz="2400" spc="-5" noProof="0" dirty="0">
                <a:solidFill>
                  <a:srgbClr val="002060"/>
                </a:solidFill>
                <a:latin typeface="Arial"/>
                <a:cs typeface="Arial"/>
              </a:rPr>
              <a:t>Zona de protección.</a:t>
            </a:r>
            <a:r>
              <a:rPr lang="es-CL" sz="2400" spc="30" noProof="0" dirty="0">
                <a:solidFill>
                  <a:srgbClr val="002060"/>
                </a:solidFill>
                <a:latin typeface="Arial"/>
                <a:cs typeface="Arial"/>
              </a:rPr>
              <a:t> </a:t>
            </a:r>
            <a:r>
              <a:rPr lang="es-CL" sz="2400" spc="-5" noProof="0" dirty="0">
                <a:solidFill>
                  <a:srgbClr val="002060"/>
                </a:solidFill>
                <a:latin typeface="Arial"/>
                <a:cs typeface="Arial"/>
              </a:rPr>
              <a:t>(Evacuar)</a:t>
            </a:r>
            <a:endParaRPr lang="es-CL" sz="2400" noProof="0" dirty="0">
              <a:solidFill>
                <a:srgbClr val="002060"/>
              </a:solidFill>
              <a:latin typeface="Arial"/>
              <a:cs typeface="Arial"/>
            </a:endParaRPr>
          </a:p>
        </p:txBody>
      </p:sp>
      <p:sp>
        <p:nvSpPr>
          <p:cNvPr id="2" name="CuadroTexto 1">
            <a:extLst>
              <a:ext uri="{FF2B5EF4-FFF2-40B4-BE49-F238E27FC236}">
                <a16:creationId xmlns:a16="http://schemas.microsoft.com/office/drawing/2014/main" id="{02074886-D5FB-C35C-FC08-90498FC5A16C}"/>
              </a:ext>
            </a:extLst>
          </p:cNvPr>
          <p:cNvSpPr txBox="1"/>
          <p:nvPr/>
        </p:nvSpPr>
        <p:spPr>
          <a:xfrm>
            <a:off x="859782" y="2960779"/>
            <a:ext cx="5737276" cy="1323439"/>
          </a:xfrm>
          <a:prstGeom prst="rect">
            <a:avLst/>
          </a:prstGeom>
          <a:noFill/>
        </p:spPr>
        <p:txBody>
          <a:bodyPr wrap="square" rtlCol="0">
            <a:spAutoFit/>
          </a:bodyPr>
          <a:lstStyle/>
          <a:p>
            <a:pPr marL="342900" indent="-342900">
              <a:buFont typeface="Wingdings" panose="05000000000000000000" pitchFamily="2" charset="2"/>
              <a:buChar char="ü"/>
            </a:pPr>
            <a:r>
              <a:rPr lang="es-CL" sz="2000" b="1" dirty="0">
                <a:solidFill>
                  <a:srgbClr val="002060"/>
                </a:solidFill>
                <a:latin typeface="Arial" panose="020B0604020202020204" pitchFamily="34" charset="0"/>
                <a:cs typeface="Arial" panose="020B0604020202020204" pitchFamily="34" charset="0"/>
              </a:rPr>
              <a:t>Para el área de las sustancias químicas existen modelos que “predicen” en forma bastante aproximada la propagación de una sustancia en algún media físico.</a:t>
            </a:r>
          </a:p>
        </p:txBody>
      </p:sp>
      <p:sp>
        <p:nvSpPr>
          <p:cNvPr id="4" name="CuadroTexto 3">
            <a:extLst>
              <a:ext uri="{FF2B5EF4-FFF2-40B4-BE49-F238E27FC236}">
                <a16:creationId xmlns:a16="http://schemas.microsoft.com/office/drawing/2014/main" id="{E65430E6-3007-5FCA-DF98-F390E00D6B2A}"/>
              </a:ext>
            </a:extLst>
          </p:cNvPr>
          <p:cNvSpPr txBox="1"/>
          <p:nvPr/>
        </p:nvSpPr>
        <p:spPr>
          <a:xfrm>
            <a:off x="919743" y="4344863"/>
            <a:ext cx="6190938" cy="707886"/>
          </a:xfrm>
          <a:prstGeom prst="rect">
            <a:avLst/>
          </a:prstGeom>
          <a:noFill/>
        </p:spPr>
        <p:txBody>
          <a:bodyPr wrap="square" rtlCol="0">
            <a:spAutoFit/>
          </a:bodyPr>
          <a:lstStyle/>
          <a:p>
            <a:pPr marL="342900" indent="-342900">
              <a:buFont typeface="Wingdings" panose="05000000000000000000" pitchFamily="2" charset="2"/>
              <a:buChar char="ü"/>
            </a:pPr>
            <a:r>
              <a:rPr lang="es-CL" sz="2000" b="1" dirty="0">
                <a:solidFill>
                  <a:srgbClr val="002060"/>
                </a:solidFill>
                <a:latin typeface="Arial" panose="020B0604020202020204" pitchFamily="34" charset="0"/>
                <a:cs typeface="Arial" panose="020B0604020202020204" pitchFamily="34" charset="0"/>
              </a:rPr>
              <a:t>Son funciones matemáticas que representan una idealización de la realidad</a:t>
            </a:r>
          </a:p>
        </p:txBody>
      </p:sp>
    </p:spTree>
    <p:extLst>
      <p:ext uri="{BB962C8B-B14F-4D97-AF65-F5344CB8AC3E}">
        <p14:creationId xmlns:p14="http://schemas.microsoft.com/office/powerpoint/2010/main" val="36278094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p:nvPr/>
        </p:nvSpPr>
        <p:spPr>
          <a:xfrm>
            <a:off x="3087918" y="2587010"/>
            <a:ext cx="1219200" cy="228600"/>
          </a:xfrm>
          <a:custGeom>
            <a:avLst/>
            <a:gdLst/>
            <a:ahLst/>
            <a:cxnLst/>
            <a:rect l="l" t="t" r="r" b="b"/>
            <a:pathLst>
              <a:path w="1219200" h="228600">
                <a:moveTo>
                  <a:pt x="990600" y="0"/>
                </a:moveTo>
                <a:lnTo>
                  <a:pt x="990600" y="228600"/>
                </a:lnTo>
                <a:lnTo>
                  <a:pt x="1143000" y="152400"/>
                </a:lnTo>
                <a:lnTo>
                  <a:pt x="1028700" y="152400"/>
                </a:lnTo>
                <a:lnTo>
                  <a:pt x="1028700" y="76200"/>
                </a:lnTo>
                <a:lnTo>
                  <a:pt x="1143000" y="76200"/>
                </a:lnTo>
                <a:lnTo>
                  <a:pt x="990600" y="0"/>
                </a:lnTo>
                <a:close/>
              </a:path>
              <a:path w="1219200" h="228600">
                <a:moveTo>
                  <a:pt x="990600" y="76200"/>
                </a:moveTo>
                <a:lnTo>
                  <a:pt x="0" y="76200"/>
                </a:lnTo>
                <a:lnTo>
                  <a:pt x="0" y="152400"/>
                </a:lnTo>
                <a:lnTo>
                  <a:pt x="990600" y="152400"/>
                </a:lnTo>
                <a:lnTo>
                  <a:pt x="990600" y="76200"/>
                </a:lnTo>
                <a:close/>
              </a:path>
              <a:path w="1219200" h="228600">
                <a:moveTo>
                  <a:pt x="1143000" y="76200"/>
                </a:moveTo>
                <a:lnTo>
                  <a:pt x="1028700" y="76200"/>
                </a:lnTo>
                <a:lnTo>
                  <a:pt x="1028700" y="152400"/>
                </a:lnTo>
                <a:lnTo>
                  <a:pt x="1143000" y="152400"/>
                </a:lnTo>
                <a:lnTo>
                  <a:pt x="1219200" y="114300"/>
                </a:lnTo>
                <a:lnTo>
                  <a:pt x="1143000" y="76200"/>
                </a:lnTo>
                <a:close/>
              </a:path>
            </a:pathLst>
          </a:custGeom>
          <a:solidFill>
            <a:srgbClr val="00CCFF"/>
          </a:solidFill>
        </p:spPr>
        <p:txBody>
          <a:bodyPr wrap="square" lIns="0" tIns="0" rIns="0" bIns="0" rtlCol="0"/>
          <a:lstStyle/>
          <a:p>
            <a:endParaRPr lang="es-CL" noProof="0" dirty="0">
              <a:solidFill>
                <a:srgbClr val="002060"/>
              </a:solidFill>
            </a:endParaRPr>
          </a:p>
        </p:txBody>
      </p:sp>
      <p:grpSp>
        <p:nvGrpSpPr>
          <p:cNvPr id="6" name="object 6"/>
          <p:cNvGrpSpPr/>
          <p:nvPr/>
        </p:nvGrpSpPr>
        <p:grpSpPr>
          <a:xfrm>
            <a:off x="1483781" y="2833208"/>
            <a:ext cx="4352290" cy="3362325"/>
            <a:chOff x="2385695" y="2066544"/>
            <a:chExt cx="4352290" cy="3362325"/>
          </a:xfrm>
        </p:grpSpPr>
        <p:sp>
          <p:nvSpPr>
            <p:cNvPr id="7" name="object 7"/>
            <p:cNvSpPr/>
            <p:nvPr/>
          </p:nvSpPr>
          <p:spPr>
            <a:xfrm>
              <a:off x="3913632" y="2071116"/>
              <a:ext cx="2819400" cy="3352800"/>
            </a:xfrm>
            <a:custGeom>
              <a:avLst/>
              <a:gdLst/>
              <a:ahLst/>
              <a:cxnLst/>
              <a:rect l="l" t="t" r="r" b="b"/>
              <a:pathLst>
                <a:path w="2819400" h="3352800">
                  <a:moveTo>
                    <a:pt x="2819400" y="0"/>
                  </a:moveTo>
                  <a:lnTo>
                    <a:pt x="0" y="0"/>
                  </a:lnTo>
                  <a:lnTo>
                    <a:pt x="0" y="3352800"/>
                  </a:lnTo>
                  <a:lnTo>
                    <a:pt x="2819400" y="3352800"/>
                  </a:lnTo>
                  <a:lnTo>
                    <a:pt x="2819400" y="0"/>
                  </a:lnTo>
                  <a:close/>
                </a:path>
              </a:pathLst>
            </a:custGeom>
            <a:solidFill>
              <a:srgbClr val="FF9900"/>
            </a:solidFill>
          </p:spPr>
          <p:txBody>
            <a:bodyPr wrap="square" lIns="0" tIns="0" rIns="0" bIns="0" rtlCol="0"/>
            <a:lstStyle/>
            <a:p>
              <a:endParaRPr lang="es-CL" noProof="0" dirty="0">
                <a:solidFill>
                  <a:srgbClr val="002060"/>
                </a:solidFill>
              </a:endParaRPr>
            </a:p>
          </p:txBody>
        </p:sp>
        <p:sp>
          <p:nvSpPr>
            <p:cNvPr id="8" name="object 8"/>
            <p:cNvSpPr/>
            <p:nvPr/>
          </p:nvSpPr>
          <p:spPr>
            <a:xfrm>
              <a:off x="3913632" y="2071116"/>
              <a:ext cx="2819400" cy="3352800"/>
            </a:xfrm>
            <a:custGeom>
              <a:avLst/>
              <a:gdLst/>
              <a:ahLst/>
              <a:cxnLst/>
              <a:rect l="l" t="t" r="r" b="b"/>
              <a:pathLst>
                <a:path w="2819400" h="3352800">
                  <a:moveTo>
                    <a:pt x="0" y="3352800"/>
                  </a:moveTo>
                  <a:lnTo>
                    <a:pt x="2819400" y="3352800"/>
                  </a:lnTo>
                  <a:lnTo>
                    <a:pt x="2819400" y="0"/>
                  </a:lnTo>
                  <a:lnTo>
                    <a:pt x="0" y="0"/>
                  </a:lnTo>
                  <a:lnTo>
                    <a:pt x="0" y="3352800"/>
                  </a:lnTo>
                  <a:close/>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9" name="object 9"/>
            <p:cNvSpPr/>
            <p:nvPr/>
          </p:nvSpPr>
          <p:spPr>
            <a:xfrm>
              <a:off x="3227832" y="3006852"/>
              <a:ext cx="1371600" cy="1403985"/>
            </a:xfrm>
            <a:custGeom>
              <a:avLst/>
              <a:gdLst/>
              <a:ahLst/>
              <a:cxnLst/>
              <a:rect l="l" t="t" r="r" b="b"/>
              <a:pathLst>
                <a:path w="1371600" h="1403985">
                  <a:moveTo>
                    <a:pt x="685800" y="0"/>
                  </a:moveTo>
                  <a:lnTo>
                    <a:pt x="638850" y="1619"/>
                  </a:lnTo>
                  <a:lnTo>
                    <a:pt x="592750" y="6406"/>
                  </a:lnTo>
                  <a:lnTo>
                    <a:pt x="547599" y="14257"/>
                  </a:lnTo>
                  <a:lnTo>
                    <a:pt x="503502" y="25068"/>
                  </a:lnTo>
                  <a:lnTo>
                    <a:pt x="460559" y="38733"/>
                  </a:lnTo>
                  <a:lnTo>
                    <a:pt x="418873" y="55149"/>
                  </a:lnTo>
                  <a:lnTo>
                    <a:pt x="378547" y="74211"/>
                  </a:lnTo>
                  <a:lnTo>
                    <a:pt x="339682" y="95814"/>
                  </a:lnTo>
                  <a:lnTo>
                    <a:pt x="302381" y="119854"/>
                  </a:lnTo>
                  <a:lnTo>
                    <a:pt x="266746" y="146226"/>
                  </a:lnTo>
                  <a:lnTo>
                    <a:pt x="232879" y="174826"/>
                  </a:lnTo>
                  <a:lnTo>
                    <a:pt x="200882" y="205549"/>
                  </a:lnTo>
                  <a:lnTo>
                    <a:pt x="170857" y="238291"/>
                  </a:lnTo>
                  <a:lnTo>
                    <a:pt x="142908" y="272947"/>
                  </a:lnTo>
                  <a:lnTo>
                    <a:pt x="117135" y="309413"/>
                  </a:lnTo>
                  <a:lnTo>
                    <a:pt x="93641" y="347584"/>
                  </a:lnTo>
                  <a:lnTo>
                    <a:pt x="72528" y="387356"/>
                  </a:lnTo>
                  <a:lnTo>
                    <a:pt x="53899" y="428625"/>
                  </a:lnTo>
                  <a:lnTo>
                    <a:pt x="37856" y="471284"/>
                  </a:lnTo>
                  <a:lnTo>
                    <a:pt x="24500" y="515231"/>
                  </a:lnTo>
                  <a:lnTo>
                    <a:pt x="13934" y="560361"/>
                  </a:lnTo>
                  <a:lnTo>
                    <a:pt x="6261" y="606569"/>
                  </a:lnTo>
                  <a:lnTo>
                    <a:pt x="1582" y="653751"/>
                  </a:lnTo>
                  <a:lnTo>
                    <a:pt x="0" y="701802"/>
                  </a:lnTo>
                  <a:lnTo>
                    <a:pt x="1582" y="749852"/>
                  </a:lnTo>
                  <a:lnTo>
                    <a:pt x="6261" y="797034"/>
                  </a:lnTo>
                  <a:lnTo>
                    <a:pt x="13934" y="843242"/>
                  </a:lnTo>
                  <a:lnTo>
                    <a:pt x="24500" y="888372"/>
                  </a:lnTo>
                  <a:lnTo>
                    <a:pt x="37856" y="932319"/>
                  </a:lnTo>
                  <a:lnTo>
                    <a:pt x="53899" y="974979"/>
                  </a:lnTo>
                  <a:lnTo>
                    <a:pt x="72528" y="1016247"/>
                  </a:lnTo>
                  <a:lnTo>
                    <a:pt x="93641" y="1056019"/>
                  </a:lnTo>
                  <a:lnTo>
                    <a:pt x="117135" y="1094190"/>
                  </a:lnTo>
                  <a:lnTo>
                    <a:pt x="142908" y="1130656"/>
                  </a:lnTo>
                  <a:lnTo>
                    <a:pt x="170857" y="1165312"/>
                  </a:lnTo>
                  <a:lnTo>
                    <a:pt x="200882" y="1198054"/>
                  </a:lnTo>
                  <a:lnTo>
                    <a:pt x="232879" y="1228777"/>
                  </a:lnTo>
                  <a:lnTo>
                    <a:pt x="266746" y="1257377"/>
                  </a:lnTo>
                  <a:lnTo>
                    <a:pt x="302381" y="1283749"/>
                  </a:lnTo>
                  <a:lnTo>
                    <a:pt x="339682" y="1307789"/>
                  </a:lnTo>
                  <a:lnTo>
                    <a:pt x="378547" y="1329392"/>
                  </a:lnTo>
                  <a:lnTo>
                    <a:pt x="418873" y="1348454"/>
                  </a:lnTo>
                  <a:lnTo>
                    <a:pt x="460559" y="1364870"/>
                  </a:lnTo>
                  <a:lnTo>
                    <a:pt x="503502" y="1378535"/>
                  </a:lnTo>
                  <a:lnTo>
                    <a:pt x="547599" y="1389346"/>
                  </a:lnTo>
                  <a:lnTo>
                    <a:pt x="592750" y="1397197"/>
                  </a:lnTo>
                  <a:lnTo>
                    <a:pt x="638850" y="1401984"/>
                  </a:lnTo>
                  <a:lnTo>
                    <a:pt x="685800" y="1403604"/>
                  </a:lnTo>
                  <a:lnTo>
                    <a:pt x="732749" y="1401984"/>
                  </a:lnTo>
                  <a:lnTo>
                    <a:pt x="778849" y="1397197"/>
                  </a:lnTo>
                  <a:lnTo>
                    <a:pt x="824000" y="1389346"/>
                  </a:lnTo>
                  <a:lnTo>
                    <a:pt x="868097" y="1378535"/>
                  </a:lnTo>
                  <a:lnTo>
                    <a:pt x="911040" y="1364870"/>
                  </a:lnTo>
                  <a:lnTo>
                    <a:pt x="952726" y="1348454"/>
                  </a:lnTo>
                  <a:lnTo>
                    <a:pt x="993052" y="1329392"/>
                  </a:lnTo>
                  <a:lnTo>
                    <a:pt x="1031917" y="1307789"/>
                  </a:lnTo>
                  <a:lnTo>
                    <a:pt x="1069218" y="1283749"/>
                  </a:lnTo>
                  <a:lnTo>
                    <a:pt x="1104853" y="1257377"/>
                  </a:lnTo>
                  <a:lnTo>
                    <a:pt x="1138720" y="1228777"/>
                  </a:lnTo>
                  <a:lnTo>
                    <a:pt x="1170717" y="1198054"/>
                  </a:lnTo>
                  <a:lnTo>
                    <a:pt x="1200742" y="1165312"/>
                  </a:lnTo>
                  <a:lnTo>
                    <a:pt x="1228691" y="1130656"/>
                  </a:lnTo>
                  <a:lnTo>
                    <a:pt x="1254464" y="1094190"/>
                  </a:lnTo>
                  <a:lnTo>
                    <a:pt x="1277958" y="1056019"/>
                  </a:lnTo>
                  <a:lnTo>
                    <a:pt x="1299071" y="1016247"/>
                  </a:lnTo>
                  <a:lnTo>
                    <a:pt x="1317700" y="974979"/>
                  </a:lnTo>
                  <a:lnTo>
                    <a:pt x="1333743" y="932319"/>
                  </a:lnTo>
                  <a:lnTo>
                    <a:pt x="1347099" y="888372"/>
                  </a:lnTo>
                  <a:lnTo>
                    <a:pt x="1357665" y="843242"/>
                  </a:lnTo>
                  <a:lnTo>
                    <a:pt x="1365338" y="797034"/>
                  </a:lnTo>
                  <a:lnTo>
                    <a:pt x="1370017" y="749852"/>
                  </a:lnTo>
                  <a:lnTo>
                    <a:pt x="1371600" y="701802"/>
                  </a:lnTo>
                  <a:lnTo>
                    <a:pt x="1370017" y="653751"/>
                  </a:lnTo>
                  <a:lnTo>
                    <a:pt x="1365338" y="606569"/>
                  </a:lnTo>
                  <a:lnTo>
                    <a:pt x="1357665" y="560361"/>
                  </a:lnTo>
                  <a:lnTo>
                    <a:pt x="1347099" y="515231"/>
                  </a:lnTo>
                  <a:lnTo>
                    <a:pt x="1333743" y="471284"/>
                  </a:lnTo>
                  <a:lnTo>
                    <a:pt x="1317700" y="428624"/>
                  </a:lnTo>
                  <a:lnTo>
                    <a:pt x="1299071" y="387356"/>
                  </a:lnTo>
                  <a:lnTo>
                    <a:pt x="1277958" y="347584"/>
                  </a:lnTo>
                  <a:lnTo>
                    <a:pt x="1254464" y="309413"/>
                  </a:lnTo>
                  <a:lnTo>
                    <a:pt x="1228691" y="272947"/>
                  </a:lnTo>
                  <a:lnTo>
                    <a:pt x="1200742" y="238291"/>
                  </a:lnTo>
                  <a:lnTo>
                    <a:pt x="1170717" y="205549"/>
                  </a:lnTo>
                  <a:lnTo>
                    <a:pt x="1138720" y="174826"/>
                  </a:lnTo>
                  <a:lnTo>
                    <a:pt x="1104853" y="146226"/>
                  </a:lnTo>
                  <a:lnTo>
                    <a:pt x="1069218" y="119854"/>
                  </a:lnTo>
                  <a:lnTo>
                    <a:pt x="1031917" y="95814"/>
                  </a:lnTo>
                  <a:lnTo>
                    <a:pt x="993052" y="74211"/>
                  </a:lnTo>
                  <a:lnTo>
                    <a:pt x="952726" y="55149"/>
                  </a:lnTo>
                  <a:lnTo>
                    <a:pt x="911040" y="38733"/>
                  </a:lnTo>
                  <a:lnTo>
                    <a:pt x="868097" y="25068"/>
                  </a:lnTo>
                  <a:lnTo>
                    <a:pt x="824000" y="14257"/>
                  </a:lnTo>
                  <a:lnTo>
                    <a:pt x="778849" y="6406"/>
                  </a:lnTo>
                  <a:lnTo>
                    <a:pt x="732749" y="1619"/>
                  </a:lnTo>
                  <a:lnTo>
                    <a:pt x="685800" y="0"/>
                  </a:lnTo>
                  <a:close/>
                </a:path>
              </a:pathLst>
            </a:custGeom>
            <a:solidFill>
              <a:srgbClr val="FF6600"/>
            </a:solidFill>
          </p:spPr>
          <p:txBody>
            <a:bodyPr wrap="square" lIns="0" tIns="0" rIns="0" bIns="0" rtlCol="0"/>
            <a:lstStyle/>
            <a:p>
              <a:endParaRPr lang="es-CL" noProof="0" dirty="0">
                <a:solidFill>
                  <a:srgbClr val="002060"/>
                </a:solidFill>
              </a:endParaRPr>
            </a:p>
          </p:txBody>
        </p:sp>
        <p:sp>
          <p:nvSpPr>
            <p:cNvPr id="10" name="object 10"/>
            <p:cNvSpPr/>
            <p:nvPr/>
          </p:nvSpPr>
          <p:spPr>
            <a:xfrm>
              <a:off x="3227832" y="3006852"/>
              <a:ext cx="3505200" cy="1403985"/>
            </a:xfrm>
            <a:custGeom>
              <a:avLst/>
              <a:gdLst/>
              <a:ahLst/>
              <a:cxnLst/>
              <a:rect l="l" t="t" r="r" b="b"/>
              <a:pathLst>
                <a:path w="3505200" h="1403985">
                  <a:moveTo>
                    <a:pt x="0" y="701802"/>
                  </a:moveTo>
                  <a:lnTo>
                    <a:pt x="1582" y="653751"/>
                  </a:lnTo>
                  <a:lnTo>
                    <a:pt x="6261" y="606569"/>
                  </a:lnTo>
                  <a:lnTo>
                    <a:pt x="13934" y="560361"/>
                  </a:lnTo>
                  <a:lnTo>
                    <a:pt x="24500" y="515231"/>
                  </a:lnTo>
                  <a:lnTo>
                    <a:pt x="37856" y="471284"/>
                  </a:lnTo>
                  <a:lnTo>
                    <a:pt x="53899" y="428625"/>
                  </a:lnTo>
                  <a:lnTo>
                    <a:pt x="72528" y="387356"/>
                  </a:lnTo>
                  <a:lnTo>
                    <a:pt x="93641" y="347584"/>
                  </a:lnTo>
                  <a:lnTo>
                    <a:pt x="117135" y="309413"/>
                  </a:lnTo>
                  <a:lnTo>
                    <a:pt x="142908" y="272947"/>
                  </a:lnTo>
                  <a:lnTo>
                    <a:pt x="170857" y="238291"/>
                  </a:lnTo>
                  <a:lnTo>
                    <a:pt x="200882" y="205549"/>
                  </a:lnTo>
                  <a:lnTo>
                    <a:pt x="232879" y="174826"/>
                  </a:lnTo>
                  <a:lnTo>
                    <a:pt x="266746" y="146226"/>
                  </a:lnTo>
                  <a:lnTo>
                    <a:pt x="302381" y="119854"/>
                  </a:lnTo>
                  <a:lnTo>
                    <a:pt x="339682" y="95814"/>
                  </a:lnTo>
                  <a:lnTo>
                    <a:pt x="378547" y="74211"/>
                  </a:lnTo>
                  <a:lnTo>
                    <a:pt x="418873" y="55149"/>
                  </a:lnTo>
                  <a:lnTo>
                    <a:pt x="460559" y="38733"/>
                  </a:lnTo>
                  <a:lnTo>
                    <a:pt x="503502" y="25068"/>
                  </a:lnTo>
                  <a:lnTo>
                    <a:pt x="547599" y="14257"/>
                  </a:lnTo>
                  <a:lnTo>
                    <a:pt x="592750" y="6406"/>
                  </a:lnTo>
                  <a:lnTo>
                    <a:pt x="638850" y="1619"/>
                  </a:lnTo>
                  <a:lnTo>
                    <a:pt x="685800" y="0"/>
                  </a:lnTo>
                  <a:lnTo>
                    <a:pt x="732749" y="1619"/>
                  </a:lnTo>
                  <a:lnTo>
                    <a:pt x="778849" y="6406"/>
                  </a:lnTo>
                  <a:lnTo>
                    <a:pt x="824000" y="14257"/>
                  </a:lnTo>
                  <a:lnTo>
                    <a:pt x="868097" y="25068"/>
                  </a:lnTo>
                  <a:lnTo>
                    <a:pt x="911040" y="38733"/>
                  </a:lnTo>
                  <a:lnTo>
                    <a:pt x="952726" y="55149"/>
                  </a:lnTo>
                  <a:lnTo>
                    <a:pt x="993052" y="74211"/>
                  </a:lnTo>
                  <a:lnTo>
                    <a:pt x="1031917" y="95814"/>
                  </a:lnTo>
                  <a:lnTo>
                    <a:pt x="1069218" y="119854"/>
                  </a:lnTo>
                  <a:lnTo>
                    <a:pt x="1104853" y="146226"/>
                  </a:lnTo>
                  <a:lnTo>
                    <a:pt x="1138720" y="174826"/>
                  </a:lnTo>
                  <a:lnTo>
                    <a:pt x="1170717" y="205549"/>
                  </a:lnTo>
                  <a:lnTo>
                    <a:pt x="1200742" y="238291"/>
                  </a:lnTo>
                  <a:lnTo>
                    <a:pt x="1228691" y="272947"/>
                  </a:lnTo>
                  <a:lnTo>
                    <a:pt x="1254464" y="309413"/>
                  </a:lnTo>
                  <a:lnTo>
                    <a:pt x="1277958" y="347584"/>
                  </a:lnTo>
                  <a:lnTo>
                    <a:pt x="1299071" y="387356"/>
                  </a:lnTo>
                  <a:lnTo>
                    <a:pt x="1317700" y="428624"/>
                  </a:lnTo>
                  <a:lnTo>
                    <a:pt x="1333743" y="471284"/>
                  </a:lnTo>
                  <a:lnTo>
                    <a:pt x="1347099" y="515231"/>
                  </a:lnTo>
                  <a:lnTo>
                    <a:pt x="1357665" y="560361"/>
                  </a:lnTo>
                  <a:lnTo>
                    <a:pt x="1365338" y="606569"/>
                  </a:lnTo>
                  <a:lnTo>
                    <a:pt x="1370017" y="653751"/>
                  </a:lnTo>
                  <a:lnTo>
                    <a:pt x="1371600" y="701802"/>
                  </a:lnTo>
                  <a:lnTo>
                    <a:pt x="1370017" y="749852"/>
                  </a:lnTo>
                  <a:lnTo>
                    <a:pt x="1365338" y="797034"/>
                  </a:lnTo>
                  <a:lnTo>
                    <a:pt x="1357665" y="843242"/>
                  </a:lnTo>
                  <a:lnTo>
                    <a:pt x="1347099" y="888372"/>
                  </a:lnTo>
                  <a:lnTo>
                    <a:pt x="1333743" y="932319"/>
                  </a:lnTo>
                  <a:lnTo>
                    <a:pt x="1317700" y="974979"/>
                  </a:lnTo>
                  <a:lnTo>
                    <a:pt x="1299071" y="1016247"/>
                  </a:lnTo>
                  <a:lnTo>
                    <a:pt x="1277958" y="1056019"/>
                  </a:lnTo>
                  <a:lnTo>
                    <a:pt x="1254464" y="1094190"/>
                  </a:lnTo>
                  <a:lnTo>
                    <a:pt x="1228691" y="1130656"/>
                  </a:lnTo>
                  <a:lnTo>
                    <a:pt x="1200742" y="1165312"/>
                  </a:lnTo>
                  <a:lnTo>
                    <a:pt x="1170717" y="1198054"/>
                  </a:lnTo>
                  <a:lnTo>
                    <a:pt x="1138720" y="1228777"/>
                  </a:lnTo>
                  <a:lnTo>
                    <a:pt x="1104853" y="1257377"/>
                  </a:lnTo>
                  <a:lnTo>
                    <a:pt x="1069218" y="1283749"/>
                  </a:lnTo>
                  <a:lnTo>
                    <a:pt x="1031917" y="1307789"/>
                  </a:lnTo>
                  <a:lnTo>
                    <a:pt x="993052" y="1329392"/>
                  </a:lnTo>
                  <a:lnTo>
                    <a:pt x="952726" y="1348454"/>
                  </a:lnTo>
                  <a:lnTo>
                    <a:pt x="911040" y="1364870"/>
                  </a:lnTo>
                  <a:lnTo>
                    <a:pt x="868097" y="1378535"/>
                  </a:lnTo>
                  <a:lnTo>
                    <a:pt x="824000" y="1389346"/>
                  </a:lnTo>
                  <a:lnTo>
                    <a:pt x="778849" y="1397197"/>
                  </a:lnTo>
                  <a:lnTo>
                    <a:pt x="732749" y="1401984"/>
                  </a:lnTo>
                  <a:lnTo>
                    <a:pt x="685800" y="1403604"/>
                  </a:lnTo>
                  <a:lnTo>
                    <a:pt x="638850" y="1401984"/>
                  </a:lnTo>
                  <a:lnTo>
                    <a:pt x="592750" y="1397197"/>
                  </a:lnTo>
                  <a:lnTo>
                    <a:pt x="547599" y="1389346"/>
                  </a:lnTo>
                  <a:lnTo>
                    <a:pt x="503502" y="1378535"/>
                  </a:lnTo>
                  <a:lnTo>
                    <a:pt x="460559" y="1364870"/>
                  </a:lnTo>
                  <a:lnTo>
                    <a:pt x="418873" y="1348454"/>
                  </a:lnTo>
                  <a:lnTo>
                    <a:pt x="378547" y="1329392"/>
                  </a:lnTo>
                  <a:lnTo>
                    <a:pt x="339682" y="1307789"/>
                  </a:lnTo>
                  <a:lnTo>
                    <a:pt x="302381" y="1283749"/>
                  </a:lnTo>
                  <a:lnTo>
                    <a:pt x="266746" y="1257377"/>
                  </a:lnTo>
                  <a:lnTo>
                    <a:pt x="232879" y="1228777"/>
                  </a:lnTo>
                  <a:lnTo>
                    <a:pt x="200882" y="1198054"/>
                  </a:lnTo>
                  <a:lnTo>
                    <a:pt x="170857" y="1165312"/>
                  </a:lnTo>
                  <a:lnTo>
                    <a:pt x="142908" y="1130656"/>
                  </a:lnTo>
                  <a:lnTo>
                    <a:pt x="117135" y="1094190"/>
                  </a:lnTo>
                  <a:lnTo>
                    <a:pt x="93641" y="1056019"/>
                  </a:lnTo>
                  <a:lnTo>
                    <a:pt x="72528" y="1016247"/>
                  </a:lnTo>
                  <a:lnTo>
                    <a:pt x="53899" y="974979"/>
                  </a:lnTo>
                  <a:lnTo>
                    <a:pt x="37856" y="932319"/>
                  </a:lnTo>
                  <a:lnTo>
                    <a:pt x="24500" y="888372"/>
                  </a:lnTo>
                  <a:lnTo>
                    <a:pt x="13934" y="843242"/>
                  </a:lnTo>
                  <a:lnTo>
                    <a:pt x="6261" y="797034"/>
                  </a:lnTo>
                  <a:lnTo>
                    <a:pt x="1582" y="749852"/>
                  </a:lnTo>
                  <a:lnTo>
                    <a:pt x="0" y="701802"/>
                  </a:lnTo>
                  <a:close/>
                </a:path>
                <a:path w="3505200" h="1403985">
                  <a:moveTo>
                    <a:pt x="685800" y="701040"/>
                  </a:moveTo>
                  <a:lnTo>
                    <a:pt x="3505200" y="702564"/>
                  </a:lnTo>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11" name="object 11"/>
            <p:cNvSpPr/>
            <p:nvPr/>
          </p:nvSpPr>
          <p:spPr>
            <a:xfrm>
              <a:off x="3913632" y="2071116"/>
              <a:ext cx="2819400" cy="3352800"/>
            </a:xfrm>
            <a:custGeom>
              <a:avLst/>
              <a:gdLst/>
              <a:ahLst/>
              <a:cxnLst/>
              <a:rect l="l" t="t" r="r" b="b"/>
              <a:pathLst>
                <a:path w="2819400" h="3352800">
                  <a:moveTo>
                    <a:pt x="0" y="2339340"/>
                  </a:moveTo>
                  <a:lnTo>
                    <a:pt x="2819399" y="3352800"/>
                  </a:lnTo>
                </a:path>
                <a:path w="2819400" h="3352800">
                  <a:moveTo>
                    <a:pt x="0" y="935736"/>
                  </a:moveTo>
                  <a:lnTo>
                    <a:pt x="2819399" y="0"/>
                  </a:lnTo>
                </a:path>
              </a:pathLst>
            </a:custGeom>
            <a:ln w="9144">
              <a:solidFill>
                <a:srgbClr val="000000"/>
              </a:solidFill>
              <a:prstDash val="sysDot"/>
            </a:ln>
          </p:spPr>
          <p:txBody>
            <a:bodyPr wrap="square" lIns="0" tIns="0" rIns="0" bIns="0" rtlCol="0"/>
            <a:lstStyle/>
            <a:p>
              <a:endParaRPr lang="es-CL" noProof="0" dirty="0">
                <a:solidFill>
                  <a:srgbClr val="002060"/>
                </a:solidFill>
              </a:endParaRPr>
            </a:p>
          </p:txBody>
        </p:sp>
        <p:sp>
          <p:nvSpPr>
            <p:cNvPr id="12" name="object 12"/>
            <p:cNvSpPr/>
            <p:nvPr/>
          </p:nvSpPr>
          <p:spPr>
            <a:xfrm>
              <a:off x="3832860" y="3625596"/>
              <a:ext cx="161544" cy="16611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p:nvPr/>
          </p:nvSpPr>
          <p:spPr>
            <a:xfrm>
              <a:off x="2385695" y="2294762"/>
              <a:ext cx="1452245" cy="2754630"/>
            </a:xfrm>
            <a:custGeom>
              <a:avLst/>
              <a:gdLst/>
              <a:ahLst/>
              <a:cxnLst/>
              <a:rect l="l" t="t" r="r" b="b"/>
              <a:pathLst>
                <a:path w="1452245" h="2754629">
                  <a:moveTo>
                    <a:pt x="1070737" y="843153"/>
                  </a:moveTo>
                  <a:lnTo>
                    <a:pt x="1054569" y="808863"/>
                  </a:lnTo>
                  <a:lnTo>
                    <a:pt x="1034415" y="766064"/>
                  </a:lnTo>
                  <a:lnTo>
                    <a:pt x="1014742" y="791095"/>
                  </a:lnTo>
                  <a:lnTo>
                    <a:pt x="7874" y="0"/>
                  </a:lnTo>
                  <a:lnTo>
                    <a:pt x="0" y="9906"/>
                  </a:lnTo>
                  <a:lnTo>
                    <a:pt x="1006919" y="801039"/>
                  </a:lnTo>
                  <a:lnTo>
                    <a:pt x="987298" y="826008"/>
                  </a:lnTo>
                  <a:lnTo>
                    <a:pt x="1070737" y="843153"/>
                  </a:lnTo>
                  <a:close/>
                </a:path>
                <a:path w="1452245" h="2754629">
                  <a:moveTo>
                    <a:pt x="1375537" y="1452753"/>
                  </a:moveTo>
                  <a:lnTo>
                    <a:pt x="1362837" y="1446403"/>
                  </a:lnTo>
                  <a:lnTo>
                    <a:pt x="1299337" y="1414653"/>
                  </a:lnTo>
                  <a:lnTo>
                    <a:pt x="1299337" y="1446403"/>
                  </a:lnTo>
                  <a:lnTo>
                    <a:pt x="3937" y="1446403"/>
                  </a:lnTo>
                  <a:lnTo>
                    <a:pt x="3937" y="1459103"/>
                  </a:lnTo>
                  <a:lnTo>
                    <a:pt x="1299337" y="1459103"/>
                  </a:lnTo>
                  <a:lnTo>
                    <a:pt x="1299337" y="1490853"/>
                  </a:lnTo>
                  <a:lnTo>
                    <a:pt x="1362837" y="1459103"/>
                  </a:lnTo>
                  <a:lnTo>
                    <a:pt x="1375537" y="1452753"/>
                  </a:lnTo>
                  <a:close/>
                </a:path>
                <a:path w="1452245" h="2754629">
                  <a:moveTo>
                    <a:pt x="1451737" y="2519553"/>
                  </a:moveTo>
                  <a:lnTo>
                    <a:pt x="1370584" y="2493772"/>
                  </a:lnTo>
                  <a:lnTo>
                    <a:pt x="1375511" y="2525217"/>
                  </a:lnTo>
                  <a:lnTo>
                    <a:pt x="2921" y="2741930"/>
                  </a:lnTo>
                  <a:lnTo>
                    <a:pt x="4953" y="2754376"/>
                  </a:lnTo>
                  <a:lnTo>
                    <a:pt x="1377467" y="2537663"/>
                  </a:lnTo>
                  <a:lnTo>
                    <a:pt x="1382395" y="2569083"/>
                  </a:lnTo>
                  <a:lnTo>
                    <a:pt x="1446580" y="2523236"/>
                  </a:lnTo>
                  <a:lnTo>
                    <a:pt x="1451737" y="2519553"/>
                  </a:lnTo>
                  <a:close/>
                </a:path>
              </a:pathLst>
            </a:custGeom>
            <a:solidFill>
              <a:srgbClr val="000000"/>
            </a:solidFill>
          </p:spPr>
          <p:txBody>
            <a:bodyPr wrap="square" lIns="0" tIns="0" rIns="0" bIns="0" rtlCol="0"/>
            <a:lstStyle/>
            <a:p>
              <a:endParaRPr lang="es-CL" noProof="0" dirty="0">
                <a:solidFill>
                  <a:srgbClr val="002060"/>
                </a:solidFill>
              </a:endParaRPr>
            </a:p>
          </p:txBody>
        </p:sp>
      </p:grpSp>
      <p:sp>
        <p:nvSpPr>
          <p:cNvPr id="14" name="object 14"/>
          <p:cNvSpPr/>
          <p:nvPr/>
        </p:nvSpPr>
        <p:spPr>
          <a:xfrm>
            <a:off x="3059187" y="6011221"/>
            <a:ext cx="2895600" cy="76200"/>
          </a:xfrm>
          <a:custGeom>
            <a:avLst/>
            <a:gdLst/>
            <a:ahLst/>
            <a:cxnLst/>
            <a:rect l="l" t="t" r="r" b="b"/>
            <a:pathLst>
              <a:path w="2895600" h="76200">
                <a:moveTo>
                  <a:pt x="38100" y="0"/>
                </a:moveTo>
                <a:lnTo>
                  <a:pt x="0" y="38100"/>
                </a:lnTo>
                <a:lnTo>
                  <a:pt x="38100" y="76200"/>
                </a:lnTo>
                <a:lnTo>
                  <a:pt x="69850" y="44450"/>
                </a:lnTo>
                <a:lnTo>
                  <a:pt x="38100" y="44450"/>
                </a:lnTo>
                <a:lnTo>
                  <a:pt x="38100" y="31750"/>
                </a:lnTo>
                <a:lnTo>
                  <a:pt x="69850" y="31750"/>
                </a:lnTo>
                <a:lnTo>
                  <a:pt x="38100" y="0"/>
                </a:lnTo>
                <a:close/>
              </a:path>
              <a:path w="2895600" h="76200">
                <a:moveTo>
                  <a:pt x="69850" y="31750"/>
                </a:moveTo>
                <a:lnTo>
                  <a:pt x="38100" y="31750"/>
                </a:lnTo>
                <a:lnTo>
                  <a:pt x="38100" y="44450"/>
                </a:lnTo>
                <a:lnTo>
                  <a:pt x="69850" y="44450"/>
                </a:lnTo>
                <a:lnTo>
                  <a:pt x="76200" y="38100"/>
                </a:lnTo>
                <a:lnTo>
                  <a:pt x="69850" y="31750"/>
                </a:lnTo>
                <a:close/>
              </a:path>
              <a:path w="2895600" h="76200">
                <a:moveTo>
                  <a:pt x="88900" y="31750"/>
                </a:moveTo>
                <a:lnTo>
                  <a:pt x="69850" y="31750"/>
                </a:lnTo>
                <a:lnTo>
                  <a:pt x="76200" y="38100"/>
                </a:lnTo>
                <a:lnTo>
                  <a:pt x="69850" y="44450"/>
                </a:lnTo>
                <a:lnTo>
                  <a:pt x="88900" y="44450"/>
                </a:lnTo>
                <a:lnTo>
                  <a:pt x="88900" y="31750"/>
                </a:lnTo>
                <a:close/>
              </a:path>
              <a:path w="2895600" h="76200">
                <a:moveTo>
                  <a:pt x="177800" y="31750"/>
                </a:moveTo>
                <a:lnTo>
                  <a:pt x="127000" y="31750"/>
                </a:lnTo>
                <a:lnTo>
                  <a:pt x="127000" y="44450"/>
                </a:lnTo>
                <a:lnTo>
                  <a:pt x="177800" y="44450"/>
                </a:lnTo>
                <a:lnTo>
                  <a:pt x="177800" y="31750"/>
                </a:lnTo>
                <a:close/>
              </a:path>
              <a:path w="2895600" h="76200">
                <a:moveTo>
                  <a:pt x="266700" y="31750"/>
                </a:moveTo>
                <a:lnTo>
                  <a:pt x="215900" y="31750"/>
                </a:lnTo>
                <a:lnTo>
                  <a:pt x="215900" y="44450"/>
                </a:lnTo>
                <a:lnTo>
                  <a:pt x="266700" y="44450"/>
                </a:lnTo>
                <a:lnTo>
                  <a:pt x="266700" y="31750"/>
                </a:lnTo>
                <a:close/>
              </a:path>
              <a:path w="2895600" h="76200">
                <a:moveTo>
                  <a:pt x="355600" y="31750"/>
                </a:moveTo>
                <a:lnTo>
                  <a:pt x="304800" y="31750"/>
                </a:lnTo>
                <a:lnTo>
                  <a:pt x="304800" y="44450"/>
                </a:lnTo>
                <a:lnTo>
                  <a:pt x="355600" y="44450"/>
                </a:lnTo>
                <a:lnTo>
                  <a:pt x="355600" y="31750"/>
                </a:lnTo>
                <a:close/>
              </a:path>
              <a:path w="2895600" h="76200">
                <a:moveTo>
                  <a:pt x="444500" y="31750"/>
                </a:moveTo>
                <a:lnTo>
                  <a:pt x="393700" y="31750"/>
                </a:lnTo>
                <a:lnTo>
                  <a:pt x="393700" y="44450"/>
                </a:lnTo>
                <a:lnTo>
                  <a:pt x="444500" y="44450"/>
                </a:lnTo>
                <a:lnTo>
                  <a:pt x="444500" y="31750"/>
                </a:lnTo>
                <a:close/>
              </a:path>
              <a:path w="2895600" h="76200">
                <a:moveTo>
                  <a:pt x="533400" y="31750"/>
                </a:moveTo>
                <a:lnTo>
                  <a:pt x="482600" y="31750"/>
                </a:lnTo>
                <a:lnTo>
                  <a:pt x="482600" y="44450"/>
                </a:lnTo>
                <a:lnTo>
                  <a:pt x="533400" y="44450"/>
                </a:lnTo>
                <a:lnTo>
                  <a:pt x="533400" y="31750"/>
                </a:lnTo>
                <a:close/>
              </a:path>
              <a:path w="2895600" h="76200">
                <a:moveTo>
                  <a:pt x="622300" y="31750"/>
                </a:moveTo>
                <a:lnTo>
                  <a:pt x="571500" y="31750"/>
                </a:lnTo>
                <a:lnTo>
                  <a:pt x="571500" y="44450"/>
                </a:lnTo>
                <a:lnTo>
                  <a:pt x="622300" y="44450"/>
                </a:lnTo>
                <a:lnTo>
                  <a:pt x="622300" y="31750"/>
                </a:lnTo>
                <a:close/>
              </a:path>
              <a:path w="2895600" h="76200">
                <a:moveTo>
                  <a:pt x="711200" y="31750"/>
                </a:moveTo>
                <a:lnTo>
                  <a:pt x="660400" y="31750"/>
                </a:lnTo>
                <a:lnTo>
                  <a:pt x="660400" y="44450"/>
                </a:lnTo>
                <a:lnTo>
                  <a:pt x="711200" y="44450"/>
                </a:lnTo>
                <a:lnTo>
                  <a:pt x="711200" y="31750"/>
                </a:lnTo>
                <a:close/>
              </a:path>
              <a:path w="2895600" h="76200">
                <a:moveTo>
                  <a:pt x="800100" y="31750"/>
                </a:moveTo>
                <a:lnTo>
                  <a:pt x="749300" y="31750"/>
                </a:lnTo>
                <a:lnTo>
                  <a:pt x="749300" y="44450"/>
                </a:lnTo>
                <a:lnTo>
                  <a:pt x="800100" y="44450"/>
                </a:lnTo>
                <a:lnTo>
                  <a:pt x="800100" y="31750"/>
                </a:lnTo>
                <a:close/>
              </a:path>
              <a:path w="2895600" h="76200">
                <a:moveTo>
                  <a:pt x="889000" y="31750"/>
                </a:moveTo>
                <a:lnTo>
                  <a:pt x="838200" y="31750"/>
                </a:lnTo>
                <a:lnTo>
                  <a:pt x="838200" y="44450"/>
                </a:lnTo>
                <a:lnTo>
                  <a:pt x="889000" y="44450"/>
                </a:lnTo>
                <a:lnTo>
                  <a:pt x="889000" y="31750"/>
                </a:lnTo>
                <a:close/>
              </a:path>
              <a:path w="2895600" h="76200">
                <a:moveTo>
                  <a:pt x="977900" y="31750"/>
                </a:moveTo>
                <a:lnTo>
                  <a:pt x="927100" y="31750"/>
                </a:lnTo>
                <a:lnTo>
                  <a:pt x="927100" y="44450"/>
                </a:lnTo>
                <a:lnTo>
                  <a:pt x="977900" y="44450"/>
                </a:lnTo>
                <a:lnTo>
                  <a:pt x="977900" y="31750"/>
                </a:lnTo>
                <a:close/>
              </a:path>
              <a:path w="2895600" h="76200">
                <a:moveTo>
                  <a:pt x="1066800" y="31750"/>
                </a:moveTo>
                <a:lnTo>
                  <a:pt x="1016000" y="31750"/>
                </a:lnTo>
                <a:lnTo>
                  <a:pt x="1016000" y="44450"/>
                </a:lnTo>
                <a:lnTo>
                  <a:pt x="1066800" y="44450"/>
                </a:lnTo>
                <a:lnTo>
                  <a:pt x="1066800" y="31750"/>
                </a:lnTo>
                <a:close/>
              </a:path>
              <a:path w="2895600" h="76200">
                <a:moveTo>
                  <a:pt x="1155700" y="31750"/>
                </a:moveTo>
                <a:lnTo>
                  <a:pt x="1104900" y="31750"/>
                </a:lnTo>
                <a:lnTo>
                  <a:pt x="1104900" y="44450"/>
                </a:lnTo>
                <a:lnTo>
                  <a:pt x="1155700" y="44450"/>
                </a:lnTo>
                <a:lnTo>
                  <a:pt x="1155700" y="31750"/>
                </a:lnTo>
                <a:close/>
              </a:path>
              <a:path w="2895600" h="76200">
                <a:moveTo>
                  <a:pt x="1244600" y="31750"/>
                </a:moveTo>
                <a:lnTo>
                  <a:pt x="1193800" y="31750"/>
                </a:lnTo>
                <a:lnTo>
                  <a:pt x="1193800" y="44450"/>
                </a:lnTo>
                <a:lnTo>
                  <a:pt x="1244600" y="44450"/>
                </a:lnTo>
                <a:lnTo>
                  <a:pt x="1244600" y="31750"/>
                </a:lnTo>
                <a:close/>
              </a:path>
              <a:path w="2895600" h="76200">
                <a:moveTo>
                  <a:pt x="1333500" y="31750"/>
                </a:moveTo>
                <a:lnTo>
                  <a:pt x="1282700" y="31750"/>
                </a:lnTo>
                <a:lnTo>
                  <a:pt x="1282700" y="44450"/>
                </a:lnTo>
                <a:lnTo>
                  <a:pt x="1333500" y="44450"/>
                </a:lnTo>
                <a:lnTo>
                  <a:pt x="1333500" y="31750"/>
                </a:lnTo>
                <a:close/>
              </a:path>
              <a:path w="2895600" h="76200">
                <a:moveTo>
                  <a:pt x="1422400" y="31750"/>
                </a:moveTo>
                <a:lnTo>
                  <a:pt x="1371600" y="31750"/>
                </a:lnTo>
                <a:lnTo>
                  <a:pt x="1371600" y="44450"/>
                </a:lnTo>
                <a:lnTo>
                  <a:pt x="1422400" y="44450"/>
                </a:lnTo>
                <a:lnTo>
                  <a:pt x="1422400" y="31750"/>
                </a:lnTo>
                <a:close/>
              </a:path>
              <a:path w="2895600" h="76200">
                <a:moveTo>
                  <a:pt x="1511300" y="31750"/>
                </a:moveTo>
                <a:lnTo>
                  <a:pt x="1460500" y="31750"/>
                </a:lnTo>
                <a:lnTo>
                  <a:pt x="1460500" y="44450"/>
                </a:lnTo>
                <a:lnTo>
                  <a:pt x="1511300" y="44450"/>
                </a:lnTo>
                <a:lnTo>
                  <a:pt x="1511300" y="31750"/>
                </a:lnTo>
                <a:close/>
              </a:path>
              <a:path w="2895600" h="76200">
                <a:moveTo>
                  <a:pt x="1600200" y="31750"/>
                </a:moveTo>
                <a:lnTo>
                  <a:pt x="1549400" y="31750"/>
                </a:lnTo>
                <a:lnTo>
                  <a:pt x="1549400" y="44450"/>
                </a:lnTo>
                <a:lnTo>
                  <a:pt x="1600200" y="44450"/>
                </a:lnTo>
                <a:lnTo>
                  <a:pt x="1600200" y="31750"/>
                </a:lnTo>
                <a:close/>
              </a:path>
              <a:path w="2895600" h="76200">
                <a:moveTo>
                  <a:pt x="1689100" y="31750"/>
                </a:moveTo>
                <a:lnTo>
                  <a:pt x="1638300" y="31750"/>
                </a:lnTo>
                <a:lnTo>
                  <a:pt x="1638300" y="44450"/>
                </a:lnTo>
                <a:lnTo>
                  <a:pt x="1689100" y="44450"/>
                </a:lnTo>
                <a:lnTo>
                  <a:pt x="1689100" y="31750"/>
                </a:lnTo>
                <a:close/>
              </a:path>
              <a:path w="2895600" h="76200">
                <a:moveTo>
                  <a:pt x="1778000" y="31750"/>
                </a:moveTo>
                <a:lnTo>
                  <a:pt x="1727200" y="31750"/>
                </a:lnTo>
                <a:lnTo>
                  <a:pt x="1727200" y="44450"/>
                </a:lnTo>
                <a:lnTo>
                  <a:pt x="1778000" y="44450"/>
                </a:lnTo>
                <a:lnTo>
                  <a:pt x="1778000" y="31750"/>
                </a:lnTo>
                <a:close/>
              </a:path>
              <a:path w="2895600" h="76200">
                <a:moveTo>
                  <a:pt x="1866900" y="31750"/>
                </a:moveTo>
                <a:lnTo>
                  <a:pt x="1816100" y="31750"/>
                </a:lnTo>
                <a:lnTo>
                  <a:pt x="1816100" y="44450"/>
                </a:lnTo>
                <a:lnTo>
                  <a:pt x="1866900" y="44450"/>
                </a:lnTo>
                <a:lnTo>
                  <a:pt x="1866900" y="31750"/>
                </a:lnTo>
                <a:close/>
              </a:path>
              <a:path w="2895600" h="76200">
                <a:moveTo>
                  <a:pt x="1955800" y="31750"/>
                </a:moveTo>
                <a:lnTo>
                  <a:pt x="1905000" y="31750"/>
                </a:lnTo>
                <a:lnTo>
                  <a:pt x="1905000" y="44450"/>
                </a:lnTo>
                <a:lnTo>
                  <a:pt x="1955800" y="44450"/>
                </a:lnTo>
                <a:lnTo>
                  <a:pt x="1955800" y="31750"/>
                </a:lnTo>
                <a:close/>
              </a:path>
              <a:path w="2895600" h="76200">
                <a:moveTo>
                  <a:pt x="2044700" y="31750"/>
                </a:moveTo>
                <a:lnTo>
                  <a:pt x="1993900" y="31750"/>
                </a:lnTo>
                <a:lnTo>
                  <a:pt x="1993900" y="44450"/>
                </a:lnTo>
                <a:lnTo>
                  <a:pt x="2044700" y="44450"/>
                </a:lnTo>
                <a:lnTo>
                  <a:pt x="2044700" y="31750"/>
                </a:lnTo>
                <a:close/>
              </a:path>
              <a:path w="2895600" h="76200">
                <a:moveTo>
                  <a:pt x="2133600" y="31750"/>
                </a:moveTo>
                <a:lnTo>
                  <a:pt x="2082800" y="31750"/>
                </a:lnTo>
                <a:lnTo>
                  <a:pt x="2082800" y="44450"/>
                </a:lnTo>
                <a:lnTo>
                  <a:pt x="2133600" y="44450"/>
                </a:lnTo>
                <a:lnTo>
                  <a:pt x="2133600" y="31750"/>
                </a:lnTo>
                <a:close/>
              </a:path>
              <a:path w="2895600" h="76200">
                <a:moveTo>
                  <a:pt x="2222500" y="31750"/>
                </a:moveTo>
                <a:lnTo>
                  <a:pt x="2171700" y="31750"/>
                </a:lnTo>
                <a:lnTo>
                  <a:pt x="2171700" y="44450"/>
                </a:lnTo>
                <a:lnTo>
                  <a:pt x="2222500" y="44450"/>
                </a:lnTo>
                <a:lnTo>
                  <a:pt x="2222500" y="31750"/>
                </a:lnTo>
                <a:close/>
              </a:path>
              <a:path w="2895600" h="76200">
                <a:moveTo>
                  <a:pt x="2311400" y="31750"/>
                </a:moveTo>
                <a:lnTo>
                  <a:pt x="2260600" y="31750"/>
                </a:lnTo>
                <a:lnTo>
                  <a:pt x="2260600" y="44450"/>
                </a:lnTo>
                <a:lnTo>
                  <a:pt x="2311400" y="44450"/>
                </a:lnTo>
                <a:lnTo>
                  <a:pt x="2311400" y="31750"/>
                </a:lnTo>
                <a:close/>
              </a:path>
              <a:path w="2895600" h="76200">
                <a:moveTo>
                  <a:pt x="2400300" y="31750"/>
                </a:moveTo>
                <a:lnTo>
                  <a:pt x="2349500" y="31750"/>
                </a:lnTo>
                <a:lnTo>
                  <a:pt x="2349500" y="44450"/>
                </a:lnTo>
                <a:lnTo>
                  <a:pt x="2400300" y="44450"/>
                </a:lnTo>
                <a:lnTo>
                  <a:pt x="2400300" y="31750"/>
                </a:lnTo>
                <a:close/>
              </a:path>
              <a:path w="2895600" h="76200">
                <a:moveTo>
                  <a:pt x="2489200" y="31750"/>
                </a:moveTo>
                <a:lnTo>
                  <a:pt x="2438400" y="31750"/>
                </a:lnTo>
                <a:lnTo>
                  <a:pt x="2438400" y="44450"/>
                </a:lnTo>
                <a:lnTo>
                  <a:pt x="2489200" y="44450"/>
                </a:lnTo>
                <a:lnTo>
                  <a:pt x="2489200" y="31750"/>
                </a:lnTo>
                <a:close/>
              </a:path>
              <a:path w="2895600" h="76200">
                <a:moveTo>
                  <a:pt x="2578100" y="31750"/>
                </a:moveTo>
                <a:lnTo>
                  <a:pt x="2527300" y="31750"/>
                </a:lnTo>
                <a:lnTo>
                  <a:pt x="2527300" y="44450"/>
                </a:lnTo>
                <a:lnTo>
                  <a:pt x="2578100" y="44450"/>
                </a:lnTo>
                <a:lnTo>
                  <a:pt x="2578100" y="31750"/>
                </a:lnTo>
                <a:close/>
              </a:path>
              <a:path w="2895600" h="76200">
                <a:moveTo>
                  <a:pt x="2666999" y="31750"/>
                </a:moveTo>
                <a:lnTo>
                  <a:pt x="2616200" y="31750"/>
                </a:lnTo>
                <a:lnTo>
                  <a:pt x="2616200" y="44450"/>
                </a:lnTo>
                <a:lnTo>
                  <a:pt x="2666999" y="44450"/>
                </a:lnTo>
                <a:lnTo>
                  <a:pt x="2666999" y="31750"/>
                </a:lnTo>
                <a:close/>
              </a:path>
              <a:path w="2895600" h="76200">
                <a:moveTo>
                  <a:pt x="2755899" y="31750"/>
                </a:moveTo>
                <a:lnTo>
                  <a:pt x="2705099" y="31750"/>
                </a:lnTo>
                <a:lnTo>
                  <a:pt x="2705099" y="44450"/>
                </a:lnTo>
                <a:lnTo>
                  <a:pt x="2755899" y="44450"/>
                </a:lnTo>
                <a:lnTo>
                  <a:pt x="2755899" y="31750"/>
                </a:lnTo>
                <a:close/>
              </a:path>
              <a:path w="2895600" h="76200">
                <a:moveTo>
                  <a:pt x="2857499" y="0"/>
                </a:moveTo>
                <a:lnTo>
                  <a:pt x="2819399" y="38100"/>
                </a:lnTo>
                <a:lnTo>
                  <a:pt x="2857499" y="76200"/>
                </a:lnTo>
                <a:lnTo>
                  <a:pt x="2889249" y="44450"/>
                </a:lnTo>
                <a:lnTo>
                  <a:pt x="2844799" y="44450"/>
                </a:lnTo>
                <a:lnTo>
                  <a:pt x="2844799" y="31750"/>
                </a:lnTo>
                <a:lnTo>
                  <a:pt x="2889249" y="31750"/>
                </a:lnTo>
                <a:lnTo>
                  <a:pt x="2857499" y="0"/>
                </a:lnTo>
                <a:close/>
              </a:path>
              <a:path w="2895600" h="76200">
                <a:moveTo>
                  <a:pt x="2825749" y="31750"/>
                </a:moveTo>
                <a:lnTo>
                  <a:pt x="2793999" y="31750"/>
                </a:lnTo>
                <a:lnTo>
                  <a:pt x="2793999" y="44450"/>
                </a:lnTo>
                <a:lnTo>
                  <a:pt x="2825749" y="44450"/>
                </a:lnTo>
                <a:lnTo>
                  <a:pt x="2819399" y="38100"/>
                </a:lnTo>
                <a:lnTo>
                  <a:pt x="2825749" y="31750"/>
                </a:lnTo>
                <a:close/>
              </a:path>
              <a:path w="2895600" h="76200">
                <a:moveTo>
                  <a:pt x="2889249" y="31750"/>
                </a:moveTo>
                <a:lnTo>
                  <a:pt x="2844799" y="31750"/>
                </a:lnTo>
                <a:lnTo>
                  <a:pt x="2844799" y="44450"/>
                </a:lnTo>
                <a:lnTo>
                  <a:pt x="2889249" y="44450"/>
                </a:lnTo>
                <a:lnTo>
                  <a:pt x="2895599" y="38100"/>
                </a:lnTo>
                <a:lnTo>
                  <a:pt x="2889249" y="3175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15" name="object 15"/>
          <p:cNvSpPr/>
          <p:nvPr/>
        </p:nvSpPr>
        <p:spPr>
          <a:xfrm>
            <a:off x="6002256" y="2724241"/>
            <a:ext cx="76200" cy="3429000"/>
          </a:xfrm>
          <a:custGeom>
            <a:avLst/>
            <a:gdLst/>
            <a:ahLst/>
            <a:cxnLst/>
            <a:rect l="l" t="t" r="r" b="b"/>
            <a:pathLst>
              <a:path w="76200" h="3429000">
                <a:moveTo>
                  <a:pt x="44450" y="3225800"/>
                </a:moveTo>
                <a:lnTo>
                  <a:pt x="31750" y="3225800"/>
                </a:lnTo>
                <a:lnTo>
                  <a:pt x="31750" y="3276600"/>
                </a:lnTo>
                <a:lnTo>
                  <a:pt x="44450" y="3276600"/>
                </a:lnTo>
                <a:lnTo>
                  <a:pt x="44450" y="3225800"/>
                </a:lnTo>
                <a:close/>
              </a:path>
              <a:path w="76200" h="3429000">
                <a:moveTo>
                  <a:pt x="44450" y="3136900"/>
                </a:moveTo>
                <a:lnTo>
                  <a:pt x="31750" y="3136900"/>
                </a:lnTo>
                <a:lnTo>
                  <a:pt x="31750" y="3187712"/>
                </a:lnTo>
                <a:lnTo>
                  <a:pt x="44450" y="3187712"/>
                </a:lnTo>
                <a:lnTo>
                  <a:pt x="44450" y="3136900"/>
                </a:lnTo>
                <a:close/>
              </a:path>
              <a:path w="76200" h="3429000">
                <a:moveTo>
                  <a:pt x="44450" y="3048000"/>
                </a:moveTo>
                <a:lnTo>
                  <a:pt x="31750" y="3048000"/>
                </a:lnTo>
                <a:lnTo>
                  <a:pt x="31750" y="3098800"/>
                </a:lnTo>
                <a:lnTo>
                  <a:pt x="44450" y="3098800"/>
                </a:lnTo>
                <a:lnTo>
                  <a:pt x="44450" y="3048000"/>
                </a:lnTo>
                <a:close/>
              </a:path>
              <a:path w="76200" h="3429000">
                <a:moveTo>
                  <a:pt x="44450" y="2959100"/>
                </a:moveTo>
                <a:lnTo>
                  <a:pt x="31750" y="2959100"/>
                </a:lnTo>
                <a:lnTo>
                  <a:pt x="31750" y="3009900"/>
                </a:lnTo>
                <a:lnTo>
                  <a:pt x="44450" y="3009900"/>
                </a:lnTo>
                <a:lnTo>
                  <a:pt x="44450" y="2959100"/>
                </a:lnTo>
                <a:close/>
              </a:path>
              <a:path w="76200" h="3429000">
                <a:moveTo>
                  <a:pt x="44450" y="2870200"/>
                </a:moveTo>
                <a:lnTo>
                  <a:pt x="31750" y="2870200"/>
                </a:lnTo>
                <a:lnTo>
                  <a:pt x="31750" y="2921000"/>
                </a:lnTo>
                <a:lnTo>
                  <a:pt x="44450" y="2921000"/>
                </a:lnTo>
                <a:lnTo>
                  <a:pt x="44450" y="2870200"/>
                </a:lnTo>
                <a:close/>
              </a:path>
              <a:path w="76200" h="3429000">
                <a:moveTo>
                  <a:pt x="44450" y="2781300"/>
                </a:moveTo>
                <a:lnTo>
                  <a:pt x="31750" y="2781300"/>
                </a:lnTo>
                <a:lnTo>
                  <a:pt x="31750" y="2832100"/>
                </a:lnTo>
                <a:lnTo>
                  <a:pt x="44450" y="2832100"/>
                </a:lnTo>
                <a:lnTo>
                  <a:pt x="44450" y="2781300"/>
                </a:lnTo>
                <a:close/>
              </a:path>
              <a:path w="76200" h="3429000">
                <a:moveTo>
                  <a:pt x="44450" y="2692400"/>
                </a:moveTo>
                <a:lnTo>
                  <a:pt x="31750" y="2692400"/>
                </a:lnTo>
                <a:lnTo>
                  <a:pt x="31750" y="2743200"/>
                </a:lnTo>
                <a:lnTo>
                  <a:pt x="44450" y="2743200"/>
                </a:lnTo>
                <a:lnTo>
                  <a:pt x="44450" y="2692400"/>
                </a:lnTo>
                <a:close/>
              </a:path>
              <a:path w="76200" h="3429000">
                <a:moveTo>
                  <a:pt x="44450" y="2603500"/>
                </a:moveTo>
                <a:lnTo>
                  <a:pt x="31750" y="2603500"/>
                </a:lnTo>
                <a:lnTo>
                  <a:pt x="31750" y="2654300"/>
                </a:lnTo>
                <a:lnTo>
                  <a:pt x="44450" y="2654300"/>
                </a:lnTo>
                <a:lnTo>
                  <a:pt x="44450" y="2603500"/>
                </a:lnTo>
                <a:close/>
              </a:path>
              <a:path w="76200" h="3429000">
                <a:moveTo>
                  <a:pt x="44450" y="2514600"/>
                </a:moveTo>
                <a:lnTo>
                  <a:pt x="31750" y="2514600"/>
                </a:lnTo>
                <a:lnTo>
                  <a:pt x="31750" y="2565400"/>
                </a:lnTo>
                <a:lnTo>
                  <a:pt x="44450" y="2565400"/>
                </a:lnTo>
                <a:lnTo>
                  <a:pt x="44450" y="2514600"/>
                </a:lnTo>
                <a:close/>
              </a:path>
              <a:path w="76200" h="3429000">
                <a:moveTo>
                  <a:pt x="44450" y="2425700"/>
                </a:moveTo>
                <a:lnTo>
                  <a:pt x="31750" y="2425700"/>
                </a:lnTo>
                <a:lnTo>
                  <a:pt x="31750" y="2476500"/>
                </a:lnTo>
                <a:lnTo>
                  <a:pt x="44450" y="2476500"/>
                </a:lnTo>
                <a:lnTo>
                  <a:pt x="44450" y="2425700"/>
                </a:lnTo>
                <a:close/>
              </a:path>
              <a:path w="76200" h="3429000">
                <a:moveTo>
                  <a:pt x="44450" y="2336800"/>
                </a:moveTo>
                <a:lnTo>
                  <a:pt x="31750" y="2336800"/>
                </a:lnTo>
                <a:lnTo>
                  <a:pt x="31750" y="2387600"/>
                </a:lnTo>
                <a:lnTo>
                  <a:pt x="44450" y="2387600"/>
                </a:lnTo>
                <a:lnTo>
                  <a:pt x="44450" y="2336800"/>
                </a:lnTo>
                <a:close/>
              </a:path>
              <a:path w="76200" h="3429000">
                <a:moveTo>
                  <a:pt x="44450" y="2247900"/>
                </a:moveTo>
                <a:lnTo>
                  <a:pt x="31750" y="2247900"/>
                </a:lnTo>
                <a:lnTo>
                  <a:pt x="31750" y="2298700"/>
                </a:lnTo>
                <a:lnTo>
                  <a:pt x="44450" y="2298700"/>
                </a:lnTo>
                <a:lnTo>
                  <a:pt x="44450" y="2247900"/>
                </a:lnTo>
                <a:close/>
              </a:path>
              <a:path w="76200" h="3429000">
                <a:moveTo>
                  <a:pt x="44450" y="2159000"/>
                </a:moveTo>
                <a:lnTo>
                  <a:pt x="31750" y="2159000"/>
                </a:lnTo>
                <a:lnTo>
                  <a:pt x="31750" y="2209800"/>
                </a:lnTo>
                <a:lnTo>
                  <a:pt x="44450" y="2209800"/>
                </a:lnTo>
                <a:lnTo>
                  <a:pt x="44450" y="2159000"/>
                </a:lnTo>
                <a:close/>
              </a:path>
              <a:path w="76200" h="3429000">
                <a:moveTo>
                  <a:pt x="44450" y="2070100"/>
                </a:moveTo>
                <a:lnTo>
                  <a:pt x="31750" y="2070100"/>
                </a:lnTo>
                <a:lnTo>
                  <a:pt x="31750" y="2120900"/>
                </a:lnTo>
                <a:lnTo>
                  <a:pt x="44450" y="2120900"/>
                </a:lnTo>
                <a:lnTo>
                  <a:pt x="44450" y="2070100"/>
                </a:lnTo>
                <a:close/>
              </a:path>
              <a:path w="76200" h="3429000">
                <a:moveTo>
                  <a:pt x="44450" y="1981200"/>
                </a:moveTo>
                <a:lnTo>
                  <a:pt x="31750" y="1981200"/>
                </a:lnTo>
                <a:lnTo>
                  <a:pt x="31750" y="2032000"/>
                </a:lnTo>
                <a:lnTo>
                  <a:pt x="44450" y="2032000"/>
                </a:lnTo>
                <a:lnTo>
                  <a:pt x="44450" y="1981200"/>
                </a:lnTo>
                <a:close/>
              </a:path>
              <a:path w="76200" h="3429000">
                <a:moveTo>
                  <a:pt x="44450" y="1892300"/>
                </a:moveTo>
                <a:lnTo>
                  <a:pt x="31750" y="1892300"/>
                </a:lnTo>
                <a:lnTo>
                  <a:pt x="31750" y="1943100"/>
                </a:lnTo>
                <a:lnTo>
                  <a:pt x="44450" y="1943100"/>
                </a:lnTo>
                <a:lnTo>
                  <a:pt x="44450" y="1892300"/>
                </a:lnTo>
                <a:close/>
              </a:path>
              <a:path w="76200" h="3429000">
                <a:moveTo>
                  <a:pt x="44450" y="1803400"/>
                </a:moveTo>
                <a:lnTo>
                  <a:pt x="31750" y="1803400"/>
                </a:lnTo>
                <a:lnTo>
                  <a:pt x="31750" y="1854200"/>
                </a:lnTo>
                <a:lnTo>
                  <a:pt x="44450" y="1854200"/>
                </a:lnTo>
                <a:lnTo>
                  <a:pt x="44450" y="1803400"/>
                </a:lnTo>
                <a:close/>
              </a:path>
              <a:path w="76200" h="3429000">
                <a:moveTo>
                  <a:pt x="44450" y="1549400"/>
                </a:moveTo>
                <a:lnTo>
                  <a:pt x="31750" y="1549400"/>
                </a:lnTo>
                <a:lnTo>
                  <a:pt x="31750" y="1600200"/>
                </a:lnTo>
                <a:lnTo>
                  <a:pt x="44450" y="1600200"/>
                </a:lnTo>
                <a:lnTo>
                  <a:pt x="44450" y="1549400"/>
                </a:lnTo>
                <a:close/>
              </a:path>
              <a:path w="76200" h="3429000">
                <a:moveTo>
                  <a:pt x="44450" y="1460500"/>
                </a:moveTo>
                <a:lnTo>
                  <a:pt x="31750" y="1460500"/>
                </a:lnTo>
                <a:lnTo>
                  <a:pt x="31750" y="1511300"/>
                </a:lnTo>
                <a:lnTo>
                  <a:pt x="44450" y="1511300"/>
                </a:lnTo>
                <a:lnTo>
                  <a:pt x="44450" y="1460500"/>
                </a:lnTo>
                <a:close/>
              </a:path>
              <a:path w="76200" h="3429000">
                <a:moveTo>
                  <a:pt x="44450" y="1371600"/>
                </a:moveTo>
                <a:lnTo>
                  <a:pt x="31750" y="1371600"/>
                </a:lnTo>
                <a:lnTo>
                  <a:pt x="31750" y="1422400"/>
                </a:lnTo>
                <a:lnTo>
                  <a:pt x="44450" y="1422400"/>
                </a:lnTo>
                <a:lnTo>
                  <a:pt x="44450" y="1371600"/>
                </a:lnTo>
                <a:close/>
              </a:path>
              <a:path w="76200" h="3429000">
                <a:moveTo>
                  <a:pt x="44450" y="1282700"/>
                </a:moveTo>
                <a:lnTo>
                  <a:pt x="31750" y="1282700"/>
                </a:lnTo>
                <a:lnTo>
                  <a:pt x="31750" y="1333500"/>
                </a:lnTo>
                <a:lnTo>
                  <a:pt x="44450" y="1333500"/>
                </a:lnTo>
                <a:lnTo>
                  <a:pt x="44450" y="1282700"/>
                </a:lnTo>
                <a:close/>
              </a:path>
              <a:path w="76200" h="3429000">
                <a:moveTo>
                  <a:pt x="44450" y="1193800"/>
                </a:moveTo>
                <a:lnTo>
                  <a:pt x="31750" y="1193800"/>
                </a:lnTo>
                <a:lnTo>
                  <a:pt x="31750" y="1244600"/>
                </a:lnTo>
                <a:lnTo>
                  <a:pt x="44450" y="1244600"/>
                </a:lnTo>
                <a:lnTo>
                  <a:pt x="44450" y="1193800"/>
                </a:lnTo>
                <a:close/>
              </a:path>
              <a:path w="76200" h="3429000">
                <a:moveTo>
                  <a:pt x="44450" y="1104900"/>
                </a:moveTo>
                <a:lnTo>
                  <a:pt x="31750" y="1104900"/>
                </a:lnTo>
                <a:lnTo>
                  <a:pt x="31750" y="1155700"/>
                </a:lnTo>
                <a:lnTo>
                  <a:pt x="44450" y="1155700"/>
                </a:lnTo>
                <a:lnTo>
                  <a:pt x="44450" y="1104900"/>
                </a:lnTo>
                <a:close/>
              </a:path>
              <a:path w="76200" h="3429000">
                <a:moveTo>
                  <a:pt x="44450" y="1016000"/>
                </a:moveTo>
                <a:lnTo>
                  <a:pt x="31750" y="1016000"/>
                </a:lnTo>
                <a:lnTo>
                  <a:pt x="31750" y="1066800"/>
                </a:lnTo>
                <a:lnTo>
                  <a:pt x="44450" y="1066800"/>
                </a:lnTo>
                <a:lnTo>
                  <a:pt x="44450" y="1016000"/>
                </a:lnTo>
                <a:close/>
              </a:path>
              <a:path w="76200" h="3429000">
                <a:moveTo>
                  <a:pt x="44450" y="927100"/>
                </a:moveTo>
                <a:lnTo>
                  <a:pt x="31750" y="927100"/>
                </a:lnTo>
                <a:lnTo>
                  <a:pt x="31750" y="977900"/>
                </a:lnTo>
                <a:lnTo>
                  <a:pt x="44450" y="977900"/>
                </a:lnTo>
                <a:lnTo>
                  <a:pt x="44450" y="927100"/>
                </a:lnTo>
                <a:close/>
              </a:path>
              <a:path w="76200" h="3429000">
                <a:moveTo>
                  <a:pt x="44450" y="838200"/>
                </a:moveTo>
                <a:lnTo>
                  <a:pt x="31750" y="838200"/>
                </a:lnTo>
                <a:lnTo>
                  <a:pt x="31750" y="889000"/>
                </a:lnTo>
                <a:lnTo>
                  <a:pt x="44450" y="889000"/>
                </a:lnTo>
                <a:lnTo>
                  <a:pt x="44450" y="838200"/>
                </a:lnTo>
                <a:close/>
              </a:path>
              <a:path w="76200" h="3429000">
                <a:moveTo>
                  <a:pt x="44450" y="749300"/>
                </a:moveTo>
                <a:lnTo>
                  <a:pt x="31750" y="749300"/>
                </a:lnTo>
                <a:lnTo>
                  <a:pt x="31750" y="800100"/>
                </a:lnTo>
                <a:lnTo>
                  <a:pt x="44450" y="800100"/>
                </a:lnTo>
                <a:lnTo>
                  <a:pt x="44450" y="749300"/>
                </a:lnTo>
                <a:close/>
              </a:path>
              <a:path w="76200" h="3429000">
                <a:moveTo>
                  <a:pt x="44450" y="660400"/>
                </a:moveTo>
                <a:lnTo>
                  <a:pt x="31750" y="660400"/>
                </a:lnTo>
                <a:lnTo>
                  <a:pt x="31750" y="711200"/>
                </a:lnTo>
                <a:lnTo>
                  <a:pt x="44450" y="711200"/>
                </a:lnTo>
                <a:lnTo>
                  <a:pt x="44450" y="660400"/>
                </a:lnTo>
                <a:close/>
              </a:path>
              <a:path w="76200" h="3429000">
                <a:moveTo>
                  <a:pt x="44450" y="571500"/>
                </a:moveTo>
                <a:lnTo>
                  <a:pt x="31750" y="571500"/>
                </a:lnTo>
                <a:lnTo>
                  <a:pt x="31750" y="622300"/>
                </a:lnTo>
                <a:lnTo>
                  <a:pt x="44450" y="622300"/>
                </a:lnTo>
                <a:lnTo>
                  <a:pt x="44450" y="571500"/>
                </a:lnTo>
                <a:close/>
              </a:path>
              <a:path w="76200" h="3429000">
                <a:moveTo>
                  <a:pt x="44450" y="482600"/>
                </a:moveTo>
                <a:lnTo>
                  <a:pt x="31750" y="482600"/>
                </a:lnTo>
                <a:lnTo>
                  <a:pt x="31750" y="533400"/>
                </a:lnTo>
                <a:lnTo>
                  <a:pt x="44450" y="533400"/>
                </a:lnTo>
                <a:lnTo>
                  <a:pt x="44450" y="482600"/>
                </a:lnTo>
                <a:close/>
              </a:path>
              <a:path w="76200" h="3429000">
                <a:moveTo>
                  <a:pt x="44450" y="393700"/>
                </a:moveTo>
                <a:lnTo>
                  <a:pt x="31750" y="393700"/>
                </a:lnTo>
                <a:lnTo>
                  <a:pt x="31750" y="444500"/>
                </a:lnTo>
                <a:lnTo>
                  <a:pt x="44450" y="444500"/>
                </a:lnTo>
                <a:lnTo>
                  <a:pt x="44450" y="393700"/>
                </a:lnTo>
                <a:close/>
              </a:path>
              <a:path w="76200" h="3429000">
                <a:moveTo>
                  <a:pt x="44450" y="304800"/>
                </a:moveTo>
                <a:lnTo>
                  <a:pt x="31750" y="304800"/>
                </a:lnTo>
                <a:lnTo>
                  <a:pt x="31750" y="355600"/>
                </a:lnTo>
                <a:lnTo>
                  <a:pt x="44450" y="355600"/>
                </a:lnTo>
                <a:lnTo>
                  <a:pt x="44450" y="304800"/>
                </a:lnTo>
                <a:close/>
              </a:path>
              <a:path w="76200" h="3429000">
                <a:moveTo>
                  <a:pt x="44450" y="215900"/>
                </a:moveTo>
                <a:lnTo>
                  <a:pt x="31750" y="215900"/>
                </a:lnTo>
                <a:lnTo>
                  <a:pt x="31750" y="266700"/>
                </a:lnTo>
                <a:lnTo>
                  <a:pt x="44450" y="266700"/>
                </a:lnTo>
                <a:lnTo>
                  <a:pt x="44450" y="215900"/>
                </a:lnTo>
                <a:close/>
              </a:path>
              <a:path w="76200" h="3429000">
                <a:moveTo>
                  <a:pt x="44450" y="127000"/>
                </a:moveTo>
                <a:lnTo>
                  <a:pt x="31750" y="127000"/>
                </a:lnTo>
                <a:lnTo>
                  <a:pt x="31750" y="177800"/>
                </a:lnTo>
                <a:lnTo>
                  <a:pt x="44450" y="177800"/>
                </a:lnTo>
                <a:lnTo>
                  <a:pt x="44450" y="127000"/>
                </a:lnTo>
                <a:close/>
              </a:path>
              <a:path w="76200" h="3429000">
                <a:moveTo>
                  <a:pt x="76200" y="3390900"/>
                </a:moveTo>
                <a:lnTo>
                  <a:pt x="50800" y="3365500"/>
                </a:lnTo>
                <a:lnTo>
                  <a:pt x="44450" y="3359150"/>
                </a:lnTo>
                <a:lnTo>
                  <a:pt x="44450" y="3352800"/>
                </a:lnTo>
                <a:lnTo>
                  <a:pt x="44450" y="3314700"/>
                </a:lnTo>
                <a:lnTo>
                  <a:pt x="31750" y="3314700"/>
                </a:lnTo>
                <a:lnTo>
                  <a:pt x="31750" y="3359150"/>
                </a:lnTo>
                <a:lnTo>
                  <a:pt x="0" y="3390900"/>
                </a:lnTo>
                <a:lnTo>
                  <a:pt x="38100" y="3429000"/>
                </a:lnTo>
                <a:lnTo>
                  <a:pt x="76200" y="3390900"/>
                </a:lnTo>
                <a:close/>
              </a:path>
              <a:path w="76200" h="3429000">
                <a:moveTo>
                  <a:pt x="76200" y="1714500"/>
                </a:moveTo>
                <a:lnTo>
                  <a:pt x="50800" y="1689100"/>
                </a:lnTo>
                <a:lnTo>
                  <a:pt x="44450" y="1682750"/>
                </a:lnTo>
                <a:lnTo>
                  <a:pt x="44450" y="1676400"/>
                </a:lnTo>
                <a:lnTo>
                  <a:pt x="44450" y="1638300"/>
                </a:lnTo>
                <a:lnTo>
                  <a:pt x="31750" y="1638300"/>
                </a:lnTo>
                <a:lnTo>
                  <a:pt x="31750" y="1682750"/>
                </a:lnTo>
                <a:lnTo>
                  <a:pt x="0" y="1714500"/>
                </a:lnTo>
                <a:lnTo>
                  <a:pt x="31750" y="1746250"/>
                </a:lnTo>
                <a:lnTo>
                  <a:pt x="31750" y="1765300"/>
                </a:lnTo>
                <a:lnTo>
                  <a:pt x="44450" y="1765300"/>
                </a:lnTo>
                <a:lnTo>
                  <a:pt x="44450" y="1752600"/>
                </a:lnTo>
                <a:lnTo>
                  <a:pt x="44450" y="1746250"/>
                </a:lnTo>
                <a:lnTo>
                  <a:pt x="76200" y="1714500"/>
                </a:lnTo>
                <a:close/>
              </a:path>
              <a:path w="76200" h="3429000">
                <a:moveTo>
                  <a:pt x="76200" y="38100"/>
                </a:moveTo>
                <a:lnTo>
                  <a:pt x="38100" y="0"/>
                </a:lnTo>
                <a:lnTo>
                  <a:pt x="0" y="38100"/>
                </a:lnTo>
                <a:lnTo>
                  <a:pt x="31750" y="69850"/>
                </a:lnTo>
                <a:lnTo>
                  <a:pt x="31750" y="88900"/>
                </a:lnTo>
                <a:lnTo>
                  <a:pt x="44450" y="88900"/>
                </a:lnTo>
                <a:lnTo>
                  <a:pt x="44450" y="76200"/>
                </a:lnTo>
                <a:lnTo>
                  <a:pt x="44450" y="69850"/>
                </a:lnTo>
                <a:lnTo>
                  <a:pt x="76200" y="3810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16" name="object 16"/>
          <p:cNvSpPr txBox="1"/>
          <p:nvPr/>
        </p:nvSpPr>
        <p:spPr>
          <a:xfrm>
            <a:off x="3790338" y="6414172"/>
            <a:ext cx="1765300" cy="228268"/>
          </a:xfrm>
          <a:prstGeom prst="rect">
            <a:avLst/>
          </a:prstGeom>
        </p:spPr>
        <p:txBody>
          <a:bodyPr vert="horz" wrap="square" lIns="0" tIns="12700" rIns="0" bIns="0" rtlCol="0">
            <a:spAutoFit/>
          </a:bodyPr>
          <a:lstStyle/>
          <a:p>
            <a:pPr marL="12700">
              <a:lnSpc>
                <a:spcPct val="100000"/>
              </a:lnSpc>
              <a:spcBef>
                <a:spcPts val="100"/>
              </a:spcBef>
            </a:pPr>
            <a:r>
              <a:rPr lang="es-CL" sz="1400" b="1" spc="-5" noProof="0" dirty="0">
                <a:solidFill>
                  <a:srgbClr val="002060"/>
                </a:solidFill>
                <a:latin typeface="Arial"/>
                <a:cs typeface="Arial"/>
              </a:rPr>
              <a:t>Distancia de </a:t>
            </a:r>
            <a:r>
              <a:rPr lang="es-CL" sz="1400" b="1" noProof="0" dirty="0">
                <a:solidFill>
                  <a:srgbClr val="002060"/>
                </a:solidFill>
                <a:latin typeface="Arial"/>
                <a:cs typeface="Arial"/>
              </a:rPr>
              <a:t>la</a:t>
            </a:r>
            <a:r>
              <a:rPr lang="es-CL" sz="1400" b="1" spc="-105" noProof="0" dirty="0">
                <a:solidFill>
                  <a:srgbClr val="002060"/>
                </a:solidFill>
                <a:latin typeface="Arial"/>
                <a:cs typeface="Arial"/>
              </a:rPr>
              <a:t> </a:t>
            </a:r>
            <a:r>
              <a:rPr lang="es-CL" sz="1400" b="1" spc="-25" noProof="0" dirty="0">
                <a:solidFill>
                  <a:srgbClr val="002060"/>
                </a:solidFill>
                <a:latin typeface="Arial"/>
                <a:cs typeface="Arial"/>
              </a:rPr>
              <a:t>Tabla</a:t>
            </a:r>
            <a:endParaRPr lang="es-CL" sz="1400" noProof="0" dirty="0">
              <a:solidFill>
                <a:srgbClr val="002060"/>
              </a:solidFill>
              <a:latin typeface="Arial"/>
              <a:cs typeface="Arial"/>
            </a:endParaRPr>
          </a:p>
        </p:txBody>
      </p:sp>
      <p:sp>
        <p:nvSpPr>
          <p:cNvPr id="17" name="object 17"/>
          <p:cNvSpPr txBox="1"/>
          <p:nvPr/>
        </p:nvSpPr>
        <p:spPr>
          <a:xfrm>
            <a:off x="6673255" y="3061426"/>
            <a:ext cx="1271270" cy="879475"/>
          </a:xfrm>
          <a:prstGeom prst="rect">
            <a:avLst/>
          </a:prstGeom>
        </p:spPr>
        <p:txBody>
          <a:bodyPr vert="horz" wrap="square" lIns="0" tIns="13335" rIns="0" bIns="0" rtlCol="0">
            <a:spAutoFit/>
          </a:bodyPr>
          <a:lstStyle/>
          <a:p>
            <a:pPr marL="12700" marR="334645">
              <a:lnSpc>
                <a:spcPct val="100000"/>
              </a:lnSpc>
              <a:spcBef>
                <a:spcPts val="105"/>
              </a:spcBef>
            </a:pPr>
            <a:r>
              <a:rPr lang="es-CL" sz="1400" b="1" noProof="0" dirty="0">
                <a:solidFill>
                  <a:srgbClr val="002060"/>
                </a:solidFill>
                <a:latin typeface="Arial"/>
                <a:cs typeface="Arial"/>
              </a:rPr>
              <a:t>Mitad </a:t>
            </a:r>
            <a:r>
              <a:rPr lang="es-CL" sz="1400" b="1" spc="-5" noProof="0" dirty="0">
                <a:solidFill>
                  <a:srgbClr val="002060"/>
                </a:solidFill>
                <a:latin typeface="Arial"/>
                <a:cs typeface="Arial"/>
              </a:rPr>
              <a:t>de</a:t>
            </a:r>
            <a:r>
              <a:rPr lang="es-CL" sz="1400" b="1" spc="-140" noProof="0" dirty="0">
                <a:solidFill>
                  <a:srgbClr val="002060"/>
                </a:solidFill>
                <a:latin typeface="Arial"/>
                <a:cs typeface="Arial"/>
              </a:rPr>
              <a:t> </a:t>
            </a:r>
            <a:r>
              <a:rPr lang="es-CL" sz="1400" b="1" noProof="0" dirty="0">
                <a:solidFill>
                  <a:srgbClr val="002060"/>
                </a:solidFill>
                <a:latin typeface="Arial"/>
                <a:cs typeface="Arial"/>
              </a:rPr>
              <a:t>la  </a:t>
            </a:r>
            <a:r>
              <a:rPr lang="es-CL" sz="1400" b="1" spc="-5" noProof="0" dirty="0">
                <a:solidFill>
                  <a:srgbClr val="002060"/>
                </a:solidFill>
                <a:latin typeface="Arial"/>
                <a:cs typeface="Arial"/>
              </a:rPr>
              <a:t>distancia</a:t>
            </a:r>
            <a:endParaRPr lang="es-CL" sz="1400" noProof="0" dirty="0">
              <a:solidFill>
                <a:srgbClr val="002060"/>
              </a:solidFill>
              <a:latin typeface="Arial"/>
              <a:cs typeface="Arial"/>
            </a:endParaRPr>
          </a:p>
          <a:p>
            <a:pPr marL="12700" marR="5080">
              <a:lnSpc>
                <a:spcPct val="100000"/>
              </a:lnSpc>
            </a:pPr>
            <a:r>
              <a:rPr lang="es-CL" sz="1400" b="1" noProof="0" dirty="0">
                <a:solidFill>
                  <a:srgbClr val="002060"/>
                </a:solidFill>
                <a:latin typeface="Arial"/>
                <a:cs typeface="Arial"/>
              </a:rPr>
              <a:t>en la</a:t>
            </a:r>
            <a:r>
              <a:rPr lang="es-CL" sz="1400" b="1" spc="-120" noProof="0" dirty="0">
                <a:solidFill>
                  <a:srgbClr val="002060"/>
                </a:solidFill>
                <a:latin typeface="Arial"/>
                <a:cs typeface="Arial"/>
              </a:rPr>
              <a:t> </a:t>
            </a:r>
            <a:r>
              <a:rPr lang="es-CL" sz="1400" b="1" noProof="0" dirty="0">
                <a:solidFill>
                  <a:srgbClr val="002060"/>
                </a:solidFill>
                <a:latin typeface="Arial"/>
                <a:cs typeface="Arial"/>
              </a:rPr>
              <a:t>dirección  </a:t>
            </a:r>
            <a:r>
              <a:rPr lang="es-CL" sz="1400" b="1" spc="-5" noProof="0" dirty="0">
                <a:solidFill>
                  <a:srgbClr val="002060"/>
                </a:solidFill>
                <a:latin typeface="Arial"/>
                <a:cs typeface="Arial"/>
              </a:rPr>
              <a:t>del</a:t>
            </a:r>
            <a:r>
              <a:rPr lang="es-CL" sz="1400" b="1" spc="-25" noProof="0" dirty="0">
                <a:solidFill>
                  <a:srgbClr val="002060"/>
                </a:solidFill>
                <a:latin typeface="Arial"/>
                <a:cs typeface="Arial"/>
              </a:rPr>
              <a:t> </a:t>
            </a:r>
            <a:r>
              <a:rPr lang="es-CL" sz="1400" b="1" spc="-5" noProof="0" dirty="0">
                <a:solidFill>
                  <a:srgbClr val="002060"/>
                </a:solidFill>
                <a:latin typeface="Arial"/>
                <a:cs typeface="Arial"/>
              </a:rPr>
              <a:t>viento</a:t>
            </a:r>
            <a:endParaRPr lang="es-CL" sz="1400" noProof="0" dirty="0">
              <a:solidFill>
                <a:srgbClr val="002060"/>
              </a:solidFill>
              <a:latin typeface="Arial"/>
              <a:cs typeface="Arial"/>
            </a:endParaRPr>
          </a:p>
        </p:txBody>
      </p:sp>
      <p:sp>
        <p:nvSpPr>
          <p:cNvPr id="18" name="object 18"/>
          <p:cNvSpPr txBox="1"/>
          <p:nvPr/>
        </p:nvSpPr>
        <p:spPr>
          <a:xfrm>
            <a:off x="6673255" y="4911285"/>
            <a:ext cx="1271270" cy="879475"/>
          </a:xfrm>
          <a:prstGeom prst="rect">
            <a:avLst/>
          </a:prstGeom>
        </p:spPr>
        <p:txBody>
          <a:bodyPr vert="horz" wrap="square" lIns="0" tIns="12700" rIns="0" bIns="0" rtlCol="0">
            <a:spAutoFit/>
          </a:bodyPr>
          <a:lstStyle/>
          <a:p>
            <a:pPr marL="12700" marR="334645">
              <a:lnSpc>
                <a:spcPct val="100000"/>
              </a:lnSpc>
              <a:spcBef>
                <a:spcPts val="100"/>
              </a:spcBef>
            </a:pPr>
            <a:r>
              <a:rPr lang="es-CL" sz="1400" b="1" noProof="0" dirty="0">
                <a:solidFill>
                  <a:srgbClr val="002060"/>
                </a:solidFill>
                <a:latin typeface="Arial"/>
                <a:cs typeface="Arial"/>
              </a:rPr>
              <a:t>Mitad </a:t>
            </a:r>
            <a:r>
              <a:rPr lang="es-CL" sz="1400" b="1" spc="-5" noProof="0" dirty="0">
                <a:solidFill>
                  <a:srgbClr val="002060"/>
                </a:solidFill>
                <a:latin typeface="Arial"/>
                <a:cs typeface="Arial"/>
              </a:rPr>
              <a:t>de</a:t>
            </a:r>
            <a:r>
              <a:rPr lang="es-CL" sz="1400" b="1" spc="-140" noProof="0" dirty="0">
                <a:solidFill>
                  <a:srgbClr val="002060"/>
                </a:solidFill>
                <a:latin typeface="Arial"/>
                <a:cs typeface="Arial"/>
              </a:rPr>
              <a:t> </a:t>
            </a:r>
            <a:r>
              <a:rPr lang="es-CL" sz="1400" b="1" noProof="0" dirty="0">
                <a:solidFill>
                  <a:srgbClr val="002060"/>
                </a:solidFill>
                <a:latin typeface="Arial"/>
                <a:cs typeface="Arial"/>
              </a:rPr>
              <a:t>la  </a:t>
            </a:r>
            <a:r>
              <a:rPr lang="es-CL" sz="1400" b="1" spc="-5" noProof="0" dirty="0">
                <a:solidFill>
                  <a:srgbClr val="002060"/>
                </a:solidFill>
                <a:latin typeface="Arial"/>
                <a:cs typeface="Arial"/>
              </a:rPr>
              <a:t>distancia</a:t>
            </a:r>
            <a:endParaRPr lang="es-CL" sz="1400" noProof="0" dirty="0">
              <a:solidFill>
                <a:srgbClr val="002060"/>
              </a:solidFill>
              <a:latin typeface="Arial"/>
              <a:cs typeface="Arial"/>
            </a:endParaRPr>
          </a:p>
          <a:p>
            <a:pPr marL="12700" marR="5080">
              <a:lnSpc>
                <a:spcPct val="100000"/>
              </a:lnSpc>
              <a:spcBef>
                <a:spcPts val="5"/>
              </a:spcBef>
            </a:pPr>
            <a:r>
              <a:rPr lang="es-CL" sz="1400" b="1" noProof="0" dirty="0">
                <a:solidFill>
                  <a:srgbClr val="002060"/>
                </a:solidFill>
                <a:latin typeface="Arial"/>
                <a:cs typeface="Arial"/>
              </a:rPr>
              <a:t>en la</a:t>
            </a:r>
            <a:r>
              <a:rPr lang="es-CL" sz="1400" b="1" spc="-120" noProof="0" dirty="0">
                <a:solidFill>
                  <a:srgbClr val="002060"/>
                </a:solidFill>
                <a:latin typeface="Arial"/>
                <a:cs typeface="Arial"/>
              </a:rPr>
              <a:t> </a:t>
            </a:r>
            <a:r>
              <a:rPr lang="es-CL" sz="1400" b="1" noProof="0" dirty="0">
                <a:solidFill>
                  <a:srgbClr val="002060"/>
                </a:solidFill>
                <a:latin typeface="Arial"/>
                <a:cs typeface="Arial"/>
              </a:rPr>
              <a:t>dirección  </a:t>
            </a:r>
            <a:r>
              <a:rPr lang="es-CL" sz="1400" b="1" spc="-5" noProof="0" dirty="0">
                <a:solidFill>
                  <a:srgbClr val="002060"/>
                </a:solidFill>
                <a:latin typeface="Arial"/>
                <a:cs typeface="Arial"/>
              </a:rPr>
              <a:t>del</a:t>
            </a:r>
            <a:r>
              <a:rPr lang="es-CL" sz="1400" b="1" spc="-25" noProof="0" dirty="0">
                <a:solidFill>
                  <a:srgbClr val="002060"/>
                </a:solidFill>
                <a:latin typeface="Arial"/>
                <a:cs typeface="Arial"/>
              </a:rPr>
              <a:t> </a:t>
            </a:r>
            <a:r>
              <a:rPr lang="es-CL" sz="1400" b="1" spc="-5" noProof="0" dirty="0">
                <a:solidFill>
                  <a:srgbClr val="002060"/>
                </a:solidFill>
                <a:latin typeface="Arial"/>
                <a:cs typeface="Arial"/>
              </a:rPr>
              <a:t>viento</a:t>
            </a:r>
            <a:endParaRPr lang="es-CL" sz="1400" noProof="0" dirty="0">
              <a:solidFill>
                <a:srgbClr val="002060"/>
              </a:solidFill>
              <a:latin typeface="Arial"/>
              <a:cs typeface="Arial"/>
            </a:endParaRPr>
          </a:p>
        </p:txBody>
      </p:sp>
      <p:sp>
        <p:nvSpPr>
          <p:cNvPr id="19" name="object 19"/>
          <p:cNvSpPr txBox="1"/>
          <p:nvPr/>
        </p:nvSpPr>
        <p:spPr>
          <a:xfrm>
            <a:off x="309817" y="5666943"/>
            <a:ext cx="1003935" cy="880110"/>
          </a:xfrm>
          <a:prstGeom prst="rect">
            <a:avLst/>
          </a:prstGeom>
        </p:spPr>
        <p:txBody>
          <a:bodyPr vert="horz" wrap="square" lIns="0" tIns="12700" rIns="0" bIns="0" rtlCol="0">
            <a:spAutoFit/>
          </a:bodyPr>
          <a:lstStyle/>
          <a:p>
            <a:pPr marL="12700" marR="91440">
              <a:lnSpc>
                <a:spcPct val="100000"/>
              </a:lnSpc>
              <a:spcBef>
                <a:spcPts val="100"/>
              </a:spcBef>
            </a:pPr>
            <a:r>
              <a:rPr lang="es-CL" sz="1400" b="1" noProof="0" dirty="0">
                <a:solidFill>
                  <a:srgbClr val="002060"/>
                </a:solidFill>
                <a:latin typeface="Arial"/>
                <a:cs typeface="Arial"/>
              </a:rPr>
              <a:t>2º </a:t>
            </a:r>
            <a:r>
              <a:rPr lang="es-CL" sz="1400" b="1" spc="-10" noProof="0" dirty="0">
                <a:solidFill>
                  <a:srgbClr val="002060"/>
                </a:solidFill>
                <a:latin typeface="Arial"/>
                <a:cs typeface="Arial"/>
              </a:rPr>
              <a:t>Zona  </a:t>
            </a:r>
            <a:r>
              <a:rPr lang="es-CL" sz="1400" b="1" spc="-5" noProof="0" dirty="0">
                <a:solidFill>
                  <a:srgbClr val="002060"/>
                </a:solidFill>
                <a:latin typeface="Arial"/>
                <a:cs typeface="Arial"/>
              </a:rPr>
              <a:t>de </a:t>
            </a:r>
            <a:r>
              <a:rPr lang="es-CL" sz="1400" b="1" spc="-10" noProof="0" dirty="0">
                <a:solidFill>
                  <a:srgbClr val="002060"/>
                </a:solidFill>
                <a:latin typeface="Arial"/>
                <a:cs typeface="Arial"/>
              </a:rPr>
              <a:t>Acción  </a:t>
            </a:r>
            <a:r>
              <a:rPr lang="es-CL" sz="1400" b="1" noProof="0" dirty="0">
                <a:solidFill>
                  <a:srgbClr val="002060"/>
                </a:solidFill>
                <a:latin typeface="Arial"/>
                <a:cs typeface="Arial"/>
              </a:rPr>
              <a:t>Pr</a:t>
            </a:r>
            <a:r>
              <a:rPr lang="es-CL" sz="1400" b="1" spc="-5" noProof="0" dirty="0">
                <a:solidFill>
                  <a:srgbClr val="002060"/>
                </a:solidFill>
                <a:latin typeface="Arial"/>
                <a:cs typeface="Arial"/>
              </a:rPr>
              <a:t>o</a:t>
            </a:r>
            <a:r>
              <a:rPr lang="es-CL" sz="1400" b="1" noProof="0" dirty="0">
                <a:solidFill>
                  <a:srgbClr val="002060"/>
                </a:solidFill>
                <a:latin typeface="Arial"/>
                <a:cs typeface="Arial"/>
              </a:rPr>
              <a:t>te</a:t>
            </a:r>
            <a:r>
              <a:rPr lang="es-CL" sz="1400" b="1" spc="-5" noProof="0" dirty="0">
                <a:solidFill>
                  <a:srgbClr val="002060"/>
                </a:solidFill>
                <a:latin typeface="Arial"/>
                <a:cs typeface="Arial"/>
              </a:rPr>
              <a:t>c</a:t>
            </a:r>
            <a:r>
              <a:rPr lang="es-CL" sz="1400" b="1" noProof="0" dirty="0">
                <a:solidFill>
                  <a:srgbClr val="002060"/>
                </a:solidFill>
                <a:latin typeface="Arial"/>
                <a:cs typeface="Arial"/>
              </a:rPr>
              <a:t>t</a:t>
            </a:r>
            <a:r>
              <a:rPr lang="es-CL" sz="1400" b="1" spc="-10" noProof="0" dirty="0">
                <a:solidFill>
                  <a:srgbClr val="002060"/>
                </a:solidFill>
                <a:latin typeface="Arial"/>
                <a:cs typeface="Arial"/>
              </a:rPr>
              <a:t>o</a:t>
            </a:r>
            <a:r>
              <a:rPr lang="es-CL" sz="1400" b="1" noProof="0" dirty="0">
                <a:solidFill>
                  <a:srgbClr val="002060"/>
                </a:solidFill>
                <a:latin typeface="Arial"/>
                <a:cs typeface="Arial"/>
              </a:rPr>
              <a:t>ra</a:t>
            </a:r>
            <a:endParaRPr lang="es-CL" sz="1400" noProof="0" dirty="0">
              <a:solidFill>
                <a:srgbClr val="002060"/>
              </a:solidFill>
              <a:latin typeface="Arial"/>
              <a:cs typeface="Arial"/>
            </a:endParaRPr>
          </a:p>
          <a:p>
            <a:pPr marL="12700">
              <a:lnSpc>
                <a:spcPct val="100000"/>
              </a:lnSpc>
              <a:spcBef>
                <a:spcPts val="5"/>
              </a:spcBef>
            </a:pPr>
            <a:r>
              <a:rPr lang="es-CL" sz="1400" b="1" noProof="0" dirty="0">
                <a:solidFill>
                  <a:srgbClr val="002060"/>
                </a:solidFill>
                <a:latin typeface="Arial"/>
                <a:cs typeface="Arial"/>
              </a:rPr>
              <a:t>(E</a:t>
            </a:r>
            <a:r>
              <a:rPr lang="es-CL" sz="1400" b="1" spc="-110" noProof="0" dirty="0">
                <a:solidFill>
                  <a:srgbClr val="002060"/>
                </a:solidFill>
                <a:latin typeface="Arial"/>
                <a:cs typeface="Arial"/>
              </a:rPr>
              <a:t>V</a:t>
            </a:r>
            <a:r>
              <a:rPr lang="es-CL" sz="1400" b="1" spc="-45" noProof="0" dirty="0">
                <a:solidFill>
                  <a:srgbClr val="002060"/>
                </a:solidFill>
                <a:latin typeface="Arial"/>
                <a:cs typeface="Arial"/>
              </a:rPr>
              <a:t>A</a:t>
            </a:r>
            <a:r>
              <a:rPr lang="es-CL" sz="1400" b="1" spc="-10" noProof="0" dirty="0">
                <a:solidFill>
                  <a:srgbClr val="002060"/>
                </a:solidFill>
                <a:latin typeface="Arial"/>
                <a:cs typeface="Arial"/>
              </a:rPr>
              <a:t>C</a:t>
            </a:r>
            <a:r>
              <a:rPr lang="es-CL" sz="1400" b="1" noProof="0" dirty="0">
                <a:solidFill>
                  <a:srgbClr val="002060"/>
                </a:solidFill>
                <a:latin typeface="Arial"/>
                <a:cs typeface="Arial"/>
              </a:rPr>
              <a:t>U</a:t>
            </a:r>
            <a:r>
              <a:rPr lang="es-CL" sz="1400" b="1" spc="-20" noProof="0" dirty="0">
                <a:solidFill>
                  <a:srgbClr val="002060"/>
                </a:solidFill>
                <a:latin typeface="Arial"/>
                <a:cs typeface="Arial"/>
              </a:rPr>
              <a:t>A</a:t>
            </a:r>
            <a:r>
              <a:rPr lang="es-CL" sz="1400" b="1" spc="-10" noProof="0" dirty="0">
                <a:solidFill>
                  <a:srgbClr val="002060"/>
                </a:solidFill>
                <a:latin typeface="Arial"/>
                <a:cs typeface="Arial"/>
              </a:rPr>
              <a:t>R</a:t>
            </a:r>
            <a:r>
              <a:rPr lang="es-CL" sz="1400" b="1" noProof="0" dirty="0">
                <a:solidFill>
                  <a:srgbClr val="002060"/>
                </a:solidFill>
                <a:latin typeface="Arial"/>
                <a:cs typeface="Arial"/>
              </a:rPr>
              <a:t>)</a:t>
            </a:r>
            <a:endParaRPr lang="es-CL" sz="1400" noProof="0" dirty="0">
              <a:solidFill>
                <a:srgbClr val="002060"/>
              </a:solidFill>
              <a:latin typeface="Arial"/>
              <a:cs typeface="Arial"/>
            </a:endParaRPr>
          </a:p>
        </p:txBody>
      </p:sp>
      <p:sp>
        <p:nvSpPr>
          <p:cNvPr id="20" name="object 20"/>
          <p:cNvSpPr txBox="1"/>
          <p:nvPr/>
        </p:nvSpPr>
        <p:spPr>
          <a:xfrm>
            <a:off x="205940" y="2218366"/>
            <a:ext cx="1031240" cy="880110"/>
          </a:xfrm>
          <a:prstGeom prst="rect">
            <a:avLst/>
          </a:prstGeom>
        </p:spPr>
        <p:txBody>
          <a:bodyPr vert="horz" wrap="square" lIns="0" tIns="13335" rIns="0" bIns="0" rtlCol="0">
            <a:spAutoFit/>
          </a:bodyPr>
          <a:lstStyle/>
          <a:p>
            <a:pPr marL="12700" marR="5080">
              <a:lnSpc>
                <a:spcPct val="100000"/>
              </a:lnSpc>
              <a:spcBef>
                <a:spcPts val="105"/>
              </a:spcBef>
            </a:pPr>
            <a:r>
              <a:rPr lang="es-CL" sz="1400" b="1" noProof="0" dirty="0">
                <a:solidFill>
                  <a:srgbClr val="002060"/>
                </a:solidFill>
                <a:latin typeface="Arial"/>
                <a:cs typeface="Arial"/>
              </a:rPr>
              <a:t>1º </a:t>
            </a:r>
            <a:r>
              <a:rPr lang="es-CL" sz="1400" b="1" spc="-10" noProof="0" dirty="0">
                <a:solidFill>
                  <a:srgbClr val="002060"/>
                </a:solidFill>
                <a:latin typeface="Arial"/>
                <a:cs typeface="Arial"/>
              </a:rPr>
              <a:t>Zona </a:t>
            </a:r>
            <a:r>
              <a:rPr lang="es-CL" sz="1400" b="1" spc="-5" noProof="0" dirty="0">
                <a:solidFill>
                  <a:srgbClr val="002060"/>
                </a:solidFill>
                <a:latin typeface="Arial"/>
                <a:cs typeface="Arial"/>
              </a:rPr>
              <a:t>de  </a:t>
            </a:r>
            <a:r>
              <a:rPr lang="es-CL" sz="1400" b="1" spc="-45" noProof="0" dirty="0">
                <a:solidFill>
                  <a:srgbClr val="002060"/>
                </a:solidFill>
                <a:latin typeface="Arial"/>
                <a:cs typeface="Arial"/>
              </a:rPr>
              <a:t>A</a:t>
            </a:r>
            <a:r>
              <a:rPr lang="es-CL" sz="1400" b="1" noProof="0" dirty="0">
                <a:solidFill>
                  <a:srgbClr val="002060"/>
                </a:solidFill>
                <a:latin typeface="Arial"/>
                <a:cs typeface="Arial"/>
              </a:rPr>
              <a:t>islamie</a:t>
            </a:r>
            <a:r>
              <a:rPr lang="es-CL" sz="1400" b="1" spc="-10" noProof="0" dirty="0">
                <a:solidFill>
                  <a:srgbClr val="002060"/>
                </a:solidFill>
                <a:latin typeface="Arial"/>
                <a:cs typeface="Arial"/>
              </a:rPr>
              <a:t>n</a:t>
            </a:r>
            <a:r>
              <a:rPr lang="es-CL" sz="1400" b="1" noProof="0" dirty="0">
                <a:solidFill>
                  <a:srgbClr val="002060"/>
                </a:solidFill>
                <a:latin typeface="Arial"/>
                <a:cs typeface="Arial"/>
              </a:rPr>
              <a:t>to  Inicial  </a:t>
            </a:r>
            <a:r>
              <a:rPr lang="es-CL" sz="1400" b="1" spc="-15" noProof="0" dirty="0">
                <a:solidFill>
                  <a:srgbClr val="002060"/>
                </a:solidFill>
                <a:latin typeface="Arial"/>
                <a:cs typeface="Arial"/>
              </a:rPr>
              <a:t>(AISLAR)</a:t>
            </a:r>
            <a:endParaRPr lang="es-CL" sz="1400" noProof="0" dirty="0">
              <a:solidFill>
                <a:srgbClr val="002060"/>
              </a:solidFill>
              <a:latin typeface="Arial"/>
              <a:cs typeface="Arial"/>
            </a:endParaRPr>
          </a:p>
        </p:txBody>
      </p:sp>
      <p:sp>
        <p:nvSpPr>
          <p:cNvPr id="21" name="object 21"/>
          <p:cNvSpPr txBox="1"/>
          <p:nvPr/>
        </p:nvSpPr>
        <p:spPr>
          <a:xfrm>
            <a:off x="285951" y="4058885"/>
            <a:ext cx="871219" cy="666750"/>
          </a:xfrm>
          <a:prstGeom prst="rect">
            <a:avLst/>
          </a:prstGeom>
        </p:spPr>
        <p:txBody>
          <a:bodyPr vert="horz" wrap="square" lIns="0" tIns="13335" rIns="0" bIns="0" rtlCol="0">
            <a:spAutoFit/>
          </a:bodyPr>
          <a:lstStyle/>
          <a:p>
            <a:pPr marL="12700">
              <a:lnSpc>
                <a:spcPct val="100000"/>
              </a:lnSpc>
              <a:spcBef>
                <a:spcPts val="105"/>
              </a:spcBef>
            </a:pPr>
            <a:r>
              <a:rPr lang="es-CL" sz="1400" b="1" spc="-5" noProof="0" dirty="0">
                <a:solidFill>
                  <a:srgbClr val="002060"/>
                </a:solidFill>
                <a:latin typeface="Arial"/>
                <a:cs typeface="Arial"/>
              </a:rPr>
              <a:t>Lugar</a:t>
            </a:r>
            <a:endParaRPr lang="es-CL" sz="1400" noProof="0" dirty="0">
              <a:solidFill>
                <a:srgbClr val="002060"/>
              </a:solidFill>
              <a:latin typeface="Arial"/>
              <a:cs typeface="Arial"/>
            </a:endParaRPr>
          </a:p>
          <a:p>
            <a:pPr marL="12700">
              <a:lnSpc>
                <a:spcPct val="100000"/>
              </a:lnSpc>
            </a:pPr>
            <a:r>
              <a:rPr lang="es-CL" sz="1400" b="1" spc="-5" noProof="0" dirty="0">
                <a:solidFill>
                  <a:srgbClr val="002060"/>
                </a:solidFill>
                <a:latin typeface="Arial"/>
                <a:cs typeface="Arial"/>
              </a:rPr>
              <a:t>del</a:t>
            </a:r>
            <a:endParaRPr lang="es-CL" sz="1400" noProof="0" dirty="0">
              <a:solidFill>
                <a:srgbClr val="002060"/>
              </a:solidFill>
              <a:latin typeface="Arial"/>
              <a:cs typeface="Arial"/>
            </a:endParaRPr>
          </a:p>
          <a:p>
            <a:pPr marL="12700">
              <a:lnSpc>
                <a:spcPct val="100000"/>
              </a:lnSpc>
            </a:pPr>
            <a:r>
              <a:rPr lang="es-CL" sz="1400" b="1" spc="-10" noProof="0" dirty="0">
                <a:solidFill>
                  <a:srgbClr val="002060"/>
                </a:solidFill>
                <a:latin typeface="Arial"/>
                <a:cs typeface="Arial"/>
              </a:rPr>
              <a:t>Accidente</a:t>
            </a:r>
            <a:endParaRPr lang="es-CL" sz="1400" noProof="0" dirty="0">
              <a:solidFill>
                <a:srgbClr val="002060"/>
              </a:solidFill>
              <a:latin typeface="Arial"/>
              <a:cs typeface="Arial"/>
            </a:endParaRPr>
          </a:p>
        </p:txBody>
      </p:sp>
      <p:sp>
        <p:nvSpPr>
          <p:cNvPr id="22" name="object 22"/>
          <p:cNvSpPr txBox="1"/>
          <p:nvPr/>
        </p:nvSpPr>
        <p:spPr>
          <a:xfrm>
            <a:off x="3443200" y="2326847"/>
            <a:ext cx="1727835" cy="228909"/>
          </a:xfrm>
          <a:prstGeom prst="rect">
            <a:avLst/>
          </a:prstGeom>
        </p:spPr>
        <p:txBody>
          <a:bodyPr vert="horz" wrap="square" lIns="0" tIns="13335" rIns="0" bIns="0" rtlCol="0">
            <a:spAutoFit/>
          </a:bodyPr>
          <a:lstStyle/>
          <a:p>
            <a:pPr marL="12700">
              <a:lnSpc>
                <a:spcPct val="100000"/>
              </a:lnSpc>
              <a:spcBef>
                <a:spcPts val="105"/>
              </a:spcBef>
            </a:pPr>
            <a:r>
              <a:rPr lang="es-CL" sz="1400" b="1" noProof="0" dirty="0">
                <a:solidFill>
                  <a:srgbClr val="002060"/>
                </a:solidFill>
                <a:latin typeface="Arial"/>
                <a:cs typeface="Arial"/>
              </a:rPr>
              <a:t>Dirección </a:t>
            </a:r>
            <a:r>
              <a:rPr lang="es-CL" sz="1400" b="1" spc="-5" noProof="0" dirty="0">
                <a:solidFill>
                  <a:srgbClr val="002060"/>
                </a:solidFill>
                <a:latin typeface="Arial"/>
                <a:cs typeface="Arial"/>
              </a:rPr>
              <a:t>del</a:t>
            </a:r>
            <a:r>
              <a:rPr lang="es-CL" sz="1400" b="1" spc="-130" noProof="0" dirty="0">
                <a:solidFill>
                  <a:srgbClr val="002060"/>
                </a:solidFill>
                <a:latin typeface="Arial"/>
                <a:cs typeface="Arial"/>
              </a:rPr>
              <a:t> </a:t>
            </a:r>
            <a:r>
              <a:rPr lang="es-CL" sz="1400" b="1" spc="-5" noProof="0" dirty="0">
                <a:solidFill>
                  <a:srgbClr val="002060"/>
                </a:solidFill>
                <a:latin typeface="Arial"/>
                <a:cs typeface="Arial"/>
              </a:rPr>
              <a:t>Viento</a:t>
            </a:r>
            <a:endParaRPr lang="es-CL" sz="1400" noProof="0" dirty="0">
              <a:solidFill>
                <a:srgbClr val="002060"/>
              </a:solidFill>
              <a:latin typeface="Arial"/>
              <a:cs typeface="Arial"/>
            </a:endParaRPr>
          </a:p>
        </p:txBody>
      </p:sp>
      <p:sp>
        <p:nvSpPr>
          <p:cNvPr id="24" name="object 24"/>
          <p:cNvSpPr txBox="1">
            <a:spLocks noGrp="1"/>
          </p:cNvSpPr>
          <p:nvPr>
            <p:ph type="title" idx="4294967295"/>
          </p:nvPr>
        </p:nvSpPr>
        <p:spPr>
          <a:xfrm>
            <a:off x="-112426" y="1803006"/>
            <a:ext cx="8799226"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MODELOS DE</a:t>
            </a:r>
            <a:r>
              <a:rPr lang="es-CL" sz="2800" b="1" u="sng"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SIMULACIÓN</a:t>
            </a:r>
          </a:p>
        </p:txBody>
      </p:sp>
    </p:spTree>
    <p:extLst>
      <p:ext uri="{BB962C8B-B14F-4D97-AF65-F5344CB8AC3E}">
        <p14:creationId xmlns:p14="http://schemas.microsoft.com/office/powerpoint/2010/main" val="41764440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36598"/>
            <a:ext cx="181314"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sldNum" sz="quarter" idx="12"/>
          </p:nvPr>
        </p:nvSpPr>
        <p:spPr>
          <a:xfrm>
            <a:off x="6553200" y="6436833"/>
            <a:ext cx="2133600" cy="204158"/>
          </a:xfrm>
          <a:prstGeom prst="rect">
            <a:avLst/>
          </a:prstGeom>
        </p:spPr>
        <p:txBody>
          <a:bodyPr vert="horz" wrap="square" lIns="0" tIns="0" rIns="0" bIns="0" rtlCol="0">
            <a:spAutoFit/>
          </a:bodyPr>
          <a:lstStyle/>
          <a:p>
            <a:pPr marL="38100">
              <a:lnSpc>
                <a:spcPts val="1655"/>
              </a:lnSpc>
            </a:pPr>
            <a:fld id="{81D60167-4931-47E6-BA6A-407CBD079E47}" type="slidenum">
              <a:rPr lang="es-CL" noProof="0" smtClean="0">
                <a:solidFill>
                  <a:srgbClr val="002060"/>
                </a:solidFill>
              </a:rPr>
              <a:t>115</a:t>
            </a:fld>
            <a:endParaRPr lang="es-CL" noProof="0" dirty="0">
              <a:solidFill>
                <a:srgbClr val="002060"/>
              </a:solidFill>
            </a:endParaRPr>
          </a:p>
        </p:txBody>
      </p:sp>
      <p:sp>
        <p:nvSpPr>
          <p:cNvPr id="6" name="object 6"/>
          <p:cNvSpPr txBox="1">
            <a:spLocks noGrp="1"/>
          </p:cNvSpPr>
          <p:nvPr>
            <p:ph type="title" idx="4294967295"/>
          </p:nvPr>
        </p:nvSpPr>
        <p:spPr>
          <a:xfrm>
            <a:off x="-777266" y="1730246"/>
            <a:ext cx="10658007"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MODELOS DE</a:t>
            </a:r>
            <a:r>
              <a:rPr lang="es-CL" sz="2800" b="1" u="sng" spc="-9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SIMULACI</a:t>
            </a:r>
            <a:r>
              <a:rPr lang="es-CL" sz="2800" b="1" u="sng" dirty="0" err="1">
                <a:solidFill>
                  <a:srgbClr val="002060"/>
                </a:solidFill>
                <a:effectLst>
                  <a:outerShdw blurRad="38100" dist="38100" dir="2700000" algn="tl">
                    <a:srgbClr val="000000">
                      <a:alpha val="43137"/>
                    </a:srgbClr>
                  </a:outerShdw>
                </a:effectLst>
              </a:rPr>
              <a:t>Ó</a:t>
            </a:r>
            <a:r>
              <a:rPr lang="es-CL" sz="2800" b="1" u="sng" noProof="0" dirty="0">
                <a:solidFill>
                  <a:srgbClr val="002060"/>
                </a:solidFill>
                <a:effectLst>
                  <a:outerShdw blurRad="38100" dist="38100" dir="2700000" algn="tl">
                    <a:srgbClr val="000000">
                      <a:alpha val="43137"/>
                    </a:srgbClr>
                  </a:outerShdw>
                </a:effectLst>
              </a:rPr>
              <a:t>N</a:t>
            </a:r>
          </a:p>
        </p:txBody>
      </p:sp>
      <p:sp>
        <p:nvSpPr>
          <p:cNvPr id="7" name="object 7"/>
          <p:cNvSpPr/>
          <p:nvPr/>
        </p:nvSpPr>
        <p:spPr>
          <a:xfrm>
            <a:off x="0" y="2353457"/>
            <a:ext cx="9103476" cy="4504544"/>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16454844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grpSp>
        <p:nvGrpSpPr>
          <p:cNvPr id="4" name="object 4"/>
          <p:cNvGrpSpPr/>
          <p:nvPr/>
        </p:nvGrpSpPr>
        <p:grpSpPr>
          <a:xfrm>
            <a:off x="464539" y="2324101"/>
            <a:ext cx="8305800" cy="4648200"/>
            <a:chOff x="838200" y="1447800"/>
            <a:chExt cx="8305800" cy="4648200"/>
          </a:xfrm>
        </p:grpSpPr>
        <p:sp>
          <p:nvSpPr>
            <p:cNvPr id="6" name="object 6"/>
            <p:cNvSpPr/>
            <p:nvPr/>
          </p:nvSpPr>
          <p:spPr>
            <a:xfrm>
              <a:off x="838200" y="2438400"/>
              <a:ext cx="4724400" cy="36576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7" name="object 7"/>
            <p:cNvSpPr/>
            <p:nvPr/>
          </p:nvSpPr>
          <p:spPr>
            <a:xfrm>
              <a:off x="4419600" y="1447800"/>
              <a:ext cx="4724400" cy="3601212"/>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pSp>
      <p:sp>
        <p:nvSpPr>
          <p:cNvPr id="9" name="object 9"/>
          <p:cNvSpPr txBox="1">
            <a:spLocks noGrp="1"/>
          </p:cNvSpPr>
          <p:nvPr>
            <p:ph type="title" idx="4294967295"/>
          </p:nvPr>
        </p:nvSpPr>
        <p:spPr>
          <a:xfrm>
            <a:off x="-369758" y="1835592"/>
            <a:ext cx="8154649"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MODELOS DE</a:t>
            </a:r>
            <a:r>
              <a:rPr lang="es-CL" sz="2800" b="1" u="sng"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SIMULACIÓN</a:t>
            </a:r>
          </a:p>
        </p:txBody>
      </p:sp>
    </p:spTree>
    <p:extLst>
      <p:ext uri="{BB962C8B-B14F-4D97-AF65-F5344CB8AC3E}">
        <p14:creationId xmlns:p14="http://schemas.microsoft.com/office/powerpoint/2010/main" val="8400663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1247930" y="1932853"/>
            <a:ext cx="8439462" cy="382156"/>
          </a:xfrm>
          <a:prstGeom prst="rect">
            <a:avLst/>
          </a:prstGeom>
        </p:spPr>
        <p:txBody>
          <a:bodyPr vert="horz" wrap="square" lIns="0" tIns="12700" rIns="0" bIns="0" rtlCol="0">
            <a:spAutoFit/>
          </a:bodyPr>
          <a:lstStyle/>
          <a:p>
            <a:pPr marL="1664970" marR="5080" indent="-1652905">
              <a:lnSpc>
                <a:spcPct val="100000"/>
              </a:lnSpc>
              <a:spcBef>
                <a:spcPts val="100"/>
              </a:spcBef>
            </a:pPr>
            <a:r>
              <a:rPr lang="es-CL" sz="2400" b="1" u="sng" spc="-1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METODO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r>
              <a:rPr lang="es-CL" sz="2400" b="1" u="sng" spc="-6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COLOCACIÓN  DEL</a:t>
            </a:r>
            <a:r>
              <a:rPr lang="es-CL" sz="2400" b="1" u="sng" spc="-13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SCBA</a:t>
            </a:r>
          </a:p>
        </p:txBody>
      </p:sp>
      <p:sp>
        <p:nvSpPr>
          <p:cNvPr id="11" name="object 11"/>
          <p:cNvSpPr txBox="1"/>
          <p:nvPr/>
        </p:nvSpPr>
        <p:spPr>
          <a:xfrm>
            <a:off x="499111" y="2433953"/>
            <a:ext cx="4948555" cy="1863972"/>
          </a:xfrm>
          <a:prstGeom prst="rect">
            <a:avLst/>
          </a:prstGeom>
        </p:spPr>
        <p:txBody>
          <a:bodyPr vert="horz" wrap="square" lIns="0" tIns="73025" rIns="0" bIns="0" rtlCol="0">
            <a:spAutoFit/>
          </a:bodyPr>
          <a:lstStyle/>
          <a:p>
            <a:pPr marL="354965" indent="-342900">
              <a:lnSpc>
                <a:spcPct val="100000"/>
              </a:lnSpc>
              <a:spcBef>
                <a:spcPts val="575"/>
              </a:spcBef>
              <a:buClr>
                <a:srgbClr val="002060"/>
              </a:buClr>
              <a:buFont typeface="Wingdings" panose="05000000000000000000" pitchFamily="2" charset="2"/>
              <a:buChar char="ü"/>
              <a:tabLst>
                <a:tab pos="355600" algn="l"/>
              </a:tabLst>
            </a:pPr>
            <a:r>
              <a:rPr lang="es-CL" b="1" spc="-5" noProof="0" dirty="0">
                <a:solidFill>
                  <a:srgbClr val="002060"/>
                </a:solidFill>
                <a:latin typeface="Arial"/>
                <a:cs typeface="Arial"/>
              </a:rPr>
              <a:t>Revisar </a:t>
            </a:r>
            <a:r>
              <a:rPr lang="es-CL" b="1" noProof="0" dirty="0">
                <a:solidFill>
                  <a:srgbClr val="002060"/>
                </a:solidFill>
                <a:latin typeface="Arial"/>
                <a:cs typeface="Arial"/>
              </a:rPr>
              <a:t>el estado </a:t>
            </a:r>
            <a:r>
              <a:rPr lang="es-CL" b="1" spc="-5" noProof="0" dirty="0">
                <a:solidFill>
                  <a:srgbClr val="002060"/>
                </a:solidFill>
                <a:latin typeface="Arial"/>
                <a:cs typeface="Arial"/>
              </a:rPr>
              <a:t>de la</a:t>
            </a:r>
            <a:r>
              <a:rPr lang="es-CL" b="1" spc="-65" noProof="0" dirty="0">
                <a:solidFill>
                  <a:srgbClr val="002060"/>
                </a:solidFill>
                <a:latin typeface="Arial"/>
                <a:cs typeface="Arial"/>
              </a:rPr>
              <a:t> </a:t>
            </a:r>
            <a:r>
              <a:rPr lang="es-CL" b="1" noProof="0" dirty="0">
                <a:solidFill>
                  <a:srgbClr val="002060"/>
                </a:solidFill>
                <a:latin typeface="Arial"/>
                <a:cs typeface="Arial"/>
              </a:rPr>
              <a:t>unidad.</a:t>
            </a:r>
            <a:endParaRPr lang="es-CL" noProof="0" dirty="0">
              <a:solidFill>
                <a:srgbClr val="002060"/>
              </a:solidFill>
              <a:latin typeface="Arial"/>
              <a:cs typeface="Arial"/>
            </a:endParaRPr>
          </a:p>
          <a:p>
            <a:pPr marL="354965" marR="5080" indent="-342900">
              <a:lnSpc>
                <a:spcPct val="100000"/>
              </a:lnSpc>
              <a:spcBef>
                <a:spcPts val="480"/>
              </a:spcBef>
              <a:buClr>
                <a:srgbClr val="002060"/>
              </a:buClr>
              <a:buFont typeface="Wingdings" panose="05000000000000000000" pitchFamily="2" charset="2"/>
              <a:buChar char="ü"/>
              <a:tabLst>
                <a:tab pos="355600" algn="l"/>
              </a:tabLst>
            </a:pPr>
            <a:r>
              <a:rPr lang="es-CL" b="1" noProof="0" dirty="0">
                <a:solidFill>
                  <a:srgbClr val="002060"/>
                </a:solidFill>
                <a:latin typeface="Arial"/>
                <a:cs typeface="Arial"/>
              </a:rPr>
              <a:t>Colgar el </a:t>
            </a:r>
            <a:r>
              <a:rPr lang="es-CL" b="1" spc="-5" noProof="0" dirty="0">
                <a:solidFill>
                  <a:srgbClr val="002060"/>
                </a:solidFill>
                <a:latin typeface="Arial"/>
                <a:cs typeface="Arial"/>
              </a:rPr>
              <a:t>equipo </a:t>
            </a:r>
            <a:r>
              <a:rPr lang="es-CL" b="1" noProof="0" dirty="0">
                <a:solidFill>
                  <a:srgbClr val="002060"/>
                </a:solidFill>
                <a:latin typeface="Arial"/>
                <a:cs typeface="Arial"/>
              </a:rPr>
              <a:t>en </a:t>
            </a:r>
            <a:r>
              <a:rPr lang="es-CL" b="1" spc="-5" noProof="0" dirty="0">
                <a:solidFill>
                  <a:srgbClr val="002060"/>
                </a:solidFill>
                <a:latin typeface="Arial"/>
                <a:cs typeface="Arial"/>
              </a:rPr>
              <a:t>la </a:t>
            </a:r>
            <a:r>
              <a:rPr lang="es-CL" b="1" noProof="0" dirty="0">
                <a:solidFill>
                  <a:srgbClr val="002060"/>
                </a:solidFill>
                <a:latin typeface="Arial"/>
                <a:cs typeface="Arial"/>
              </a:rPr>
              <a:t>espalda </a:t>
            </a:r>
            <a:r>
              <a:rPr lang="es-CL" b="1" spc="-15" noProof="0" dirty="0">
                <a:solidFill>
                  <a:srgbClr val="002060"/>
                </a:solidFill>
                <a:latin typeface="Arial"/>
                <a:cs typeface="Arial"/>
              </a:rPr>
              <a:t>en  </a:t>
            </a:r>
            <a:r>
              <a:rPr lang="es-CL" b="1" spc="-5" noProof="0" dirty="0">
                <a:solidFill>
                  <a:srgbClr val="002060"/>
                </a:solidFill>
                <a:latin typeface="Arial"/>
                <a:cs typeface="Arial"/>
              </a:rPr>
              <a:t>forma </a:t>
            </a:r>
            <a:r>
              <a:rPr lang="es-CL" b="1" noProof="0" dirty="0">
                <a:solidFill>
                  <a:srgbClr val="002060"/>
                </a:solidFill>
                <a:latin typeface="Arial"/>
                <a:cs typeface="Arial"/>
              </a:rPr>
              <a:t>confiable </a:t>
            </a:r>
            <a:r>
              <a:rPr lang="es-CL" b="1" spc="-90" noProof="0" dirty="0">
                <a:solidFill>
                  <a:srgbClr val="002060"/>
                </a:solidFill>
                <a:latin typeface="Arial"/>
                <a:cs typeface="Arial"/>
              </a:rPr>
              <a:t>y, </a:t>
            </a:r>
            <a:r>
              <a:rPr lang="es-CL" b="1" noProof="0" dirty="0">
                <a:solidFill>
                  <a:srgbClr val="002060"/>
                </a:solidFill>
                <a:latin typeface="Arial"/>
                <a:cs typeface="Arial"/>
              </a:rPr>
              <a:t>posteriormente  ajustar las correas </a:t>
            </a:r>
            <a:r>
              <a:rPr lang="es-CL" b="1" spc="-5" noProof="0" dirty="0">
                <a:solidFill>
                  <a:srgbClr val="002060"/>
                </a:solidFill>
                <a:latin typeface="Arial"/>
                <a:cs typeface="Arial"/>
              </a:rPr>
              <a:t>de</a:t>
            </a:r>
            <a:r>
              <a:rPr lang="es-CL" b="1" spc="-95" noProof="0" dirty="0">
                <a:solidFill>
                  <a:srgbClr val="002060"/>
                </a:solidFill>
                <a:latin typeface="Arial"/>
                <a:cs typeface="Arial"/>
              </a:rPr>
              <a:t> </a:t>
            </a:r>
            <a:r>
              <a:rPr lang="es-CL" b="1" noProof="0" dirty="0">
                <a:solidFill>
                  <a:srgbClr val="002060"/>
                </a:solidFill>
                <a:latin typeface="Arial"/>
                <a:cs typeface="Arial"/>
              </a:rPr>
              <a:t>seguridad.</a:t>
            </a:r>
            <a:endParaRPr lang="es-CL" noProof="0" dirty="0">
              <a:solidFill>
                <a:srgbClr val="002060"/>
              </a:solidFill>
              <a:latin typeface="Arial"/>
              <a:cs typeface="Arial"/>
            </a:endParaRPr>
          </a:p>
          <a:p>
            <a:pPr marL="354965" marR="6985" indent="-342900">
              <a:lnSpc>
                <a:spcPct val="100000"/>
              </a:lnSpc>
              <a:spcBef>
                <a:spcPts val="484"/>
              </a:spcBef>
              <a:buClr>
                <a:srgbClr val="002060"/>
              </a:buClr>
              <a:buFont typeface="Wingdings" panose="05000000000000000000" pitchFamily="2" charset="2"/>
              <a:buChar char="ü"/>
              <a:tabLst>
                <a:tab pos="355600" algn="l"/>
              </a:tabLst>
            </a:pPr>
            <a:r>
              <a:rPr lang="es-CL" b="1" spc="-5" noProof="0" dirty="0">
                <a:solidFill>
                  <a:srgbClr val="002060"/>
                </a:solidFill>
                <a:latin typeface="Arial"/>
                <a:cs typeface="Arial"/>
              </a:rPr>
              <a:t>Realizar pruebas </a:t>
            </a:r>
            <a:r>
              <a:rPr lang="es-CL" b="1" spc="-10" noProof="0" dirty="0">
                <a:solidFill>
                  <a:srgbClr val="002060"/>
                </a:solidFill>
                <a:latin typeface="Arial"/>
                <a:cs typeface="Arial"/>
              </a:rPr>
              <a:t>de </a:t>
            </a:r>
            <a:r>
              <a:rPr lang="es-CL" b="1" spc="-5" noProof="0" dirty="0">
                <a:solidFill>
                  <a:srgbClr val="002060"/>
                </a:solidFill>
                <a:latin typeface="Arial"/>
                <a:cs typeface="Arial"/>
              </a:rPr>
              <a:t>inhalación </a:t>
            </a:r>
            <a:r>
              <a:rPr lang="es-CL" b="1" noProof="0" dirty="0">
                <a:solidFill>
                  <a:srgbClr val="002060"/>
                </a:solidFill>
                <a:latin typeface="Arial"/>
                <a:cs typeface="Arial"/>
              </a:rPr>
              <a:t>con </a:t>
            </a:r>
            <a:r>
              <a:rPr lang="es-CL" b="1" spc="-20" noProof="0" dirty="0">
                <a:solidFill>
                  <a:srgbClr val="002060"/>
                </a:solidFill>
                <a:latin typeface="Arial"/>
                <a:cs typeface="Arial"/>
              </a:rPr>
              <a:t>la  </a:t>
            </a:r>
            <a:r>
              <a:rPr lang="es-CL" b="1" noProof="0" dirty="0">
                <a:solidFill>
                  <a:srgbClr val="002060"/>
                </a:solidFill>
                <a:latin typeface="Arial"/>
                <a:cs typeface="Arial"/>
              </a:rPr>
              <a:t>mascarilla</a:t>
            </a:r>
            <a:r>
              <a:rPr lang="es-CL" b="1" spc="-50" noProof="0" dirty="0">
                <a:solidFill>
                  <a:srgbClr val="002060"/>
                </a:solidFill>
                <a:latin typeface="Arial"/>
                <a:cs typeface="Arial"/>
              </a:rPr>
              <a:t> </a:t>
            </a:r>
            <a:r>
              <a:rPr lang="es-CL" b="1" noProof="0" dirty="0">
                <a:solidFill>
                  <a:srgbClr val="002060"/>
                </a:solidFill>
                <a:latin typeface="Arial"/>
                <a:cs typeface="Arial"/>
              </a:rPr>
              <a:t>puesta.</a:t>
            </a:r>
            <a:endParaRPr lang="es-CL" noProof="0" dirty="0">
              <a:solidFill>
                <a:srgbClr val="002060"/>
              </a:solidFill>
              <a:latin typeface="Arial"/>
              <a:cs typeface="Arial"/>
            </a:endParaRPr>
          </a:p>
        </p:txBody>
      </p:sp>
      <p:sp>
        <p:nvSpPr>
          <p:cNvPr id="12" name="object 12"/>
          <p:cNvSpPr/>
          <p:nvPr/>
        </p:nvSpPr>
        <p:spPr>
          <a:xfrm>
            <a:off x="5887386" y="4708352"/>
            <a:ext cx="2971799" cy="2007108"/>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6" name="object 16"/>
          <p:cNvSpPr txBox="1"/>
          <p:nvPr/>
        </p:nvSpPr>
        <p:spPr>
          <a:xfrm>
            <a:off x="495936" y="5170017"/>
            <a:ext cx="4951730" cy="1461939"/>
          </a:xfrm>
          <a:prstGeom prst="rect">
            <a:avLst/>
          </a:prstGeom>
        </p:spPr>
        <p:txBody>
          <a:bodyPr vert="horz" wrap="square" lIns="0" tIns="12700" rIns="0" bIns="0" rtlCol="0">
            <a:spAutoFit/>
          </a:bodyPr>
          <a:lstStyle/>
          <a:p>
            <a:pPr marL="355600" marR="5080" indent="-343535">
              <a:lnSpc>
                <a:spcPct val="100000"/>
              </a:lnSpc>
              <a:spcBef>
                <a:spcPts val="100"/>
              </a:spcBef>
              <a:buClr>
                <a:srgbClr val="002060"/>
              </a:buClr>
              <a:buFont typeface="Wingdings" panose="05000000000000000000" pitchFamily="2" charset="2"/>
              <a:buChar char="ü"/>
              <a:tabLst>
                <a:tab pos="356235" algn="l"/>
              </a:tabLst>
            </a:pPr>
            <a:r>
              <a:rPr lang="es-CL" b="1" noProof="0" dirty="0">
                <a:solidFill>
                  <a:srgbClr val="002060"/>
                </a:solidFill>
                <a:latin typeface="Arial"/>
                <a:cs typeface="Arial"/>
              </a:rPr>
              <a:t>Con </a:t>
            </a:r>
            <a:r>
              <a:rPr lang="es-CL" b="1" spc="-5" noProof="0" dirty="0">
                <a:solidFill>
                  <a:srgbClr val="002060"/>
                </a:solidFill>
                <a:latin typeface="Arial"/>
                <a:cs typeface="Arial"/>
              </a:rPr>
              <a:t>la válvula </a:t>
            </a:r>
            <a:r>
              <a:rPr lang="es-CL" b="1" noProof="0" dirty="0">
                <a:solidFill>
                  <a:srgbClr val="002060"/>
                </a:solidFill>
                <a:latin typeface="Arial"/>
                <a:cs typeface="Arial"/>
              </a:rPr>
              <a:t>del </a:t>
            </a:r>
            <a:r>
              <a:rPr lang="es-CL" b="1" spc="-5" noProof="0" dirty="0">
                <a:solidFill>
                  <a:srgbClr val="002060"/>
                </a:solidFill>
                <a:latin typeface="Arial"/>
                <a:cs typeface="Arial"/>
              </a:rPr>
              <a:t>cilindro abierta,  </a:t>
            </a:r>
            <a:r>
              <a:rPr lang="es-CL" b="1" noProof="0" dirty="0">
                <a:solidFill>
                  <a:srgbClr val="002060"/>
                </a:solidFill>
                <a:latin typeface="Arial"/>
                <a:cs typeface="Arial"/>
              </a:rPr>
              <a:t>colocar </a:t>
            </a:r>
            <a:r>
              <a:rPr lang="es-CL" b="1" spc="-10" noProof="0" dirty="0">
                <a:solidFill>
                  <a:srgbClr val="002060"/>
                </a:solidFill>
                <a:latin typeface="Arial"/>
                <a:cs typeface="Arial"/>
              </a:rPr>
              <a:t>el </a:t>
            </a:r>
            <a:r>
              <a:rPr lang="es-CL" b="1" noProof="0" dirty="0">
                <a:solidFill>
                  <a:srgbClr val="002060"/>
                </a:solidFill>
                <a:latin typeface="Arial"/>
                <a:cs typeface="Arial"/>
              </a:rPr>
              <a:t>tubo </a:t>
            </a:r>
            <a:r>
              <a:rPr lang="es-CL" b="1" spc="-5" noProof="0" dirty="0">
                <a:solidFill>
                  <a:srgbClr val="002060"/>
                </a:solidFill>
                <a:latin typeface="Arial"/>
                <a:cs typeface="Arial"/>
              </a:rPr>
              <a:t>de respiración </a:t>
            </a:r>
            <a:r>
              <a:rPr lang="es-CL" b="1" noProof="0" dirty="0">
                <a:solidFill>
                  <a:srgbClr val="002060"/>
                </a:solidFill>
                <a:latin typeface="Arial"/>
                <a:cs typeface="Arial"/>
              </a:rPr>
              <a:t>al  </a:t>
            </a:r>
            <a:r>
              <a:rPr lang="es-CL" b="1" spc="-10" noProof="0" dirty="0">
                <a:solidFill>
                  <a:srgbClr val="002060"/>
                </a:solidFill>
                <a:latin typeface="Arial"/>
                <a:cs typeface="Arial"/>
              </a:rPr>
              <a:t>regulador.</a:t>
            </a:r>
            <a:endParaRPr lang="es-CL" noProof="0" dirty="0">
              <a:solidFill>
                <a:srgbClr val="002060"/>
              </a:solidFill>
              <a:latin typeface="Arial"/>
              <a:cs typeface="Arial"/>
            </a:endParaRPr>
          </a:p>
          <a:p>
            <a:pPr marL="355600" marR="7620" indent="-343535">
              <a:lnSpc>
                <a:spcPct val="100000"/>
              </a:lnSpc>
              <a:spcBef>
                <a:spcPts val="484"/>
              </a:spcBef>
              <a:buClr>
                <a:srgbClr val="002060"/>
              </a:buClr>
              <a:buFont typeface="Wingdings" panose="05000000000000000000" pitchFamily="2" charset="2"/>
              <a:buChar char="ü"/>
              <a:tabLst>
                <a:tab pos="356235" algn="l"/>
              </a:tabLst>
            </a:pPr>
            <a:r>
              <a:rPr lang="es-CL" b="1" noProof="0" dirty="0">
                <a:solidFill>
                  <a:srgbClr val="002060"/>
                </a:solidFill>
                <a:latin typeface="Arial"/>
                <a:cs typeface="Arial"/>
              </a:rPr>
              <a:t>Asegúrese </a:t>
            </a:r>
            <a:r>
              <a:rPr lang="es-CL" b="1" spc="-5" noProof="0" dirty="0">
                <a:solidFill>
                  <a:srgbClr val="002060"/>
                </a:solidFill>
                <a:latin typeface="Arial"/>
                <a:cs typeface="Arial"/>
              </a:rPr>
              <a:t>de tener una respiración  </a:t>
            </a:r>
            <a:r>
              <a:rPr lang="es-CL" b="1" noProof="0" dirty="0">
                <a:solidFill>
                  <a:srgbClr val="002060"/>
                </a:solidFill>
                <a:latin typeface="Arial"/>
                <a:cs typeface="Arial"/>
              </a:rPr>
              <a:t>confortable.</a:t>
            </a:r>
            <a:endParaRPr lang="es-CL" noProof="0" dirty="0">
              <a:solidFill>
                <a:srgbClr val="002060"/>
              </a:solidFill>
              <a:latin typeface="Arial"/>
              <a:cs typeface="Arial"/>
            </a:endParaRPr>
          </a:p>
        </p:txBody>
      </p:sp>
      <p:sp>
        <p:nvSpPr>
          <p:cNvPr id="17" name="object 17"/>
          <p:cNvSpPr/>
          <p:nvPr/>
        </p:nvSpPr>
        <p:spPr>
          <a:xfrm>
            <a:off x="5887387" y="2262563"/>
            <a:ext cx="2971799" cy="2206751"/>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2" name="CuadroTexto 1">
            <a:extLst>
              <a:ext uri="{FF2B5EF4-FFF2-40B4-BE49-F238E27FC236}">
                <a16:creationId xmlns:a16="http://schemas.microsoft.com/office/drawing/2014/main" id="{D79166B3-0A43-8584-B115-428F8ED2BCAC}"/>
              </a:ext>
            </a:extLst>
          </p:cNvPr>
          <p:cNvSpPr txBox="1"/>
          <p:nvPr/>
        </p:nvSpPr>
        <p:spPr>
          <a:xfrm>
            <a:off x="495936" y="4246687"/>
            <a:ext cx="4788264" cy="923330"/>
          </a:xfrm>
          <a:prstGeom prst="rect">
            <a:avLst/>
          </a:prstGeom>
          <a:noFill/>
        </p:spPr>
        <p:txBody>
          <a:bodyPr wrap="square" rtlCol="0">
            <a:spAutoFit/>
          </a:bodyPr>
          <a:lstStyle/>
          <a:p>
            <a:pPr marL="285750" indent="-285750">
              <a:buFont typeface="Wingdings" panose="05000000000000000000" pitchFamily="2" charset="2"/>
              <a:buChar char="ü"/>
            </a:pPr>
            <a:r>
              <a:rPr lang="es-CL" b="1" dirty="0">
                <a:solidFill>
                  <a:srgbClr val="002060"/>
                </a:solidFill>
                <a:latin typeface="Arial" panose="020B0604020202020204" pitchFamily="34" charset="0"/>
                <a:cs typeface="Arial" panose="020B0604020202020204" pitchFamily="34" charset="0"/>
              </a:rPr>
              <a:t>Ajustar la mascara tirando de los sistemas de suspensión sobre la cabeza</a:t>
            </a:r>
          </a:p>
        </p:txBody>
      </p:sp>
    </p:spTree>
    <p:extLst>
      <p:ext uri="{BB962C8B-B14F-4D97-AF65-F5344CB8AC3E}">
        <p14:creationId xmlns:p14="http://schemas.microsoft.com/office/powerpoint/2010/main" val="22517046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7150310" y="3469076"/>
            <a:ext cx="1603946" cy="2943069"/>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title" idx="4294967295"/>
          </p:nvPr>
        </p:nvSpPr>
        <p:spPr>
          <a:xfrm>
            <a:off x="239844" y="1953816"/>
            <a:ext cx="7854846"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TRAJES DE</a:t>
            </a:r>
            <a:r>
              <a:rPr lang="es-CL" sz="28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PROTECCIÓN</a:t>
            </a:r>
          </a:p>
        </p:txBody>
      </p:sp>
      <p:sp>
        <p:nvSpPr>
          <p:cNvPr id="10" name="object 10"/>
          <p:cNvSpPr txBox="1"/>
          <p:nvPr/>
        </p:nvSpPr>
        <p:spPr>
          <a:xfrm>
            <a:off x="239844" y="2873496"/>
            <a:ext cx="7390151" cy="3483646"/>
          </a:xfrm>
          <a:prstGeom prst="rect">
            <a:avLst/>
          </a:prstGeom>
        </p:spPr>
        <p:txBody>
          <a:bodyPr vert="horz" wrap="square" lIns="0" tIns="13335" rIns="0" bIns="0" rtlCol="0">
            <a:spAutoFit/>
          </a:bodyPr>
          <a:lstStyle/>
          <a:p>
            <a:pPr marL="355600" indent="-343535">
              <a:lnSpc>
                <a:spcPct val="100000"/>
              </a:lnSpc>
              <a:spcBef>
                <a:spcPts val="105"/>
              </a:spcBef>
              <a:buClr>
                <a:srgbClr val="FB0028"/>
              </a:buClr>
              <a:buFont typeface="Arial"/>
              <a:buChar char="•"/>
              <a:tabLst>
                <a:tab pos="355600" algn="l"/>
                <a:tab pos="356235" algn="l"/>
              </a:tabLst>
            </a:pPr>
            <a:r>
              <a:rPr lang="es-CL" sz="1600" b="1" noProof="0" dirty="0">
                <a:solidFill>
                  <a:srgbClr val="002060"/>
                </a:solidFill>
                <a:latin typeface="Arial"/>
                <a:cs typeface="Arial"/>
              </a:rPr>
              <a:t>TRAJES </a:t>
            </a:r>
            <a:r>
              <a:rPr lang="es-CL" sz="1600" b="1" spc="-35" noProof="0" dirty="0">
                <a:solidFill>
                  <a:srgbClr val="002060"/>
                </a:solidFill>
                <a:latin typeface="Arial"/>
                <a:cs typeface="Arial"/>
              </a:rPr>
              <a:t>PARA </a:t>
            </a:r>
            <a:r>
              <a:rPr lang="es-CL" sz="1600" b="1" spc="-60" noProof="0" dirty="0">
                <a:solidFill>
                  <a:srgbClr val="002060"/>
                </a:solidFill>
                <a:latin typeface="Arial"/>
                <a:cs typeface="Arial"/>
              </a:rPr>
              <a:t>ALTAS</a:t>
            </a:r>
            <a:r>
              <a:rPr lang="es-CL" sz="1600" b="1" spc="-140" noProof="0" dirty="0">
                <a:solidFill>
                  <a:srgbClr val="002060"/>
                </a:solidFill>
                <a:latin typeface="Arial"/>
                <a:cs typeface="Arial"/>
              </a:rPr>
              <a:t> </a:t>
            </a:r>
            <a:r>
              <a:rPr lang="es-CL" sz="1600" b="1" spc="-10" noProof="0" dirty="0">
                <a:solidFill>
                  <a:srgbClr val="002060"/>
                </a:solidFill>
                <a:latin typeface="Arial"/>
                <a:cs typeface="Arial"/>
              </a:rPr>
              <a:t>TEMPERATURAS.</a:t>
            </a:r>
            <a:endParaRPr lang="es-CL" sz="1600" noProof="0" dirty="0">
              <a:solidFill>
                <a:srgbClr val="002060"/>
              </a:solidFill>
              <a:latin typeface="Arial"/>
              <a:cs typeface="Arial"/>
            </a:endParaRPr>
          </a:p>
          <a:p>
            <a:pPr>
              <a:lnSpc>
                <a:spcPct val="100000"/>
              </a:lnSpc>
              <a:spcBef>
                <a:spcPts val="15"/>
              </a:spcBef>
              <a:buClr>
                <a:srgbClr val="FB0028"/>
              </a:buClr>
              <a:buFont typeface="Arial"/>
              <a:buChar char="•"/>
            </a:pPr>
            <a:endParaRPr lang="es-CL" sz="1600" noProof="0" dirty="0">
              <a:solidFill>
                <a:srgbClr val="002060"/>
              </a:solidFill>
              <a:latin typeface="Arial"/>
              <a:cs typeface="Arial"/>
            </a:endParaRPr>
          </a:p>
          <a:p>
            <a:pPr marL="355600" indent="-343535">
              <a:lnSpc>
                <a:spcPct val="100000"/>
              </a:lnSpc>
              <a:buClr>
                <a:srgbClr val="FB0028"/>
              </a:buClr>
              <a:buFont typeface="Arial"/>
              <a:buChar char="•"/>
              <a:tabLst>
                <a:tab pos="355600" algn="l"/>
                <a:tab pos="356235" algn="l"/>
              </a:tabLst>
            </a:pPr>
            <a:r>
              <a:rPr lang="es-CL" sz="1600" b="1" noProof="0" dirty="0">
                <a:solidFill>
                  <a:srgbClr val="002060"/>
                </a:solidFill>
                <a:latin typeface="Arial"/>
                <a:cs typeface="Arial"/>
              </a:rPr>
              <a:t>TRAJES RESISTENTES </a:t>
            </a:r>
            <a:r>
              <a:rPr lang="es-CL" sz="1600" b="1" spc="5" noProof="0" dirty="0">
                <a:solidFill>
                  <a:srgbClr val="002060"/>
                </a:solidFill>
                <a:latin typeface="Arial"/>
                <a:cs typeface="Arial"/>
              </a:rPr>
              <a:t>AL</a:t>
            </a:r>
            <a:r>
              <a:rPr lang="es-CL" sz="1600" b="1" spc="-114" noProof="0" dirty="0">
                <a:solidFill>
                  <a:srgbClr val="002060"/>
                </a:solidFill>
                <a:latin typeface="Arial"/>
                <a:cs typeface="Arial"/>
              </a:rPr>
              <a:t> </a:t>
            </a:r>
            <a:r>
              <a:rPr lang="es-CL" sz="1600" b="1" noProof="0" dirty="0">
                <a:solidFill>
                  <a:srgbClr val="002060"/>
                </a:solidFill>
                <a:latin typeface="Arial"/>
                <a:cs typeface="Arial"/>
              </a:rPr>
              <a:t>FUEGO.</a:t>
            </a:r>
            <a:endParaRPr lang="es-CL" sz="1600" noProof="0" dirty="0">
              <a:solidFill>
                <a:srgbClr val="002060"/>
              </a:solidFill>
              <a:latin typeface="Arial"/>
              <a:cs typeface="Arial"/>
            </a:endParaRPr>
          </a:p>
          <a:p>
            <a:pPr>
              <a:lnSpc>
                <a:spcPct val="100000"/>
              </a:lnSpc>
              <a:spcBef>
                <a:spcPts val="15"/>
              </a:spcBef>
              <a:buClr>
                <a:srgbClr val="FB0028"/>
              </a:buClr>
              <a:buFont typeface="Arial"/>
              <a:buChar char="•"/>
            </a:pPr>
            <a:endParaRPr lang="es-CL" sz="1600" noProof="0" dirty="0">
              <a:solidFill>
                <a:srgbClr val="002060"/>
              </a:solidFill>
              <a:latin typeface="Arial"/>
              <a:cs typeface="Arial"/>
            </a:endParaRPr>
          </a:p>
          <a:p>
            <a:pPr marL="355600" indent="-343535">
              <a:lnSpc>
                <a:spcPct val="100000"/>
              </a:lnSpc>
              <a:buClr>
                <a:srgbClr val="FB0028"/>
              </a:buClr>
              <a:buFont typeface="Arial"/>
              <a:buChar char="•"/>
              <a:tabLst>
                <a:tab pos="355600" algn="l"/>
                <a:tab pos="356235" algn="l"/>
              </a:tabLst>
            </a:pPr>
            <a:r>
              <a:rPr lang="es-CL" sz="1600" b="1" noProof="0" dirty="0">
                <a:solidFill>
                  <a:srgbClr val="002060"/>
                </a:solidFill>
                <a:latin typeface="Arial"/>
                <a:cs typeface="Arial"/>
              </a:rPr>
              <a:t>TRAJES NO</a:t>
            </a:r>
            <a:r>
              <a:rPr lang="es-CL" sz="1600" b="1" spc="-30" noProof="0" dirty="0">
                <a:solidFill>
                  <a:srgbClr val="002060"/>
                </a:solidFill>
                <a:latin typeface="Arial"/>
                <a:cs typeface="Arial"/>
              </a:rPr>
              <a:t> </a:t>
            </a:r>
            <a:r>
              <a:rPr lang="es-CL" sz="1600" b="1" noProof="0" dirty="0">
                <a:solidFill>
                  <a:srgbClr val="002060"/>
                </a:solidFill>
                <a:latin typeface="Arial"/>
                <a:cs typeface="Arial"/>
              </a:rPr>
              <a:t>ENCAPSULADOS:</a:t>
            </a:r>
            <a:endParaRPr lang="es-CL" sz="1600" noProof="0" dirty="0">
              <a:solidFill>
                <a:srgbClr val="002060"/>
              </a:solidFill>
              <a:latin typeface="Arial"/>
              <a:cs typeface="Arial"/>
            </a:endParaRPr>
          </a:p>
          <a:p>
            <a:pPr marL="755015" lvl="1" indent="-285750">
              <a:lnSpc>
                <a:spcPct val="100000"/>
              </a:lnSpc>
              <a:spcBef>
                <a:spcPts val="480"/>
              </a:spcBef>
              <a:buClr>
                <a:srgbClr val="FB0028"/>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Chaqueta con capuchón, en combinación</a:t>
            </a:r>
            <a:r>
              <a:rPr lang="es-CL" sz="1600" spc="-160" noProof="0" dirty="0">
                <a:solidFill>
                  <a:srgbClr val="002060"/>
                </a:solidFill>
                <a:latin typeface="Arial"/>
                <a:cs typeface="Arial"/>
              </a:rPr>
              <a:t> </a:t>
            </a:r>
            <a:r>
              <a:rPr lang="es-CL" sz="1600" noProof="0" dirty="0">
                <a:solidFill>
                  <a:srgbClr val="002060"/>
                </a:solidFill>
                <a:latin typeface="Arial"/>
                <a:cs typeface="Arial"/>
              </a:rPr>
              <a:t>con</a:t>
            </a:r>
          </a:p>
          <a:p>
            <a:pPr marL="756285">
              <a:lnSpc>
                <a:spcPct val="100000"/>
              </a:lnSpc>
            </a:pPr>
            <a:r>
              <a:rPr lang="es-CL" sz="1600" noProof="0" dirty="0">
                <a:solidFill>
                  <a:srgbClr val="002060"/>
                </a:solidFill>
                <a:latin typeface="Arial"/>
                <a:cs typeface="Arial"/>
              </a:rPr>
              <a:t>pantalones con o sin</a:t>
            </a:r>
            <a:r>
              <a:rPr lang="es-CL" sz="1600" spc="-75" noProof="0" dirty="0">
                <a:solidFill>
                  <a:srgbClr val="002060"/>
                </a:solidFill>
                <a:latin typeface="Arial"/>
                <a:cs typeface="Arial"/>
              </a:rPr>
              <a:t> </a:t>
            </a:r>
            <a:r>
              <a:rPr lang="es-CL" sz="1600" noProof="0" dirty="0">
                <a:solidFill>
                  <a:srgbClr val="002060"/>
                </a:solidFill>
                <a:latin typeface="Arial"/>
                <a:cs typeface="Arial"/>
              </a:rPr>
              <a:t>peto.</a:t>
            </a:r>
          </a:p>
          <a:p>
            <a:pPr marL="755015" marR="5080" lvl="1" indent="-285750">
              <a:lnSpc>
                <a:spcPct val="100000"/>
              </a:lnSpc>
              <a:spcBef>
                <a:spcPts val="484"/>
              </a:spcBef>
              <a:buClr>
                <a:srgbClr val="FB0028"/>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Los puntos de contacto entre el doblez del  pantalón y la bota, así como entre puño y</a:t>
            </a:r>
            <a:r>
              <a:rPr lang="es-CL" sz="1600" spc="-190" noProof="0" dirty="0">
                <a:solidFill>
                  <a:srgbClr val="002060"/>
                </a:solidFill>
                <a:latin typeface="Arial"/>
                <a:cs typeface="Arial"/>
              </a:rPr>
              <a:t> </a:t>
            </a:r>
            <a:r>
              <a:rPr lang="es-CL" sz="1600" noProof="0" dirty="0">
                <a:solidFill>
                  <a:srgbClr val="002060"/>
                </a:solidFill>
                <a:latin typeface="Arial"/>
                <a:cs typeface="Arial"/>
              </a:rPr>
              <a:t>guante  se sellan con</a:t>
            </a:r>
            <a:r>
              <a:rPr lang="es-CL" sz="1600" spc="-50" noProof="0" dirty="0">
                <a:solidFill>
                  <a:srgbClr val="002060"/>
                </a:solidFill>
                <a:latin typeface="Arial"/>
                <a:cs typeface="Arial"/>
              </a:rPr>
              <a:t> </a:t>
            </a:r>
            <a:r>
              <a:rPr lang="es-CL" sz="1600" noProof="0" dirty="0">
                <a:solidFill>
                  <a:srgbClr val="002060"/>
                </a:solidFill>
                <a:latin typeface="Arial"/>
                <a:cs typeface="Arial"/>
              </a:rPr>
              <a:t>cinta.</a:t>
            </a:r>
          </a:p>
          <a:p>
            <a:pPr lvl="1">
              <a:lnSpc>
                <a:spcPct val="100000"/>
              </a:lnSpc>
              <a:spcBef>
                <a:spcPts val="50"/>
              </a:spcBef>
              <a:buClr>
                <a:srgbClr val="FB0028"/>
              </a:buClr>
              <a:buFont typeface="Arial"/>
              <a:buChar char="–"/>
            </a:pPr>
            <a:endParaRPr lang="es-CL" sz="1600" noProof="0" dirty="0">
              <a:solidFill>
                <a:srgbClr val="002060"/>
              </a:solidFill>
              <a:latin typeface="Arial"/>
              <a:cs typeface="Arial"/>
            </a:endParaRPr>
          </a:p>
          <a:p>
            <a:pPr marL="355600" indent="-343535">
              <a:lnSpc>
                <a:spcPct val="100000"/>
              </a:lnSpc>
              <a:buClr>
                <a:srgbClr val="FB0028"/>
              </a:buClr>
              <a:buFont typeface="Arial"/>
              <a:buChar char="•"/>
              <a:tabLst>
                <a:tab pos="355600" algn="l"/>
                <a:tab pos="356235" algn="l"/>
              </a:tabLst>
            </a:pPr>
            <a:r>
              <a:rPr lang="es-CL" sz="1600" b="1" noProof="0" dirty="0">
                <a:solidFill>
                  <a:srgbClr val="002060"/>
                </a:solidFill>
                <a:latin typeface="Arial"/>
                <a:cs typeface="Arial"/>
              </a:rPr>
              <a:t>TRAJES</a:t>
            </a:r>
            <a:r>
              <a:rPr lang="es-CL" sz="1600" b="1" spc="-15" noProof="0" dirty="0">
                <a:solidFill>
                  <a:srgbClr val="002060"/>
                </a:solidFill>
                <a:latin typeface="Arial"/>
                <a:cs typeface="Arial"/>
              </a:rPr>
              <a:t> </a:t>
            </a:r>
            <a:r>
              <a:rPr lang="es-CL" sz="1600" b="1" noProof="0" dirty="0">
                <a:solidFill>
                  <a:srgbClr val="002060"/>
                </a:solidFill>
                <a:latin typeface="Arial"/>
                <a:cs typeface="Arial"/>
              </a:rPr>
              <a:t>ENCAPSULADOS:</a:t>
            </a:r>
            <a:endParaRPr lang="es-CL" sz="1600" noProof="0" dirty="0">
              <a:solidFill>
                <a:srgbClr val="002060"/>
              </a:solidFill>
              <a:latin typeface="Arial"/>
              <a:cs typeface="Arial"/>
            </a:endParaRPr>
          </a:p>
          <a:p>
            <a:pPr marL="755015" lvl="1" indent="-285750">
              <a:lnSpc>
                <a:spcPct val="100000"/>
              </a:lnSpc>
              <a:spcBef>
                <a:spcPts val="480"/>
              </a:spcBef>
              <a:buClr>
                <a:srgbClr val="FB0028"/>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Prendas de una sola</a:t>
            </a:r>
            <a:r>
              <a:rPr lang="es-CL" sz="1600" spc="-80" noProof="0" dirty="0">
                <a:solidFill>
                  <a:srgbClr val="002060"/>
                </a:solidFill>
                <a:latin typeface="Arial"/>
                <a:cs typeface="Arial"/>
              </a:rPr>
              <a:t> </a:t>
            </a:r>
            <a:r>
              <a:rPr lang="es-CL" sz="1600" noProof="0" dirty="0">
                <a:solidFill>
                  <a:srgbClr val="002060"/>
                </a:solidFill>
                <a:latin typeface="Arial"/>
                <a:cs typeface="Arial"/>
              </a:rPr>
              <a:t>pieza.</a:t>
            </a:r>
          </a:p>
          <a:p>
            <a:pPr marL="755015" lvl="1" indent="-285750">
              <a:lnSpc>
                <a:spcPct val="100000"/>
              </a:lnSpc>
              <a:spcBef>
                <a:spcPts val="480"/>
              </a:spcBef>
              <a:buClr>
                <a:srgbClr val="FB0028"/>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Requieren aire autónomo o suministro de</a:t>
            </a:r>
            <a:r>
              <a:rPr lang="es-CL" sz="1600" spc="-135" noProof="0" dirty="0">
                <a:solidFill>
                  <a:srgbClr val="002060"/>
                </a:solidFill>
                <a:latin typeface="Arial"/>
                <a:cs typeface="Arial"/>
              </a:rPr>
              <a:t> </a:t>
            </a:r>
            <a:r>
              <a:rPr lang="es-CL" sz="1600" noProof="0" dirty="0">
                <a:solidFill>
                  <a:srgbClr val="002060"/>
                </a:solidFill>
                <a:latin typeface="Arial"/>
                <a:cs typeface="Arial"/>
              </a:rPr>
              <a:t>aire.</a:t>
            </a:r>
          </a:p>
        </p:txBody>
      </p:sp>
    </p:spTree>
    <p:extLst>
      <p:ext uri="{BB962C8B-B14F-4D97-AF65-F5344CB8AC3E}">
        <p14:creationId xmlns:p14="http://schemas.microsoft.com/office/powerpoint/2010/main" val="31150747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p:nvPr/>
        </p:nvSpPr>
        <p:spPr>
          <a:xfrm>
            <a:off x="4419600" y="3076583"/>
            <a:ext cx="4267200" cy="3115055"/>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title" idx="4294967295"/>
          </p:nvPr>
        </p:nvSpPr>
        <p:spPr>
          <a:xfrm>
            <a:off x="-344774" y="2085209"/>
            <a:ext cx="9144000" cy="382156"/>
          </a:xfrm>
          <a:prstGeom prst="rect">
            <a:avLst/>
          </a:prstGeom>
        </p:spPr>
        <p:txBody>
          <a:bodyPr vert="horz" wrap="square" lIns="0" tIns="12700" rIns="0" bIns="0" rtlCol="0">
            <a:spAutoFit/>
          </a:bodyPr>
          <a:lstStyle/>
          <a:p>
            <a:pPr marL="875030" marR="5080" indent="-862965">
              <a:lnSpc>
                <a:spcPct val="100000"/>
              </a:lnSpc>
              <a:spcBef>
                <a:spcPts val="100"/>
              </a:spcBef>
            </a:pPr>
            <a:r>
              <a:rPr lang="es-CL" sz="2400" b="1" u="sng" spc="-2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LIMITACIONES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t>
            </a:r>
            <a:r>
              <a:rPr lang="es-CL" sz="2400" b="1" u="sng" spc="-26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TRAJE  DE</a:t>
            </a:r>
            <a:r>
              <a:rPr lang="es-CL" sz="2400" b="1" u="sng" spc="-1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PROTECCIÓN</a:t>
            </a:r>
          </a:p>
        </p:txBody>
      </p:sp>
      <p:sp>
        <p:nvSpPr>
          <p:cNvPr id="10" name="object 10"/>
          <p:cNvSpPr txBox="1"/>
          <p:nvPr/>
        </p:nvSpPr>
        <p:spPr>
          <a:xfrm>
            <a:off x="193676" y="2781040"/>
            <a:ext cx="4794250" cy="3706143"/>
          </a:xfrm>
          <a:prstGeom prst="rect">
            <a:avLst/>
          </a:prstGeom>
        </p:spPr>
        <p:txBody>
          <a:bodyPr vert="horz" wrap="square" lIns="0" tIns="12700" rIns="0" bIns="0" rtlCol="0">
            <a:spAutoFit/>
          </a:bodyPr>
          <a:lstStyle/>
          <a:p>
            <a:pPr marL="354965" marR="5080" indent="-342900">
              <a:lnSpc>
                <a:spcPct val="100000"/>
              </a:lnSpc>
              <a:spcBef>
                <a:spcPts val="100"/>
              </a:spcBef>
              <a:buClr>
                <a:srgbClr val="002060"/>
              </a:buClr>
              <a:buFont typeface="Wingdings" panose="05000000000000000000" pitchFamily="2" charset="2"/>
              <a:buChar char="ü"/>
              <a:tabLst>
                <a:tab pos="354965" algn="l"/>
                <a:tab pos="355600" algn="l"/>
                <a:tab pos="2179955" algn="l"/>
                <a:tab pos="4290695" algn="l"/>
              </a:tabLst>
            </a:pPr>
            <a:r>
              <a:rPr lang="es-CL" sz="2000" b="1" spc="-135" noProof="0" dirty="0">
                <a:solidFill>
                  <a:srgbClr val="002060"/>
                </a:solidFill>
                <a:latin typeface="Arial"/>
                <a:cs typeface="Arial"/>
              </a:rPr>
              <a:t>T</a:t>
            </a:r>
            <a:r>
              <a:rPr lang="es-CL" sz="2000" b="1" spc="-5" noProof="0" dirty="0">
                <a:solidFill>
                  <a:srgbClr val="002060"/>
                </a:solidFill>
                <a:latin typeface="Arial"/>
                <a:cs typeface="Arial"/>
              </a:rPr>
              <a:t>rastornos</a:t>
            </a:r>
            <a:r>
              <a:rPr lang="es-CL" sz="2000" b="1" spc="-5" dirty="0">
                <a:solidFill>
                  <a:srgbClr val="002060"/>
                </a:solidFill>
                <a:latin typeface="Arial"/>
                <a:cs typeface="Arial"/>
              </a:rPr>
              <a:t> </a:t>
            </a:r>
            <a:r>
              <a:rPr lang="es-CL" sz="2000" b="1" spc="-5" noProof="0" dirty="0">
                <a:solidFill>
                  <a:srgbClr val="002060"/>
                </a:solidFill>
                <a:latin typeface="Arial"/>
                <a:cs typeface="Arial"/>
              </a:rPr>
              <a:t>oc</a:t>
            </a:r>
            <a:r>
              <a:rPr lang="es-CL" sz="2000" b="1" spc="-15" noProof="0" dirty="0">
                <a:solidFill>
                  <a:srgbClr val="002060"/>
                </a:solidFill>
                <a:latin typeface="Arial"/>
                <a:cs typeface="Arial"/>
              </a:rPr>
              <a:t>a</a:t>
            </a:r>
            <a:r>
              <a:rPr lang="es-CL" sz="2000" b="1" spc="-5" noProof="0" dirty="0">
                <a:solidFill>
                  <a:srgbClr val="002060"/>
                </a:solidFill>
                <a:latin typeface="Arial"/>
                <a:cs typeface="Arial"/>
              </a:rPr>
              <a:t>sionad</a:t>
            </a:r>
            <a:r>
              <a:rPr lang="es-CL" sz="2000" b="1" spc="-15" noProof="0" dirty="0">
                <a:solidFill>
                  <a:srgbClr val="002060"/>
                </a:solidFill>
                <a:latin typeface="Arial"/>
                <a:cs typeface="Arial"/>
              </a:rPr>
              <a:t>o</a:t>
            </a:r>
            <a:r>
              <a:rPr lang="es-CL" sz="2000" b="1" spc="-5" noProof="0" dirty="0">
                <a:solidFill>
                  <a:srgbClr val="002060"/>
                </a:solidFill>
                <a:latin typeface="Arial"/>
                <a:cs typeface="Arial"/>
              </a:rPr>
              <a:t>s</a:t>
            </a:r>
            <a:r>
              <a:rPr lang="es-CL" sz="2000" b="1" spc="-5" dirty="0">
                <a:solidFill>
                  <a:srgbClr val="002060"/>
                </a:solidFill>
                <a:latin typeface="Arial"/>
                <a:cs typeface="Arial"/>
              </a:rPr>
              <a:t> </a:t>
            </a:r>
            <a:r>
              <a:rPr lang="es-CL" sz="2000" b="1" spc="-5" noProof="0" dirty="0">
                <a:solidFill>
                  <a:srgbClr val="002060"/>
                </a:solidFill>
                <a:latin typeface="Arial"/>
                <a:cs typeface="Arial"/>
              </a:rPr>
              <a:t>por  el</a:t>
            </a:r>
            <a:r>
              <a:rPr lang="es-CL" sz="2000" b="1" spc="-10" noProof="0" dirty="0">
                <a:solidFill>
                  <a:srgbClr val="002060"/>
                </a:solidFill>
                <a:latin typeface="Arial"/>
                <a:cs typeface="Arial"/>
              </a:rPr>
              <a:t> </a:t>
            </a:r>
            <a:r>
              <a:rPr lang="es-CL" sz="2000" b="1" spc="-25" noProof="0" dirty="0">
                <a:solidFill>
                  <a:srgbClr val="002060"/>
                </a:solidFill>
                <a:latin typeface="Arial"/>
                <a:cs typeface="Arial"/>
              </a:rPr>
              <a:t>calor.</a:t>
            </a:r>
            <a:endParaRPr lang="es-CL" sz="20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Disminución de </a:t>
            </a:r>
            <a:r>
              <a:rPr lang="es-CL" sz="2000" b="1" noProof="0" dirty="0">
                <a:solidFill>
                  <a:srgbClr val="002060"/>
                </a:solidFill>
                <a:latin typeface="Arial"/>
                <a:cs typeface="Arial"/>
              </a:rPr>
              <a:t>la</a:t>
            </a:r>
            <a:r>
              <a:rPr lang="es-CL" sz="2000" b="1" spc="-35" noProof="0" dirty="0">
                <a:solidFill>
                  <a:srgbClr val="002060"/>
                </a:solidFill>
                <a:latin typeface="Arial"/>
                <a:cs typeface="Arial"/>
              </a:rPr>
              <a:t> </a:t>
            </a:r>
            <a:r>
              <a:rPr lang="es-CL" sz="2000" b="1" noProof="0" dirty="0">
                <a:solidFill>
                  <a:srgbClr val="002060"/>
                </a:solidFill>
                <a:latin typeface="Arial"/>
                <a:cs typeface="Arial"/>
              </a:rPr>
              <a:t>agilidad.</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Disminución de </a:t>
            </a:r>
            <a:r>
              <a:rPr lang="es-CL" sz="2000" b="1" noProof="0" dirty="0">
                <a:solidFill>
                  <a:srgbClr val="002060"/>
                </a:solidFill>
                <a:latin typeface="Arial"/>
                <a:cs typeface="Arial"/>
              </a:rPr>
              <a:t>la</a:t>
            </a:r>
            <a:r>
              <a:rPr lang="es-CL" sz="2000" b="1" spc="-25" noProof="0" dirty="0">
                <a:solidFill>
                  <a:srgbClr val="002060"/>
                </a:solidFill>
                <a:latin typeface="Arial"/>
                <a:cs typeface="Arial"/>
              </a:rPr>
              <a:t> </a:t>
            </a:r>
            <a:r>
              <a:rPr lang="es-CL" sz="2000" b="1" spc="-5" noProof="0" dirty="0">
                <a:solidFill>
                  <a:srgbClr val="002060"/>
                </a:solidFill>
                <a:latin typeface="Arial"/>
                <a:cs typeface="Arial"/>
              </a:rPr>
              <a:t>visión.</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Disminución del</a:t>
            </a:r>
            <a:r>
              <a:rPr lang="es-CL" sz="2000" b="1" spc="-25" noProof="0" dirty="0">
                <a:solidFill>
                  <a:srgbClr val="002060"/>
                </a:solidFill>
                <a:latin typeface="Arial"/>
                <a:cs typeface="Arial"/>
              </a:rPr>
              <a:t> </a:t>
            </a:r>
            <a:r>
              <a:rPr lang="es-CL" sz="2000" b="1" spc="-5" noProof="0" dirty="0">
                <a:solidFill>
                  <a:srgbClr val="002060"/>
                </a:solidFill>
                <a:latin typeface="Arial"/>
                <a:cs typeface="Arial"/>
              </a:rPr>
              <a:t>oído.</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Interferencia </a:t>
            </a:r>
            <a:r>
              <a:rPr lang="es-CL" sz="2000" b="1" spc="-5" noProof="0" dirty="0">
                <a:solidFill>
                  <a:srgbClr val="002060"/>
                </a:solidFill>
                <a:latin typeface="Arial"/>
                <a:cs typeface="Arial"/>
              </a:rPr>
              <a:t>en</a:t>
            </a:r>
            <a:r>
              <a:rPr lang="es-CL" sz="2000" b="1" spc="-15" noProof="0" dirty="0">
                <a:solidFill>
                  <a:srgbClr val="002060"/>
                </a:solidFill>
                <a:latin typeface="Arial"/>
                <a:cs typeface="Arial"/>
              </a:rPr>
              <a:t> </a:t>
            </a:r>
            <a:r>
              <a:rPr lang="es-CL" sz="2000" b="1" noProof="0" dirty="0">
                <a:solidFill>
                  <a:srgbClr val="002060"/>
                </a:solidFill>
                <a:latin typeface="Arial"/>
                <a:cs typeface="Arial"/>
              </a:rPr>
              <a:t>la</a:t>
            </a:r>
            <a:endParaRPr lang="es-CL" sz="2000" noProof="0" dirty="0">
              <a:solidFill>
                <a:srgbClr val="002060"/>
              </a:solidFill>
              <a:latin typeface="Arial"/>
              <a:cs typeface="Arial"/>
            </a:endParaRPr>
          </a:p>
          <a:p>
            <a:pPr marL="354965">
              <a:lnSpc>
                <a:spcPct val="100000"/>
              </a:lnSpc>
              <a:spcBef>
                <a:spcPts val="580"/>
              </a:spcBef>
            </a:pPr>
            <a:r>
              <a:rPr lang="es-CL" sz="2000" b="1" spc="-5" noProof="0" dirty="0">
                <a:solidFill>
                  <a:srgbClr val="002060"/>
                </a:solidFill>
                <a:latin typeface="Arial"/>
                <a:cs typeface="Arial"/>
              </a:rPr>
              <a:t>comunicación</a:t>
            </a:r>
            <a:r>
              <a:rPr lang="es-CL" sz="2000" b="1" spc="-10" noProof="0" dirty="0">
                <a:solidFill>
                  <a:srgbClr val="002060"/>
                </a:solidFill>
                <a:latin typeface="Arial"/>
                <a:cs typeface="Arial"/>
              </a:rPr>
              <a:t> </a:t>
            </a:r>
            <a:r>
              <a:rPr lang="es-CL" sz="2000" b="1" spc="-5" noProof="0" dirty="0">
                <a:solidFill>
                  <a:srgbClr val="002060"/>
                </a:solidFill>
                <a:latin typeface="Arial"/>
                <a:cs typeface="Arial"/>
              </a:rPr>
              <a:t>oral.</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Claustrofobia.</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Falta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protección</a:t>
            </a:r>
            <a:r>
              <a:rPr lang="es-CL" sz="2000" b="1" spc="-55" noProof="0" dirty="0">
                <a:solidFill>
                  <a:srgbClr val="002060"/>
                </a:solidFill>
                <a:latin typeface="Arial"/>
                <a:cs typeface="Arial"/>
              </a:rPr>
              <a:t> </a:t>
            </a:r>
            <a:r>
              <a:rPr lang="es-CL" sz="2000" b="1" noProof="0" dirty="0">
                <a:solidFill>
                  <a:srgbClr val="002060"/>
                </a:solidFill>
                <a:latin typeface="Arial"/>
                <a:cs typeface="Arial"/>
              </a:rPr>
              <a:t>térmica.</a:t>
            </a:r>
            <a:endParaRPr lang="es-CL" sz="20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Mantenimiento.</a:t>
            </a:r>
            <a:endParaRPr lang="es-CL" sz="2000" noProof="0" dirty="0">
              <a:solidFill>
                <a:srgbClr val="002060"/>
              </a:solidFill>
              <a:latin typeface="Arial"/>
              <a:cs typeface="Arial"/>
            </a:endParaRPr>
          </a:p>
        </p:txBody>
      </p:sp>
    </p:spTree>
    <p:extLst>
      <p:ext uri="{BB962C8B-B14F-4D97-AF65-F5344CB8AC3E}">
        <p14:creationId xmlns:p14="http://schemas.microsoft.com/office/powerpoint/2010/main" val="3466863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254196" y="2075939"/>
            <a:ext cx="8618707" cy="681339"/>
          </a:xfrm>
          <a:prstGeom prst="rect">
            <a:avLst/>
          </a:prstGeom>
        </p:spPr>
        <p:txBody>
          <a:bodyPr vert="horz" wrap="square" lIns="0" tIns="308990" rIns="0" bIns="0" rtlCol="0">
            <a:spAutoFit/>
          </a:bodyPr>
          <a:lstStyle/>
          <a:p>
            <a:pPr marL="1611630" marR="5080" indent="-1000125">
              <a:lnSpc>
                <a:spcPct val="100000"/>
              </a:lnSpc>
              <a:spcBef>
                <a:spcPts val="105"/>
              </a:spcBef>
            </a:pPr>
            <a:r>
              <a:rPr lang="es-CL" sz="2400" b="1" u="sng" noProof="0" dirty="0">
                <a:solidFill>
                  <a:srgbClr val="002060"/>
                </a:solidFill>
                <a:latin typeface="Arial" panose="020B0604020202020204" pitchFamily="34" charset="0"/>
                <a:cs typeface="Arial" panose="020B0604020202020204" pitchFamily="34" charset="0"/>
              </a:rPr>
              <a:t>¿DONDE </a:t>
            </a:r>
            <a:r>
              <a:rPr lang="es-CL" sz="2400" b="1" u="sng" spc="-50" noProof="0" dirty="0">
                <a:solidFill>
                  <a:srgbClr val="002060"/>
                </a:solidFill>
                <a:latin typeface="Arial" panose="020B0604020202020204" pitchFamily="34" charset="0"/>
                <a:cs typeface="Arial" panose="020B0604020202020204" pitchFamily="34" charset="0"/>
              </a:rPr>
              <a:t>ESTA PRESENTE EL RIESGO</a:t>
            </a:r>
            <a:r>
              <a:rPr lang="es-CL" sz="2400" b="1" u="sng" noProof="0" dirty="0">
                <a:solidFill>
                  <a:srgbClr val="002060"/>
                </a:solidFill>
                <a:latin typeface="Arial" panose="020B0604020202020204" pitchFamily="34" charset="0"/>
                <a:cs typeface="Arial" panose="020B0604020202020204" pitchFamily="34" charset="0"/>
              </a:rPr>
              <a:t>?</a:t>
            </a:r>
          </a:p>
        </p:txBody>
      </p:sp>
      <p:sp>
        <p:nvSpPr>
          <p:cNvPr id="17" name="object 17"/>
          <p:cNvSpPr txBox="1"/>
          <p:nvPr/>
        </p:nvSpPr>
        <p:spPr>
          <a:xfrm>
            <a:off x="604687" y="3262284"/>
            <a:ext cx="8211763" cy="2623154"/>
          </a:xfrm>
          <a:prstGeom prst="rect">
            <a:avLst/>
          </a:prstGeom>
        </p:spPr>
        <p:txBody>
          <a:bodyPr vert="horz" wrap="square" lIns="0" tIns="12065" rIns="0" bIns="0" rtlCol="0">
            <a:spAutoFit/>
          </a:bodyPr>
          <a:lstStyle/>
          <a:p>
            <a:pPr marL="355600" marR="5080" indent="-343535" algn="just">
              <a:lnSpc>
                <a:spcPct val="100000"/>
              </a:lnSpc>
              <a:spcBef>
                <a:spcPts val="95"/>
              </a:spcBef>
              <a:buClr>
                <a:srgbClr val="002060"/>
              </a:buClr>
              <a:buFont typeface="Wingdings" panose="05000000000000000000" pitchFamily="2" charset="2"/>
              <a:buChar char="ü"/>
              <a:tabLst>
                <a:tab pos="356235" algn="l"/>
              </a:tabLst>
            </a:pPr>
            <a:r>
              <a:rPr lang="es-CL" sz="2400" spc="-5" noProof="0" dirty="0">
                <a:solidFill>
                  <a:srgbClr val="002060"/>
                </a:solidFill>
                <a:latin typeface="Arial" panose="020B0604020202020204" pitchFamily="34" charset="0"/>
                <a:cs typeface="Arial" panose="020B0604020202020204" pitchFamily="34" charset="0"/>
              </a:rPr>
              <a:t>Los riesgos están presentes EN TODA ACTIVIDAD que realiza una persona. </a:t>
            </a:r>
          </a:p>
          <a:p>
            <a:pPr marL="355600" marR="5080" indent="-343535" algn="just">
              <a:lnSpc>
                <a:spcPct val="100000"/>
              </a:lnSpc>
              <a:spcBef>
                <a:spcPts val="95"/>
              </a:spcBef>
              <a:buClr>
                <a:srgbClr val="002060"/>
              </a:buClr>
              <a:buFont typeface="Wingdings" panose="05000000000000000000" pitchFamily="2" charset="2"/>
              <a:buChar char="ü"/>
              <a:tabLst>
                <a:tab pos="356235" algn="l"/>
              </a:tabLst>
            </a:pPr>
            <a:r>
              <a:rPr lang="es-CL" sz="2400" spc="-5" noProof="0" dirty="0">
                <a:solidFill>
                  <a:srgbClr val="002060"/>
                </a:solidFill>
                <a:latin typeface="Arial" panose="020B0604020202020204" pitchFamily="34" charset="0"/>
                <a:cs typeface="Arial" panose="020B0604020202020204" pitchFamily="34" charset="0"/>
              </a:rPr>
              <a:t>Estos se incrementan al existir en el trabajo elementos y/o condiciones peligrosas.</a:t>
            </a:r>
          </a:p>
          <a:p>
            <a:pPr marL="355600" marR="5080" indent="-343535" algn="just">
              <a:lnSpc>
                <a:spcPct val="100000"/>
              </a:lnSpc>
              <a:spcBef>
                <a:spcPts val="95"/>
              </a:spcBef>
              <a:buClr>
                <a:srgbClr val="002060"/>
              </a:buClr>
              <a:buFont typeface="Wingdings" panose="05000000000000000000" pitchFamily="2" charset="2"/>
              <a:buChar char="ü"/>
              <a:tabLst>
                <a:tab pos="356235" algn="l"/>
              </a:tabLst>
            </a:pPr>
            <a:r>
              <a:rPr lang="es-CL" sz="2400" spc="-5" noProof="0" dirty="0">
                <a:solidFill>
                  <a:srgbClr val="002060"/>
                </a:solidFill>
                <a:latin typeface="Arial" panose="020B0604020202020204" pitchFamily="34" charset="0"/>
                <a:cs typeface="Arial" panose="020B0604020202020204" pitchFamily="34" charset="0"/>
              </a:rPr>
              <a:t>Si los </a:t>
            </a:r>
            <a:r>
              <a:rPr lang="es-CL" sz="2400" noProof="0" dirty="0">
                <a:solidFill>
                  <a:srgbClr val="002060"/>
                </a:solidFill>
                <a:latin typeface="Arial" panose="020B0604020202020204" pitchFamily="34" charset="0"/>
                <a:cs typeface="Arial" panose="020B0604020202020204" pitchFamily="34" charset="0"/>
              </a:rPr>
              <a:t>riesgos </a:t>
            </a:r>
            <a:r>
              <a:rPr lang="es-CL" sz="2400" spc="-10" noProof="0" dirty="0">
                <a:solidFill>
                  <a:srgbClr val="002060"/>
                </a:solidFill>
                <a:latin typeface="Arial" panose="020B0604020202020204" pitchFamily="34" charset="0"/>
                <a:cs typeface="Arial" panose="020B0604020202020204" pitchFamily="34" charset="0"/>
              </a:rPr>
              <a:t>están </a:t>
            </a:r>
            <a:r>
              <a:rPr lang="es-CL" sz="2400" noProof="0" dirty="0">
                <a:solidFill>
                  <a:srgbClr val="002060"/>
                </a:solidFill>
                <a:latin typeface="Arial" panose="020B0604020202020204" pitchFamily="34" charset="0"/>
                <a:cs typeface="Arial" panose="020B0604020202020204" pitchFamily="34" charset="0"/>
              </a:rPr>
              <a:t>fuera </a:t>
            </a:r>
            <a:r>
              <a:rPr lang="es-CL" sz="2400" spc="-5" noProof="0" dirty="0">
                <a:solidFill>
                  <a:srgbClr val="002060"/>
                </a:solidFill>
                <a:latin typeface="Arial" panose="020B0604020202020204" pitchFamily="34" charset="0"/>
                <a:cs typeface="Arial" panose="020B0604020202020204" pitchFamily="34" charset="0"/>
              </a:rPr>
              <a:t>de </a:t>
            </a:r>
            <a:r>
              <a:rPr lang="es-CL" sz="2400" noProof="0" dirty="0">
                <a:solidFill>
                  <a:srgbClr val="002060"/>
                </a:solidFill>
                <a:latin typeface="Arial" panose="020B0604020202020204" pitchFamily="34" charset="0"/>
                <a:cs typeface="Arial" panose="020B0604020202020204" pitchFamily="34" charset="0"/>
              </a:rPr>
              <a:t>control, </a:t>
            </a:r>
            <a:r>
              <a:rPr lang="es-CL" sz="2400" spc="-5" noProof="0" dirty="0">
                <a:solidFill>
                  <a:srgbClr val="002060"/>
                </a:solidFill>
                <a:latin typeface="Arial" panose="020B0604020202020204" pitchFamily="34" charset="0"/>
                <a:cs typeface="Arial" panose="020B0604020202020204" pitchFamily="34" charset="0"/>
              </a:rPr>
              <a:t>existe  una </a:t>
            </a:r>
            <a:r>
              <a:rPr lang="es-CL" sz="2400" noProof="0" dirty="0">
                <a:solidFill>
                  <a:srgbClr val="002060"/>
                </a:solidFill>
                <a:latin typeface="Arial" panose="020B0604020202020204" pitchFamily="34" charset="0"/>
                <a:cs typeface="Arial" panose="020B0604020202020204" pitchFamily="34" charset="0"/>
              </a:rPr>
              <a:t>alta probabilidad </a:t>
            </a:r>
            <a:r>
              <a:rPr lang="es-CL" sz="2400" spc="-5" noProof="0" dirty="0">
                <a:solidFill>
                  <a:srgbClr val="002060"/>
                </a:solidFill>
                <a:latin typeface="Arial" panose="020B0604020202020204" pitchFamily="34" charset="0"/>
                <a:cs typeface="Arial" panose="020B0604020202020204" pitchFamily="34" charset="0"/>
              </a:rPr>
              <a:t>que se produzcan  </a:t>
            </a:r>
            <a:r>
              <a:rPr lang="es-CL" sz="2400" noProof="0" dirty="0">
                <a:solidFill>
                  <a:srgbClr val="002060"/>
                </a:solidFill>
                <a:latin typeface="Arial" panose="020B0604020202020204" pitchFamily="34" charset="0"/>
                <a:cs typeface="Arial" panose="020B0604020202020204" pitchFamily="34" charset="0"/>
              </a:rPr>
              <a:t>accidentes </a:t>
            </a:r>
            <a:r>
              <a:rPr lang="es-CL" sz="2400" spc="-5" noProof="0" dirty="0">
                <a:solidFill>
                  <a:srgbClr val="002060"/>
                </a:solidFill>
                <a:latin typeface="Arial" panose="020B0604020202020204" pitchFamily="34" charset="0"/>
                <a:cs typeface="Arial" panose="020B0604020202020204" pitchFamily="34" charset="0"/>
              </a:rPr>
              <a:t>y </a:t>
            </a:r>
            <a:r>
              <a:rPr lang="es-CL" sz="2400" noProof="0" dirty="0">
                <a:solidFill>
                  <a:srgbClr val="002060"/>
                </a:solidFill>
                <a:latin typeface="Arial" panose="020B0604020202020204" pitchFamily="34" charset="0"/>
                <a:cs typeface="Arial" panose="020B0604020202020204" pitchFamily="34" charset="0"/>
              </a:rPr>
              <a:t>grandes</a:t>
            </a:r>
            <a:r>
              <a:rPr lang="es-CL" sz="2400" spc="15"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pérdidas.</a:t>
            </a:r>
          </a:p>
        </p:txBody>
      </p:sp>
      <p:sp>
        <p:nvSpPr>
          <p:cNvPr id="2" name="Flecha: curvada hacia abajo 1">
            <a:extLst>
              <a:ext uri="{FF2B5EF4-FFF2-40B4-BE49-F238E27FC236}">
                <a16:creationId xmlns:a16="http://schemas.microsoft.com/office/drawing/2014/main" id="{49D40346-DFCE-24A1-2688-14C46064594C}"/>
              </a:ext>
            </a:extLst>
          </p:cNvPr>
          <p:cNvSpPr/>
          <p:nvPr/>
        </p:nvSpPr>
        <p:spPr>
          <a:xfrm rot="2450152">
            <a:off x="7414047" y="2062638"/>
            <a:ext cx="686725" cy="603819"/>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solidFill>
                <a:schemeClr val="tx1"/>
              </a:solidFill>
            </a:endParaRPr>
          </a:p>
        </p:txBody>
      </p:sp>
      <p:pic>
        <p:nvPicPr>
          <p:cNvPr id="4" name="Gráfico 3" descr="Radioactivo contorno">
            <a:extLst>
              <a:ext uri="{FF2B5EF4-FFF2-40B4-BE49-F238E27FC236}">
                <a16:creationId xmlns:a16="http://schemas.microsoft.com/office/drawing/2014/main" id="{7422AD34-5253-9C52-93B4-F7FA8EC594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5157" y="1570933"/>
            <a:ext cx="681339" cy="681339"/>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84014F-6703-FC50-8A4D-4FE9B3A48510}"/>
              </a:ext>
            </a:extLst>
          </p:cNvPr>
          <p:cNvSpPr txBox="1"/>
          <p:nvPr/>
        </p:nvSpPr>
        <p:spPr>
          <a:xfrm>
            <a:off x="416859" y="2425435"/>
            <a:ext cx="8310282" cy="1938992"/>
          </a:xfrm>
          <a:prstGeom prst="rect">
            <a:avLst/>
          </a:prstGeom>
          <a:noFill/>
        </p:spPr>
        <p:txBody>
          <a:bodyPr wrap="square">
            <a:spAutoFit/>
          </a:bodyPr>
          <a:lstStyle/>
          <a:p>
            <a:pPr algn="just"/>
            <a:r>
              <a:rPr lang="es-CL" sz="2400" dirty="0">
                <a:solidFill>
                  <a:srgbClr val="002060"/>
                </a:solidFill>
                <a:latin typeface="Arial" panose="020B0604020202020204" pitchFamily="34" charset="0"/>
                <a:cs typeface="Arial" panose="020B0604020202020204" pitchFamily="34" charset="0"/>
              </a:rPr>
              <a:t>La </a:t>
            </a:r>
            <a:r>
              <a:rPr lang="es-CL" sz="2400" b="1" dirty="0">
                <a:solidFill>
                  <a:srgbClr val="002060"/>
                </a:solidFill>
                <a:latin typeface="Arial" panose="020B0604020202020204" pitchFamily="34" charset="0"/>
                <a:cs typeface="Arial" panose="020B0604020202020204" pitchFamily="34" charset="0"/>
              </a:rPr>
              <a:t>carga y descarga segura de sustancias peligrosas</a:t>
            </a:r>
            <a:r>
              <a:rPr lang="es-CL" sz="2400" dirty="0">
                <a:solidFill>
                  <a:srgbClr val="002060"/>
                </a:solidFill>
                <a:latin typeface="Arial" panose="020B0604020202020204" pitchFamily="34" charset="0"/>
                <a:cs typeface="Arial" panose="020B0604020202020204" pitchFamily="34" charset="0"/>
              </a:rPr>
              <a:t> es un proceso crítico que requiere el cumplimiento de normativas, uso de procedimientos adecuados y medidas de seguridad para evitar accidentes, derrames o exposición a sustancias tóxicas.</a:t>
            </a:r>
          </a:p>
        </p:txBody>
      </p:sp>
    </p:spTree>
    <p:extLst>
      <p:ext uri="{BB962C8B-B14F-4D97-AF65-F5344CB8AC3E}">
        <p14:creationId xmlns:p14="http://schemas.microsoft.com/office/powerpoint/2010/main" val="31416640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436858-0E0C-6558-B6B2-D4C111DE34E5}"/>
              </a:ext>
            </a:extLst>
          </p:cNvPr>
          <p:cNvSpPr txBox="1"/>
          <p:nvPr/>
        </p:nvSpPr>
        <p:spPr>
          <a:xfrm>
            <a:off x="290456" y="2151529"/>
            <a:ext cx="8563087" cy="3416320"/>
          </a:xfrm>
          <a:prstGeom prst="rect">
            <a:avLst/>
          </a:prstGeom>
          <a:noFill/>
        </p:spPr>
        <p:txBody>
          <a:bodyPr wrap="square" rtlCol="0">
            <a:spAutoFit/>
          </a:bodyPr>
          <a:lstStyle/>
          <a:p>
            <a:pPr algn="just">
              <a:buNone/>
            </a:pPr>
            <a:r>
              <a:rPr lang="es-CL" sz="2400" b="1" dirty="0">
                <a:solidFill>
                  <a:srgbClr val="002060"/>
                </a:solidFill>
                <a:latin typeface="Arial" panose="020B0604020202020204" pitchFamily="34" charset="0"/>
                <a:cs typeface="Arial" panose="020B0604020202020204" pitchFamily="34" charset="0"/>
              </a:rPr>
              <a:t>1. Requisitos previos</a:t>
            </a:r>
          </a:p>
          <a:p>
            <a:pPr marL="342900" indent="-342900" algn="just">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Capacitación del personal en manipulación de sustancias peligrosas. </a:t>
            </a:r>
          </a:p>
          <a:p>
            <a:pPr marL="342900" indent="-342900" algn="just">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Inspección del área de trabajo y equipos de carga/descarga. </a:t>
            </a:r>
          </a:p>
          <a:p>
            <a:pPr marL="342900" indent="-342900" algn="just">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Uso de Equipos de Protección Personal (EPP) adecuados. </a:t>
            </a:r>
          </a:p>
          <a:p>
            <a:pPr marL="342900" indent="-342900" algn="just">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Señalización y delimitación del área de operación. Revisión de la </a:t>
            </a:r>
            <a:r>
              <a:rPr lang="es-CL" sz="2400" b="1" dirty="0">
                <a:solidFill>
                  <a:srgbClr val="002060"/>
                </a:solidFill>
                <a:latin typeface="Arial" panose="020B0604020202020204" pitchFamily="34" charset="0"/>
                <a:cs typeface="Arial" panose="020B0604020202020204" pitchFamily="34" charset="0"/>
              </a:rPr>
              <a:t>Hoja de Datos de Seguridad (</a:t>
            </a:r>
            <a:r>
              <a:rPr lang="es-CL" sz="2400" b="1" dirty="0" err="1">
                <a:solidFill>
                  <a:srgbClr val="002060"/>
                </a:solidFill>
                <a:latin typeface="Arial" panose="020B0604020202020204" pitchFamily="34" charset="0"/>
                <a:cs typeface="Arial" panose="020B0604020202020204" pitchFamily="34" charset="0"/>
              </a:rPr>
              <a:t>HDS</a:t>
            </a:r>
            <a:r>
              <a:rPr lang="es-CL" sz="2400" b="1" dirty="0">
                <a:solidFill>
                  <a:srgbClr val="002060"/>
                </a:solidFill>
                <a:latin typeface="Arial" panose="020B0604020202020204" pitchFamily="34" charset="0"/>
                <a:cs typeface="Arial" panose="020B0604020202020204" pitchFamily="34" charset="0"/>
              </a:rPr>
              <a:t>)</a:t>
            </a:r>
            <a:r>
              <a:rPr lang="es-CL" sz="2400" dirty="0">
                <a:solidFill>
                  <a:srgbClr val="002060"/>
                </a:solidFill>
                <a:latin typeface="Arial" panose="020B0604020202020204" pitchFamily="34" charset="0"/>
                <a:cs typeface="Arial" panose="020B0604020202020204" pitchFamily="34" charset="0"/>
              </a:rPr>
              <a:t> de la sustancia a manipular.</a:t>
            </a:r>
          </a:p>
        </p:txBody>
      </p:sp>
    </p:spTree>
    <p:extLst>
      <p:ext uri="{BB962C8B-B14F-4D97-AF65-F5344CB8AC3E}">
        <p14:creationId xmlns:p14="http://schemas.microsoft.com/office/powerpoint/2010/main" val="19439649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651562-F079-21AC-012E-CBDEEB239AC6}"/>
              </a:ext>
            </a:extLst>
          </p:cNvPr>
          <p:cNvSpPr txBox="1"/>
          <p:nvPr/>
        </p:nvSpPr>
        <p:spPr>
          <a:xfrm>
            <a:off x="554018" y="2233273"/>
            <a:ext cx="8213464" cy="3416320"/>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2. Procedimiento de Carga Segura</a:t>
            </a:r>
          </a:p>
          <a:p>
            <a:pPr>
              <a:buNone/>
            </a:pPr>
            <a:r>
              <a:rPr lang="es-CL" sz="2400" b="1" dirty="0">
                <a:solidFill>
                  <a:srgbClr val="002060"/>
                </a:solidFill>
                <a:latin typeface="Arial" panose="020B0604020202020204" pitchFamily="34" charset="0"/>
                <a:cs typeface="Arial" panose="020B0604020202020204" pitchFamily="34" charset="0"/>
              </a:rPr>
              <a:t>Verificación del vehículo o contenedor</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Confirmar compatibilidad del material de los recipientes con la sustancia.</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Inspeccionar el estado de mangueras, válvulas y conexiones.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Asegúrese de que el vehículo tenga la señalización adecuada (según ADR o normativa local).</a:t>
            </a:r>
          </a:p>
          <a:p>
            <a:pPr>
              <a:buNone/>
            </a:pPr>
            <a:endParaRPr lang="es-CL"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2295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C2912-7CDC-1749-044D-E46413401033}"/>
              </a:ext>
            </a:extLst>
          </p:cNvPr>
          <p:cNvSpPr txBox="1"/>
          <p:nvPr/>
        </p:nvSpPr>
        <p:spPr>
          <a:xfrm>
            <a:off x="556708" y="2177783"/>
            <a:ext cx="8030583" cy="1938992"/>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Preparación del área de carga</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Usar barreras o conos para delimitar la zona.</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Disponer de material absorbente y kits antiderrames.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Verifique que las condiciones ambientales sean seguras (sin fuentes de ignición en caso de inflamables).</a:t>
            </a:r>
          </a:p>
        </p:txBody>
      </p:sp>
    </p:spTree>
    <p:extLst>
      <p:ext uri="{BB962C8B-B14F-4D97-AF65-F5344CB8AC3E}">
        <p14:creationId xmlns:p14="http://schemas.microsoft.com/office/powerpoint/2010/main" val="1172670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F548FC-3827-FE2A-2299-DBD646BE7604}"/>
              </a:ext>
            </a:extLst>
          </p:cNvPr>
          <p:cNvSpPr txBox="1"/>
          <p:nvPr/>
        </p:nvSpPr>
        <p:spPr>
          <a:xfrm>
            <a:off x="554017" y="2169994"/>
            <a:ext cx="8460889" cy="3046988"/>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Carga de la sustancia peligrosa</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Conecte correctamente las mangueras y válvulas.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Supervisar el flujo de la sustancia para evitar sobrecargas o fugas.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Mantener una comunicación constante entre los operadores.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Cerrar y vender correctamente los recipientes una vez finalizada la carga.</a:t>
            </a:r>
          </a:p>
        </p:txBody>
      </p:sp>
    </p:spTree>
    <p:extLst>
      <p:ext uri="{BB962C8B-B14F-4D97-AF65-F5344CB8AC3E}">
        <p14:creationId xmlns:p14="http://schemas.microsoft.com/office/powerpoint/2010/main" val="3964480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EA2CDB-F994-5590-3AB0-3626D139CB9B}"/>
              </a:ext>
            </a:extLst>
          </p:cNvPr>
          <p:cNvSpPr txBox="1"/>
          <p:nvPr/>
        </p:nvSpPr>
        <p:spPr>
          <a:xfrm>
            <a:off x="403411" y="2047651"/>
            <a:ext cx="8740589" cy="4154984"/>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3. Procedimiento de Descarga Segura</a:t>
            </a:r>
          </a:p>
          <a:p>
            <a:pPr>
              <a:buNone/>
            </a:pPr>
            <a:r>
              <a:rPr lang="es-CL" sz="2400" dirty="0">
                <a:solidFill>
                  <a:srgbClr val="002060"/>
                </a:solidFill>
                <a:latin typeface="Arial" panose="020B0604020202020204" pitchFamily="34" charset="0"/>
                <a:cs typeface="Arial" panose="020B0604020202020204" pitchFamily="34" charset="0"/>
              </a:rPr>
              <a:t>1️⃣ </a:t>
            </a:r>
            <a:r>
              <a:rPr lang="es-CL" sz="2400" b="1" dirty="0">
                <a:solidFill>
                  <a:srgbClr val="002060"/>
                </a:solidFill>
                <a:latin typeface="Arial" panose="020B0604020202020204" pitchFamily="34" charset="0"/>
                <a:cs typeface="Arial" panose="020B0604020202020204" pitchFamily="34" charset="0"/>
              </a:rPr>
              <a:t>Inspección previa del sitio de descarga</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Revisar compatibilidad del área de almacenamiento con la sustancia.</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Asegúrese de que haya ventilación adecuada si es necesario.</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Confirmar disponibilidad de materiales de emergencia (extintores, absorbentes).</a:t>
            </a:r>
          </a:p>
          <a:p>
            <a:pPr>
              <a:buNone/>
            </a:pPr>
            <a:r>
              <a:rPr lang="es-CL" sz="2400" dirty="0">
                <a:solidFill>
                  <a:srgbClr val="002060"/>
                </a:solidFill>
                <a:latin typeface="Arial" panose="020B0604020202020204" pitchFamily="34" charset="0"/>
                <a:cs typeface="Arial" panose="020B0604020202020204" pitchFamily="34" charset="0"/>
              </a:rPr>
              <a:t>2️⃣ </a:t>
            </a:r>
            <a:r>
              <a:rPr lang="es-CL" sz="2400" b="1" dirty="0">
                <a:solidFill>
                  <a:srgbClr val="002060"/>
                </a:solidFill>
                <a:latin typeface="Arial" panose="020B0604020202020204" pitchFamily="34" charset="0"/>
                <a:cs typeface="Arial" panose="020B0604020202020204" pitchFamily="34" charset="0"/>
              </a:rPr>
              <a:t>Conexión y transferencia del producto</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Verifique la presión y temperatura si aplica.</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Conectar de manera segura las mangueras y válvulas.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Supervisar constantemente el proceso de descarga.</a:t>
            </a:r>
          </a:p>
        </p:txBody>
      </p:sp>
    </p:spTree>
    <p:extLst>
      <p:ext uri="{BB962C8B-B14F-4D97-AF65-F5344CB8AC3E}">
        <p14:creationId xmlns:p14="http://schemas.microsoft.com/office/powerpoint/2010/main" val="7187508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D93317-EC38-B90F-B3AC-132DB26D5BD3}"/>
              </a:ext>
            </a:extLst>
          </p:cNvPr>
          <p:cNvSpPr txBox="1"/>
          <p:nvPr/>
        </p:nvSpPr>
        <p:spPr>
          <a:xfrm>
            <a:off x="521746" y="2050267"/>
            <a:ext cx="7944522" cy="1200329"/>
          </a:xfrm>
          <a:prstGeom prst="rect">
            <a:avLst/>
          </a:prstGeom>
          <a:noFill/>
        </p:spPr>
        <p:txBody>
          <a:bodyPr wrap="square">
            <a:spAutoFit/>
          </a:bodyPr>
          <a:lstStyle/>
          <a:p>
            <a:pPr>
              <a:buNone/>
            </a:pPr>
            <a:r>
              <a:rPr lang="es-CL" sz="1800" dirty="0">
                <a:solidFill>
                  <a:srgbClr val="002060"/>
                </a:solidFill>
                <a:latin typeface="Arial" panose="020B0604020202020204" pitchFamily="34" charset="0"/>
                <a:cs typeface="Arial" panose="020B0604020202020204" pitchFamily="34" charset="0"/>
              </a:rPr>
              <a:t>3️⃣ </a:t>
            </a:r>
            <a:r>
              <a:rPr lang="es-CL" sz="1800" b="1" dirty="0">
                <a:solidFill>
                  <a:srgbClr val="002060"/>
                </a:solidFill>
                <a:latin typeface="Arial" panose="020B0604020202020204" pitchFamily="34" charset="0"/>
                <a:cs typeface="Arial" panose="020B0604020202020204" pitchFamily="34" charset="0"/>
              </a:rPr>
              <a:t>Finalización de la descarga</a:t>
            </a:r>
            <a:endParaRPr lang="es-CL" sz="18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1800" dirty="0">
                <a:solidFill>
                  <a:srgbClr val="002060"/>
                </a:solidFill>
                <a:latin typeface="Arial" panose="020B0604020202020204" pitchFamily="34" charset="0"/>
                <a:cs typeface="Arial" panose="020B0604020202020204" pitchFamily="34" charset="0"/>
              </a:rPr>
              <a:t>Cerrar válvulas y desconectar mangueras de manera segura.</a:t>
            </a:r>
          </a:p>
          <a:p>
            <a:pPr>
              <a:buFont typeface="Arial" panose="020B0604020202020204" pitchFamily="34" charset="0"/>
              <a:buChar char="•"/>
            </a:pPr>
            <a:r>
              <a:rPr lang="es-CL" sz="1800" dirty="0">
                <a:solidFill>
                  <a:srgbClr val="002060"/>
                </a:solidFill>
                <a:latin typeface="Arial" panose="020B0604020202020204" pitchFamily="34" charset="0"/>
                <a:cs typeface="Arial" panose="020B0604020202020204" pitchFamily="34" charset="0"/>
              </a:rPr>
              <a:t>Inspeccionar el área para detectar posibles fugas o derrames.</a:t>
            </a:r>
          </a:p>
          <a:p>
            <a:pPr>
              <a:buFont typeface="Arial" panose="020B0604020202020204" pitchFamily="34" charset="0"/>
              <a:buChar char="•"/>
            </a:pPr>
            <a:r>
              <a:rPr lang="es-CL" sz="1800" dirty="0">
                <a:solidFill>
                  <a:srgbClr val="002060"/>
                </a:solidFill>
                <a:latin typeface="Arial" panose="020B0604020202020204" pitchFamily="34" charset="0"/>
                <a:cs typeface="Arial" panose="020B0604020202020204" pitchFamily="34" charset="0"/>
              </a:rPr>
              <a:t>Limpiar y asegurar correctamente los recipientes vacíos.</a:t>
            </a:r>
          </a:p>
        </p:txBody>
      </p:sp>
    </p:spTree>
    <p:extLst>
      <p:ext uri="{BB962C8B-B14F-4D97-AF65-F5344CB8AC3E}">
        <p14:creationId xmlns:p14="http://schemas.microsoft.com/office/powerpoint/2010/main" val="664842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863952-A706-CDD4-5244-4B28E394E4D4}"/>
              </a:ext>
            </a:extLst>
          </p:cNvPr>
          <p:cNvSpPr txBox="1"/>
          <p:nvPr/>
        </p:nvSpPr>
        <p:spPr>
          <a:xfrm>
            <a:off x="575534" y="2136338"/>
            <a:ext cx="8084372" cy="3416320"/>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4. Medidas de Seguridad Generales</a:t>
            </a:r>
          </a:p>
          <a:p>
            <a:pPr>
              <a:buNone/>
            </a:pPr>
            <a:endParaRPr lang="es-CL" sz="2400" b="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Prohibido fumar o usar dispositivos electrónicos en la zona de carga/descarga. </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Disponer de un plan de emergencia y rutas de evacuación. </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Supervisión constante de personal capacitado. </a:t>
            </a:r>
            <a:br>
              <a:rPr lang="es-CL" sz="2400" dirty="0">
                <a:solidFill>
                  <a:srgbClr val="002060"/>
                </a:solidFill>
                <a:latin typeface="Arial" panose="020B0604020202020204" pitchFamily="34" charset="0"/>
                <a:cs typeface="Arial" panose="020B0604020202020204" pitchFamily="34" charset="0"/>
              </a:rPr>
            </a:br>
            <a:r>
              <a:rPr lang="es-CL" sz="2400" dirty="0">
                <a:solidFill>
                  <a:srgbClr val="002060"/>
                </a:solidFill>
                <a:latin typeface="Arial" panose="020B0604020202020204" pitchFamily="34" charset="0"/>
                <a:cs typeface="Arial" panose="020B0604020202020204" pitchFamily="34" charset="0"/>
              </a:rPr>
              <a:t>Reportar cualquier incidente o condición insegura de inmediato.</a:t>
            </a:r>
          </a:p>
        </p:txBody>
      </p:sp>
    </p:spTree>
    <p:extLst>
      <p:ext uri="{BB962C8B-B14F-4D97-AF65-F5344CB8AC3E}">
        <p14:creationId xmlns:p14="http://schemas.microsoft.com/office/powerpoint/2010/main" val="2608191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7D0BE0-D7A5-D9CA-A42B-3C56B15A211E}"/>
              </a:ext>
            </a:extLst>
          </p:cNvPr>
          <p:cNvSpPr txBox="1"/>
          <p:nvPr/>
        </p:nvSpPr>
        <p:spPr>
          <a:xfrm>
            <a:off x="693868" y="2147086"/>
            <a:ext cx="7836946" cy="1938992"/>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Verificación final y autorización de salida</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Revisar que no haya fugas.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Asegúrese de que la carga esté correctamente sujeta.</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Completar la documentación necesaria (manifiesto de carga, guías de despacho).</a:t>
            </a:r>
            <a:endParaRPr lang="es-CL" sz="2400" dirty="0">
              <a:solidFill>
                <a:srgbClr val="002060"/>
              </a:solidFill>
            </a:endParaRPr>
          </a:p>
        </p:txBody>
      </p:sp>
    </p:spTree>
    <p:extLst>
      <p:ext uri="{BB962C8B-B14F-4D97-AF65-F5344CB8AC3E}">
        <p14:creationId xmlns:p14="http://schemas.microsoft.com/office/powerpoint/2010/main" val="1039714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6CB1A2-8454-F310-FAD7-8006C3537802}"/>
              </a:ext>
            </a:extLst>
          </p:cNvPr>
          <p:cNvSpPr txBox="1"/>
          <p:nvPr/>
        </p:nvSpPr>
        <p:spPr>
          <a:xfrm>
            <a:off x="392653" y="2040944"/>
            <a:ext cx="8116645" cy="4524315"/>
          </a:xfrm>
          <a:prstGeom prst="rect">
            <a:avLst/>
          </a:prstGeom>
          <a:noFill/>
        </p:spPr>
        <p:txBody>
          <a:bodyPr wrap="square">
            <a:spAutoFit/>
          </a:bodyPr>
          <a:lstStyle/>
          <a:p>
            <a:pPr algn="just">
              <a:buNone/>
            </a:pPr>
            <a:r>
              <a:rPr lang="es-CL" sz="2400" b="1" dirty="0">
                <a:solidFill>
                  <a:srgbClr val="002060"/>
                </a:solidFill>
                <a:latin typeface="Arial" panose="020B0604020202020204" pitchFamily="34" charset="0"/>
                <a:cs typeface="Arial" panose="020B0604020202020204" pitchFamily="34" charset="0"/>
              </a:rPr>
              <a:t>1. Equipos para el Control de Derrames</a:t>
            </a:r>
          </a:p>
          <a:p>
            <a:pPr algn="just">
              <a:buNone/>
            </a:pPr>
            <a:endParaRPr lang="es-CL" sz="2400" b="1" dirty="0">
              <a:solidFill>
                <a:srgbClr val="002060"/>
              </a:solidFill>
              <a:latin typeface="Arial" panose="020B0604020202020204" pitchFamily="34" charset="0"/>
              <a:cs typeface="Arial" panose="020B0604020202020204" pitchFamily="34" charset="0"/>
            </a:endParaRPr>
          </a:p>
          <a:p>
            <a:pPr algn="just">
              <a:buNone/>
            </a:pPr>
            <a:r>
              <a:rPr lang="es-CL" sz="2400" b="1" dirty="0">
                <a:solidFill>
                  <a:srgbClr val="002060"/>
                </a:solidFill>
                <a:latin typeface="Arial" panose="020B0604020202020204" pitchFamily="34" charset="0"/>
                <a:cs typeface="Arial" panose="020B0604020202020204" pitchFamily="34" charset="0"/>
              </a:rPr>
              <a:t>Kit Antiderrames</a:t>
            </a:r>
            <a:r>
              <a:rPr lang="es-CL" sz="2400" dirty="0">
                <a:solidFill>
                  <a:srgbClr val="002060"/>
                </a:solidFill>
                <a:latin typeface="Arial" panose="020B0604020202020204" pitchFamily="34" charset="0"/>
                <a:cs typeface="Arial" panose="020B0604020202020204" pitchFamily="34" charset="0"/>
              </a:rPr>
              <a:t> (dependiendo del tipo de sustancia):</a:t>
            </a:r>
          </a:p>
          <a:p>
            <a:pPr algn="just">
              <a:buFont typeface="Arial" panose="020B0604020202020204" pitchFamily="34" charset="0"/>
              <a:buChar char="•"/>
            </a:pPr>
            <a:r>
              <a:rPr lang="es-CL" sz="2400" b="1" dirty="0">
                <a:solidFill>
                  <a:srgbClr val="002060"/>
                </a:solidFill>
                <a:latin typeface="Arial" panose="020B0604020202020204" pitchFamily="34" charset="0"/>
                <a:cs typeface="Arial" panose="020B0604020202020204" pitchFamily="34" charset="0"/>
              </a:rPr>
              <a:t>Absorbentes</a:t>
            </a:r>
            <a:r>
              <a:rPr lang="es-CL" sz="2400" dirty="0">
                <a:solidFill>
                  <a:srgbClr val="002060"/>
                </a:solidFill>
                <a:latin typeface="Arial" panose="020B0604020202020204" pitchFamily="34" charset="0"/>
                <a:cs typeface="Arial" panose="020B0604020202020204" pitchFamily="34" charset="0"/>
              </a:rPr>
              <a:t> (almohadillas, mantas, barreras).</a:t>
            </a:r>
          </a:p>
          <a:p>
            <a:pPr algn="just">
              <a:buFont typeface="Arial" panose="020B0604020202020204" pitchFamily="34" charset="0"/>
              <a:buChar char="•"/>
            </a:pPr>
            <a:r>
              <a:rPr lang="es-CL" sz="2400" b="1" dirty="0">
                <a:solidFill>
                  <a:srgbClr val="002060"/>
                </a:solidFill>
                <a:latin typeface="Arial" panose="020B0604020202020204" pitchFamily="34" charset="0"/>
                <a:cs typeface="Arial" panose="020B0604020202020204" pitchFamily="34" charset="0"/>
              </a:rPr>
              <a:t>Material neutralizante</a:t>
            </a:r>
            <a:r>
              <a:rPr lang="es-CL" sz="2400" dirty="0">
                <a:solidFill>
                  <a:srgbClr val="002060"/>
                </a:solidFill>
                <a:latin typeface="Arial" panose="020B0604020202020204" pitchFamily="34" charset="0"/>
                <a:cs typeface="Arial" panose="020B0604020202020204" pitchFamily="34" charset="0"/>
              </a:rPr>
              <a:t> (según la sustancia: arena, cal, productos absorbentes especiales).</a:t>
            </a:r>
          </a:p>
          <a:p>
            <a:pPr algn="just">
              <a:buFont typeface="Arial" panose="020B0604020202020204" pitchFamily="34" charset="0"/>
              <a:buChar char="•"/>
            </a:pPr>
            <a:r>
              <a:rPr lang="es-CL" sz="2400" b="1" dirty="0">
                <a:solidFill>
                  <a:srgbClr val="002060"/>
                </a:solidFill>
                <a:latin typeface="Arial" panose="020B0604020202020204" pitchFamily="34" charset="0"/>
                <a:cs typeface="Arial" panose="020B0604020202020204" pitchFamily="34" charset="0"/>
              </a:rPr>
              <a:t>Herramientas</a:t>
            </a:r>
            <a:r>
              <a:rPr lang="es-CL" sz="2400" dirty="0">
                <a:solidFill>
                  <a:srgbClr val="002060"/>
                </a:solidFill>
                <a:latin typeface="Arial" panose="020B0604020202020204" pitchFamily="34" charset="0"/>
                <a:cs typeface="Arial" panose="020B0604020202020204" pitchFamily="34" charset="0"/>
              </a:rPr>
              <a:t> (palas, escobas </a:t>
            </a:r>
            <a:r>
              <a:rPr lang="es-CL" sz="2400" dirty="0" err="1">
                <a:solidFill>
                  <a:srgbClr val="002060"/>
                </a:solidFill>
                <a:latin typeface="Arial" panose="020B0604020202020204" pitchFamily="34" charset="0"/>
                <a:cs typeface="Arial" panose="020B0604020202020204" pitchFamily="34" charset="0"/>
              </a:rPr>
              <a:t>anti-chispa</a:t>
            </a:r>
            <a:r>
              <a:rPr lang="es-CL" sz="2400" dirty="0">
                <a:solidFill>
                  <a:srgbClr val="002060"/>
                </a:solidFill>
                <a:latin typeface="Arial" panose="020B0604020202020204" pitchFamily="34" charset="0"/>
                <a:cs typeface="Arial" panose="020B0604020202020204" pitchFamily="34" charset="0"/>
              </a:rPr>
              <a:t> para inflamables).</a:t>
            </a:r>
          </a:p>
          <a:p>
            <a:pPr algn="just">
              <a:buFont typeface="Arial" panose="020B0604020202020204" pitchFamily="34" charset="0"/>
              <a:buChar char="•"/>
            </a:pPr>
            <a:r>
              <a:rPr lang="es-CL" sz="2400" b="1" dirty="0">
                <a:solidFill>
                  <a:srgbClr val="002060"/>
                </a:solidFill>
                <a:latin typeface="Arial" panose="020B0604020202020204" pitchFamily="34" charset="0"/>
                <a:cs typeface="Arial" panose="020B0604020202020204" pitchFamily="34" charset="0"/>
              </a:rPr>
              <a:t>Contenedores de residuos peligrosos</a:t>
            </a:r>
            <a:r>
              <a:rPr lang="es-CL" sz="2400" dirty="0">
                <a:solidFill>
                  <a:srgbClr val="002060"/>
                </a:solidFill>
                <a:latin typeface="Arial" panose="020B0604020202020204" pitchFamily="34" charset="0"/>
                <a:cs typeface="Arial" panose="020B0604020202020204" pitchFamily="34" charset="0"/>
              </a:rPr>
              <a:t> para disposición final.</a:t>
            </a:r>
          </a:p>
          <a:p>
            <a:pPr algn="just">
              <a:buFont typeface="Arial" panose="020B0604020202020204" pitchFamily="34" charset="0"/>
              <a:buChar char="•"/>
            </a:pPr>
            <a:r>
              <a:rPr lang="es-CL" sz="2400" b="1" dirty="0">
                <a:solidFill>
                  <a:srgbClr val="002060"/>
                </a:solidFill>
                <a:latin typeface="Arial" panose="020B0604020202020204" pitchFamily="34" charset="0"/>
                <a:cs typeface="Arial" panose="020B0604020202020204" pitchFamily="34" charset="0"/>
              </a:rPr>
              <a:t>Selladores o barreras</a:t>
            </a:r>
            <a:r>
              <a:rPr lang="es-CL" sz="2400" dirty="0">
                <a:solidFill>
                  <a:srgbClr val="002060"/>
                </a:solidFill>
                <a:latin typeface="Arial" panose="020B0604020202020204" pitchFamily="34" charset="0"/>
                <a:cs typeface="Arial" panose="020B0604020202020204" pitchFamily="34" charset="0"/>
              </a:rPr>
              <a:t> para evitar la propagación del derrame.</a:t>
            </a:r>
          </a:p>
        </p:txBody>
      </p:sp>
    </p:spTree>
    <p:extLst>
      <p:ext uri="{BB962C8B-B14F-4D97-AF65-F5344CB8AC3E}">
        <p14:creationId xmlns:p14="http://schemas.microsoft.com/office/powerpoint/2010/main" val="103371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idx="4294967295"/>
          </p:nvPr>
        </p:nvSpPr>
        <p:spPr>
          <a:xfrm>
            <a:off x="2079636" y="2196702"/>
            <a:ext cx="4701815" cy="505908"/>
          </a:xfrm>
          <a:prstGeom prst="rect">
            <a:avLst/>
          </a:prstGeom>
        </p:spPr>
        <p:txBody>
          <a:bodyPr vert="horz" wrap="square" lIns="0" tIns="13335" rIns="0" bIns="0" rtlCol="0">
            <a:spAutoFit/>
          </a:bodyPr>
          <a:lstStyle/>
          <a:p>
            <a:pPr marL="12700">
              <a:lnSpc>
                <a:spcPct val="100000"/>
              </a:lnSpc>
              <a:spcBef>
                <a:spcPts val="105"/>
              </a:spcBef>
            </a:pPr>
            <a:r>
              <a:rPr lang="es-CL" sz="3200" b="1" u="sng" noProof="0" dirty="0">
                <a:solidFill>
                  <a:srgbClr val="002060"/>
                </a:solidFill>
                <a:latin typeface="Arial" panose="020B0604020202020204" pitchFamily="34" charset="0"/>
                <a:cs typeface="Arial" panose="020B0604020202020204" pitchFamily="34" charset="0"/>
              </a:rPr>
              <a:t>DEFINICIONES</a:t>
            </a:r>
          </a:p>
        </p:txBody>
      </p:sp>
      <p:pic>
        <p:nvPicPr>
          <p:cNvPr id="3" name="Gráfico 2" descr="Inteligencia artificial contorno">
            <a:extLst>
              <a:ext uri="{FF2B5EF4-FFF2-40B4-BE49-F238E27FC236}">
                <a16:creationId xmlns:a16="http://schemas.microsoft.com/office/drawing/2014/main" id="{C872DB36-9384-4FC0-DD45-3D1785579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589" y="1690794"/>
            <a:ext cx="505908" cy="505908"/>
          </a:xfrm>
          <a:prstGeom prst="rect">
            <a:avLst/>
          </a:prstGeom>
        </p:spPr>
      </p:pic>
      <p:graphicFrame>
        <p:nvGraphicFramePr>
          <p:cNvPr id="11" name="object 7">
            <a:extLst>
              <a:ext uri="{FF2B5EF4-FFF2-40B4-BE49-F238E27FC236}">
                <a16:creationId xmlns:a16="http://schemas.microsoft.com/office/drawing/2014/main" id="{9D133BF3-F4F3-67D5-4994-64CAC0AB0FF6}"/>
              </a:ext>
            </a:extLst>
          </p:cNvPr>
          <p:cNvGraphicFramePr/>
          <p:nvPr>
            <p:extLst>
              <p:ext uri="{D42A27DB-BD31-4B8C-83A1-F6EECF244321}">
                <p14:modId xmlns:p14="http://schemas.microsoft.com/office/powerpoint/2010/main" val="4031997394"/>
              </p:ext>
            </p:extLst>
          </p:nvPr>
        </p:nvGraphicFramePr>
        <p:xfrm>
          <a:off x="174287" y="2702611"/>
          <a:ext cx="8969713" cy="4155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1AC48116-64BE-44FC-568E-930B571A942B}"/>
              </a:ext>
            </a:extLst>
          </p:cNvPr>
          <p:cNvSpPr txBox="1"/>
          <p:nvPr/>
        </p:nvSpPr>
        <p:spPr>
          <a:xfrm>
            <a:off x="587600" y="4368395"/>
            <a:ext cx="3727884" cy="1754326"/>
          </a:xfrm>
          <a:prstGeom prst="rect">
            <a:avLst/>
          </a:prstGeom>
          <a:noFill/>
        </p:spPr>
        <p:txBody>
          <a:bodyPr wrap="square" rtlCol="0">
            <a:spAutoFit/>
          </a:bodyPr>
          <a:lstStyle/>
          <a:p>
            <a:r>
              <a:rPr lang="es-CL" sz="1800" b="1" noProof="0" dirty="0">
                <a:latin typeface="Arial" panose="020B0604020202020204" pitchFamily="34" charset="0"/>
                <a:cs typeface="Arial" panose="020B0604020202020204" pitchFamily="34" charset="0"/>
              </a:rPr>
              <a:t>ACCIDENTE</a:t>
            </a:r>
            <a:r>
              <a:rPr lang="es-CL" sz="1800" noProof="0" dirty="0">
                <a:latin typeface="Arial" panose="020B0604020202020204" pitchFamily="34" charset="0"/>
                <a:cs typeface="Arial" panose="020B0604020202020204" pitchFamily="34" charset="0"/>
              </a:rPr>
              <a:t>: Acontecimiento o acto no deseado que  interrumpe un proceso normal de trabajo causando daños  personales y/o materiales (pérdidas).</a:t>
            </a:r>
          </a:p>
          <a:p>
            <a:endParaRPr lang="es-CL" noProof="0" dirty="0"/>
          </a:p>
        </p:txBody>
      </p:sp>
      <p:sp>
        <p:nvSpPr>
          <p:cNvPr id="5" name="CuadroTexto 4">
            <a:extLst>
              <a:ext uri="{FF2B5EF4-FFF2-40B4-BE49-F238E27FC236}">
                <a16:creationId xmlns:a16="http://schemas.microsoft.com/office/drawing/2014/main" id="{796CA719-F768-C46A-BA76-B916B2E276CC}"/>
              </a:ext>
            </a:extLst>
          </p:cNvPr>
          <p:cNvSpPr txBox="1"/>
          <p:nvPr/>
        </p:nvSpPr>
        <p:spPr>
          <a:xfrm>
            <a:off x="4828518" y="4229895"/>
            <a:ext cx="3905867" cy="2031325"/>
          </a:xfrm>
          <a:prstGeom prst="rect">
            <a:avLst/>
          </a:prstGeom>
          <a:noFill/>
        </p:spPr>
        <p:txBody>
          <a:bodyPr wrap="square" rtlCol="0">
            <a:spAutoFit/>
          </a:bodyPr>
          <a:lstStyle/>
          <a:p>
            <a:r>
              <a:rPr lang="es-CL" b="1" noProof="0" dirty="0">
                <a:latin typeface="Arial" panose="020B0604020202020204" pitchFamily="34" charset="0"/>
                <a:cs typeface="Arial" panose="020B0604020202020204" pitchFamily="34" charset="0"/>
              </a:rPr>
              <a:t>PRODUCTO QUIMICO: </a:t>
            </a:r>
            <a:r>
              <a:rPr lang="es-CL" noProof="0" dirty="0">
                <a:latin typeface="Arial" panose="020B0604020202020204" pitchFamily="34" charset="0"/>
                <a:cs typeface="Arial" panose="020B0604020202020204" pitchFamily="34" charset="0"/>
              </a:rPr>
              <a:t>Sustancia química, ya sea  sola o en mezcla o preparación, fabricada u obtenida de  la naturaleza, con las siguientes categorías de uso: Fitosanitario, Industrial o Consumo.</a:t>
            </a:r>
          </a:p>
          <a:p>
            <a:endParaRPr lang="es-CL" noProof="0" dirty="0"/>
          </a:p>
        </p:txBody>
      </p:sp>
      <p:sp>
        <p:nvSpPr>
          <p:cNvPr id="8" name="Flecha: a la derecha 7">
            <a:extLst>
              <a:ext uri="{FF2B5EF4-FFF2-40B4-BE49-F238E27FC236}">
                <a16:creationId xmlns:a16="http://schemas.microsoft.com/office/drawing/2014/main" id="{19E28BC1-1317-FC6E-6546-45DD0246811D}"/>
              </a:ext>
            </a:extLst>
          </p:cNvPr>
          <p:cNvSpPr/>
          <p:nvPr/>
        </p:nvSpPr>
        <p:spPr>
          <a:xfrm>
            <a:off x="7790371" y="6053473"/>
            <a:ext cx="1179342" cy="735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3C3BEC-F28E-3637-B8EA-163EAEF503A0}"/>
              </a:ext>
            </a:extLst>
          </p:cNvPr>
          <p:cNvSpPr txBox="1"/>
          <p:nvPr/>
        </p:nvSpPr>
        <p:spPr>
          <a:xfrm>
            <a:off x="543260" y="2047609"/>
            <a:ext cx="8407101" cy="3785652"/>
          </a:xfrm>
          <a:prstGeom prst="rect">
            <a:avLst/>
          </a:prstGeom>
          <a:noFill/>
        </p:spPr>
        <p:txBody>
          <a:bodyPr wrap="square">
            <a:spAutoFit/>
          </a:bodyPr>
          <a:lstStyle/>
          <a:p>
            <a:pPr algn="just">
              <a:buNone/>
            </a:pPr>
            <a:r>
              <a:rPr lang="es-CL" sz="2400" dirty="0">
                <a:solidFill>
                  <a:srgbClr val="002060"/>
                </a:solidFill>
                <a:latin typeface="Arial" panose="020B0604020202020204" pitchFamily="34" charset="0"/>
                <a:cs typeface="Arial" panose="020B0604020202020204" pitchFamily="34" charset="0"/>
              </a:rPr>
              <a:t>Equipos </a:t>
            </a:r>
            <a:r>
              <a:rPr lang="es-CL" sz="2400" b="1" dirty="0">
                <a:solidFill>
                  <a:srgbClr val="002060"/>
                </a:solidFill>
                <a:latin typeface="Arial" panose="020B0604020202020204" pitchFamily="34" charset="0"/>
                <a:cs typeface="Arial" panose="020B0604020202020204" pitchFamily="34" charset="0"/>
              </a:rPr>
              <a:t>de Protección Personal (EPP)</a:t>
            </a:r>
            <a:r>
              <a:rPr lang="es-CL" sz="2400" dirty="0">
                <a:solidFill>
                  <a:srgbClr val="002060"/>
                </a:solidFill>
                <a:latin typeface="Arial" panose="020B0604020202020204" pitchFamily="34" charset="0"/>
                <a:cs typeface="Arial" panose="020B0604020202020204" pitchFamily="34" charset="0"/>
              </a:rPr>
              <a:t> :</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Guantes resistentes a químicos.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Gafas de seguridad o careta facial.</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Ropa de protección o trajes especiales.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Mascarillas o respiradores si hay vapores tóxicos.</a:t>
            </a:r>
          </a:p>
          <a:p>
            <a:pPr algn="just">
              <a:buFont typeface="Arial" panose="020B0604020202020204" pitchFamily="34" charset="0"/>
              <a:buChar char="•"/>
            </a:pPr>
            <a:endParaRPr lang="es-CL" sz="2400" dirty="0">
              <a:solidFill>
                <a:srgbClr val="002060"/>
              </a:solidFill>
              <a:latin typeface="Arial" panose="020B0604020202020204" pitchFamily="34" charset="0"/>
              <a:cs typeface="Arial" panose="020B0604020202020204" pitchFamily="34" charset="0"/>
            </a:endParaRPr>
          </a:p>
          <a:p>
            <a:pPr algn="just">
              <a:buNone/>
            </a:pPr>
            <a:r>
              <a:rPr lang="es-CL" sz="2400" b="1" dirty="0">
                <a:solidFill>
                  <a:srgbClr val="002060"/>
                </a:solidFill>
                <a:latin typeface="Arial" panose="020B0604020202020204" pitchFamily="34" charset="0"/>
                <a:cs typeface="Arial" panose="020B0604020202020204" pitchFamily="34" charset="0"/>
              </a:rPr>
              <a:t>Equipos adicionales según el tipo de derrame</a:t>
            </a:r>
            <a:r>
              <a:rPr lang="es-CL" sz="2400" dirty="0">
                <a:solidFill>
                  <a:srgbClr val="002060"/>
                </a:solidFill>
                <a:latin typeface="Arial" panose="020B0604020202020204" pitchFamily="34" charset="0"/>
                <a:cs typeface="Arial" panose="020B0604020202020204" pitchFamily="34" charset="0"/>
              </a:rPr>
              <a:t> :</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Duchas y lavaojos de emergencia.</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Extintores en caso de sustancias inflamables.</a:t>
            </a:r>
          </a:p>
          <a:p>
            <a:pPr algn="just">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Ventiladores o extractores en espacios cerrados.</a:t>
            </a:r>
          </a:p>
        </p:txBody>
      </p:sp>
    </p:spTree>
    <p:extLst>
      <p:ext uri="{BB962C8B-B14F-4D97-AF65-F5344CB8AC3E}">
        <p14:creationId xmlns:p14="http://schemas.microsoft.com/office/powerpoint/2010/main" val="19229684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6894C4-5391-4C9F-8C54-F608468C336B}"/>
              </a:ext>
            </a:extLst>
          </p:cNvPr>
          <p:cNvSpPr txBox="1"/>
          <p:nvPr/>
        </p:nvSpPr>
        <p:spPr>
          <a:xfrm>
            <a:off x="510988" y="2052967"/>
            <a:ext cx="8095129" cy="3416320"/>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2. Procedimiento para el Control de Derrames</a:t>
            </a:r>
          </a:p>
          <a:p>
            <a:pPr>
              <a:buNone/>
            </a:pPr>
            <a:endParaRPr lang="es-CL" sz="2400" b="1" dirty="0">
              <a:solidFill>
                <a:srgbClr val="002060"/>
              </a:solidFill>
              <a:latin typeface="Arial" panose="020B0604020202020204" pitchFamily="34" charset="0"/>
              <a:cs typeface="Arial" panose="020B0604020202020204" pitchFamily="34" charset="0"/>
            </a:endParaRPr>
          </a:p>
          <a:p>
            <a:pPr>
              <a:buNone/>
            </a:pPr>
            <a:r>
              <a:rPr lang="es-CL" sz="2400" b="1" dirty="0">
                <a:solidFill>
                  <a:srgbClr val="002060"/>
                </a:solidFill>
                <a:latin typeface="Arial" panose="020B0604020202020204" pitchFamily="34" charset="0"/>
                <a:cs typeface="Arial" panose="020B0604020202020204" pitchFamily="34" charset="0"/>
              </a:rPr>
              <a:t>Fase 1: Evaluación Inicial y Seguridad</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Alertar y evacuar</a:t>
            </a:r>
            <a:r>
              <a:rPr lang="es-CL" sz="2400" dirty="0">
                <a:solidFill>
                  <a:srgbClr val="002060"/>
                </a:solidFill>
                <a:latin typeface="Arial" panose="020B0604020202020204" pitchFamily="34" charset="0"/>
                <a:cs typeface="Arial" panose="020B0604020202020204" pitchFamily="34" charset="0"/>
              </a:rPr>
              <a:t> a personas en riesgo.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Identificar la sustancia</a:t>
            </a:r>
            <a:r>
              <a:rPr lang="es-CL" sz="2400" dirty="0">
                <a:solidFill>
                  <a:srgbClr val="002060"/>
                </a:solidFill>
                <a:latin typeface="Arial" panose="020B0604020202020204" pitchFamily="34" charset="0"/>
                <a:cs typeface="Arial" panose="020B0604020202020204" pitchFamily="34" charset="0"/>
              </a:rPr>
              <a:t> mediante la </a:t>
            </a:r>
            <a:r>
              <a:rPr lang="es-CL" sz="2400" b="1" dirty="0">
                <a:solidFill>
                  <a:srgbClr val="002060"/>
                </a:solidFill>
                <a:latin typeface="Arial" panose="020B0604020202020204" pitchFamily="34" charset="0"/>
                <a:cs typeface="Arial" panose="020B0604020202020204" pitchFamily="34" charset="0"/>
              </a:rPr>
              <a:t>Hoja de Datos de</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Seguridad (</a:t>
            </a:r>
            <a:r>
              <a:rPr lang="es-CL" sz="2400" b="1" dirty="0" err="1">
                <a:solidFill>
                  <a:srgbClr val="002060"/>
                </a:solidFill>
                <a:latin typeface="Arial" panose="020B0604020202020204" pitchFamily="34" charset="0"/>
                <a:cs typeface="Arial" panose="020B0604020202020204" pitchFamily="34" charset="0"/>
              </a:rPr>
              <a:t>HDS</a:t>
            </a:r>
            <a:r>
              <a:rPr lang="es-CL" sz="2400" b="1" dirty="0">
                <a:solidFill>
                  <a:srgbClr val="002060"/>
                </a:solidFill>
                <a:latin typeface="Arial" panose="020B0604020202020204" pitchFamily="34" charset="0"/>
                <a:cs typeface="Arial" panose="020B0604020202020204" pitchFamily="34" charset="0"/>
              </a:rPr>
              <a:t>)</a:t>
            </a:r>
            <a:r>
              <a:rPr lang="es-CL" sz="2400" dirty="0">
                <a:solidFill>
                  <a:srgbClr val="002060"/>
                </a:solidFill>
                <a:latin typeface="Arial" panose="020B0604020202020204" pitchFamily="34" charset="0"/>
                <a:cs typeface="Arial" panose="020B0604020202020204" pitchFamily="34" charset="0"/>
              </a:rPr>
              <a:t> .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Usar el EPP adecuado</a:t>
            </a:r>
            <a:r>
              <a:rPr lang="es-CL" sz="2400" dirty="0">
                <a:solidFill>
                  <a:srgbClr val="002060"/>
                </a:solidFill>
                <a:latin typeface="Arial" panose="020B0604020202020204" pitchFamily="34" charset="0"/>
                <a:cs typeface="Arial" panose="020B0604020202020204" pitchFamily="34" charset="0"/>
              </a:rPr>
              <a:t> antes de intervenir.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Asegurar el área</a:t>
            </a:r>
            <a:r>
              <a:rPr lang="es-CL" sz="2400" dirty="0">
                <a:solidFill>
                  <a:srgbClr val="002060"/>
                </a:solidFill>
                <a:latin typeface="Arial" panose="020B0604020202020204" pitchFamily="34" charset="0"/>
                <a:cs typeface="Arial" panose="020B0604020202020204" pitchFamily="34" charset="0"/>
              </a:rPr>
              <a:t> (cortar fuentes de ignición si es inflamable, evitar fuentes de agua si es contaminante).</a:t>
            </a:r>
          </a:p>
        </p:txBody>
      </p:sp>
    </p:spTree>
    <p:extLst>
      <p:ext uri="{BB962C8B-B14F-4D97-AF65-F5344CB8AC3E}">
        <p14:creationId xmlns:p14="http://schemas.microsoft.com/office/powerpoint/2010/main" val="20526822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E9D43AD-33C9-B0A6-021A-F27356040681}"/>
              </a:ext>
            </a:extLst>
          </p:cNvPr>
          <p:cNvSpPr txBox="1"/>
          <p:nvPr/>
        </p:nvSpPr>
        <p:spPr>
          <a:xfrm>
            <a:off x="500230" y="2164158"/>
            <a:ext cx="8084371" cy="2677656"/>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Fase 2: Contención del Derrame</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Delimitar el área del derrame</a:t>
            </a:r>
            <a:r>
              <a:rPr lang="es-CL" sz="2400" dirty="0">
                <a:solidFill>
                  <a:srgbClr val="002060"/>
                </a:solidFill>
                <a:latin typeface="Arial" panose="020B0604020202020204" pitchFamily="34" charset="0"/>
                <a:cs typeface="Arial" panose="020B0604020202020204" pitchFamily="34" charset="0"/>
              </a:rPr>
              <a:t> con barreras absorbentes o diques de contención.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Evite la propagación</a:t>
            </a:r>
            <a:r>
              <a:rPr lang="es-CL" sz="2400" dirty="0">
                <a:solidFill>
                  <a:srgbClr val="002060"/>
                </a:solidFill>
                <a:latin typeface="Arial" panose="020B0604020202020204" pitchFamily="34" charset="0"/>
                <a:cs typeface="Arial" panose="020B0604020202020204" pitchFamily="34" charset="0"/>
              </a:rPr>
              <a:t> utilizando material absorbente adecuado.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Neutralizar el producto</a:t>
            </a:r>
            <a:r>
              <a:rPr lang="es-CL" sz="2400" dirty="0">
                <a:solidFill>
                  <a:srgbClr val="002060"/>
                </a:solidFill>
                <a:latin typeface="Arial" panose="020B0604020202020204" pitchFamily="34" charset="0"/>
                <a:cs typeface="Arial" panose="020B0604020202020204" pitchFamily="34" charset="0"/>
              </a:rPr>
              <a:t> si es seguro hacerlo (ejemplo: bicarbonato para ácidos).</a:t>
            </a:r>
          </a:p>
        </p:txBody>
      </p:sp>
    </p:spTree>
    <p:extLst>
      <p:ext uri="{BB962C8B-B14F-4D97-AF65-F5344CB8AC3E}">
        <p14:creationId xmlns:p14="http://schemas.microsoft.com/office/powerpoint/2010/main" val="36287153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2C25E1-5663-ED82-5C43-739A0FD1E32E}"/>
              </a:ext>
            </a:extLst>
          </p:cNvPr>
          <p:cNvSpPr txBox="1"/>
          <p:nvPr/>
        </p:nvSpPr>
        <p:spPr>
          <a:xfrm>
            <a:off x="640080" y="2385103"/>
            <a:ext cx="8191948" cy="2677656"/>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Fase 3: Limpieza y Eliminación de Residuos</a:t>
            </a:r>
          </a:p>
          <a:p>
            <a:pPr marL="285750" indent="-28575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Recolectar el material absorbente contaminado</a:t>
            </a:r>
            <a:r>
              <a:rPr lang="es-CL" sz="2400" dirty="0">
                <a:solidFill>
                  <a:srgbClr val="002060"/>
                </a:solidFill>
                <a:latin typeface="Arial" panose="020B0604020202020204" pitchFamily="34" charset="0"/>
                <a:cs typeface="Arial" panose="020B0604020202020204" pitchFamily="34" charset="0"/>
              </a:rPr>
              <a:t> con palas y depositarlo en contenedores de residuos peligrosos. </a:t>
            </a:r>
          </a:p>
          <a:p>
            <a:pPr marL="285750" indent="-28575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Limpiar la zona</a:t>
            </a:r>
            <a:r>
              <a:rPr lang="es-CL" sz="2400" dirty="0">
                <a:solidFill>
                  <a:srgbClr val="002060"/>
                </a:solidFill>
                <a:latin typeface="Arial" panose="020B0604020202020204" pitchFamily="34" charset="0"/>
                <a:cs typeface="Arial" panose="020B0604020202020204" pitchFamily="34" charset="0"/>
              </a:rPr>
              <a:t> con productos compatibles para eliminar residuos. </a:t>
            </a:r>
          </a:p>
          <a:p>
            <a:pPr marL="285750" indent="-28575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Ventilar el área</a:t>
            </a:r>
            <a:r>
              <a:rPr lang="es-CL" sz="2400" dirty="0">
                <a:solidFill>
                  <a:srgbClr val="002060"/>
                </a:solidFill>
                <a:latin typeface="Arial" panose="020B0604020202020204" pitchFamily="34" charset="0"/>
                <a:cs typeface="Arial" panose="020B0604020202020204" pitchFamily="34" charset="0"/>
              </a:rPr>
              <a:t> si hay vapores o gases residuales.</a:t>
            </a:r>
          </a:p>
        </p:txBody>
      </p:sp>
    </p:spTree>
    <p:extLst>
      <p:ext uri="{BB962C8B-B14F-4D97-AF65-F5344CB8AC3E}">
        <p14:creationId xmlns:p14="http://schemas.microsoft.com/office/powerpoint/2010/main" val="15052536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FDFDB6-BA2E-A3C2-6F1D-1E7B291A4C32}"/>
              </a:ext>
            </a:extLst>
          </p:cNvPr>
          <p:cNvSpPr txBox="1"/>
          <p:nvPr/>
        </p:nvSpPr>
        <p:spPr>
          <a:xfrm>
            <a:off x="650837" y="2300393"/>
            <a:ext cx="8267251" cy="3416320"/>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Fase 4: Informe y Medidas Preventivas</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Informar del incidente</a:t>
            </a:r>
            <a:r>
              <a:rPr lang="es-CL" sz="2400" dirty="0">
                <a:solidFill>
                  <a:srgbClr val="002060"/>
                </a:solidFill>
                <a:latin typeface="Arial" panose="020B0604020202020204" pitchFamily="34" charset="0"/>
                <a:cs typeface="Arial" panose="020B0604020202020204" pitchFamily="34" charset="0"/>
              </a:rPr>
              <a:t> a los responsables de seguridad.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Registrar el evento</a:t>
            </a:r>
            <a:r>
              <a:rPr lang="es-CL" sz="2400" dirty="0">
                <a:solidFill>
                  <a:srgbClr val="002060"/>
                </a:solidFill>
                <a:latin typeface="Arial" panose="020B0604020202020204" pitchFamily="34" charset="0"/>
                <a:cs typeface="Arial" panose="020B0604020202020204" pitchFamily="34" charset="0"/>
              </a:rPr>
              <a:t> para mejorar protocolos y evitar futuros derrames.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Reposición de los insumos</a:t>
            </a:r>
            <a:r>
              <a:rPr lang="es-CL" sz="2400" dirty="0">
                <a:solidFill>
                  <a:srgbClr val="002060"/>
                </a:solidFill>
                <a:latin typeface="Arial" panose="020B0604020202020204" pitchFamily="34" charset="0"/>
                <a:cs typeface="Arial" panose="020B0604020202020204" pitchFamily="34" charset="0"/>
              </a:rPr>
              <a:t> usados ​​en el kit antiderrames.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Capacitación y reforzamiento de procedimientos</a:t>
            </a:r>
            <a:r>
              <a:rPr lang="es-CL" sz="2400" dirty="0">
                <a:solidFill>
                  <a:srgbClr val="002060"/>
                </a:solidFill>
                <a:latin typeface="Arial" panose="020B0604020202020204" pitchFamily="34" charset="0"/>
                <a:cs typeface="Arial" panose="020B0604020202020204" pitchFamily="34" charset="0"/>
              </a:rPr>
              <a:t> según sea necesario.</a:t>
            </a:r>
          </a:p>
        </p:txBody>
      </p:sp>
    </p:spTree>
    <p:extLst>
      <p:ext uri="{BB962C8B-B14F-4D97-AF65-F5344CB8AC3E}">
        <p14:creationId xmlns:p14="http://schemas.microsoft.com/office/powerpoint/2010/main" val="15660104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10B31F-30DE-C025-FA33-09863F248388}"/>
              </a:ext>
            </a:extLst>
          </p:cNvPr>
          <p:cNvSpPr txBox="1"/>
          <p:nvPr/>
        </p:nvSpPr>
        <p:spPr>
          <a:xfrm>
            <a:off x="467956" y="2233148"/>
            <a:ext cx="8600739" cy="1938992"/>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3. Prevención de </a:t>
            </a:r>
            <a:r>
              <a:rPr lang="es-CL" sz="2400" b="1" dirty="0" err="1">
                <a:solidFill>
                  <a:srgbClr val="002060"/>
                </a:solidFill>
                <a:latin typeface="Arial" panose="020B0604020202020204" pitchFamily="34" charset="0"/>
                <a:cs typeface="Arial" panose="020B0604020202020204" pitchFamily="34" charset="0"/>
              </a:rPr>
              <a:t>Dermames</a:t>
            </a:r>
            <a:endParaRPr lang="es-CL" sz="2400" b="1"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Almacenamiento seguro y señalización adecuada.</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Inspección periódica de contenedores y equipos.</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Capacitación constante en manejo de sustancias peligrosas</a:t>
            </a:r>
          </a:p>
        </p:txBody>
      </p:sp>
    </p:spTree>
    <p:extLst>
      <p:ext uri="{BB962C8B-B14F-4D97-AF65-F5344CB8AC3E}">
        <p14:creationId xmlns:p14="http://schemas.microsoft.com/office/powerpoint/2010/main" val="39590559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8721505-7A73-5681-0576-921E1E9D5F39}"/>
              </a:ext>
            </a:extLst>
          </p:cNvPr>
          <p:cNvSpPr txBox="1"/>
          <p:nvPr/>
        </p:nvSpPr>
        <p:spPr>
          <a:xfrm>
            <a:off x="661596" y="2035627"/>
            <a:ext cx="8234978" cy="3785652"/>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1. Almacenamiento Temporal de Sustancias Peligrosas</a:t>
            </a:r>
          </a:p>
          <a:p>
            <a:pPr>
              <a:buNone/>
            </a:pPr>
            <a:r>
              <a:rPr lang="es-CL" sz="2400" b="1" dirty="0">
                <a:solidFill>
                  <a:srgbClr val="002060"/>
                </a:solidFill>
                <a:latin typeface="Arial" panose="020B0604020202020204" pitchFamily="34" charset="0"/>
                <a:cs typeface="Arial" panose="020B0604020202020204" pitchFamily="34" charset="0"/>
              </a:rPr>
              <a:t>Requisitos generales:</a:t>
            </a:r>
          </a:p>
          <a:p>
            <a:pPr marL="285750" indent="-28575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Áreas específicas con señalización de “Material Peligroso” 🚧 </a:t>
            </a:r>
          </a:p>
          <a:p>
            <a:pPr marL="285750" indent="-28575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Superficies impermeables y con sistemas de contención de derrames 🛢️</a:t>
            </a:r>
          </a:p>
          <a:p>
            <a:pPr marL="285750" indent="-28575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Ventilación adecuada y control de temperatura según el tipo de sustancia 🌡️</a:t>
            </a:r>
          </a:p>
          <a:p>
            <a:pPr marL="285750" indent="-28575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Accesibilidad para inspecciones y emergencias 🚨</a:t>
            </a:r>
          </a:p>
          <a:p>
            <a:pPr>
              <a:buNone/>
            </a:pPr>
            <a:endParaRPr lang="es-CL"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3381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F7CF29-B132-5BCF-2D12-DBCF7E14B2D9}"/>
              </a:ext>
            </a:extLst>
          </p:cNvPr>
          <p:cNvSpPr txBox="1"/>
          <p:nvPr/>
        </p:nvSpPr>
        <p:spPr>
          <a:xfrm>
            <a:off x="476026" y="2056686"/>
            <a:ext cx="8191948" cy="4154984"/>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Métodos según el tipo de sustancia</a:t>
            </a:r>
          </a:p>
          <a:p>
            <a:pPr>
              <a:buNone/>
            </a:pPr>
            <a:endParaRPr lang="es-CL" sz="2400" b="1" dirty="0">
              <a:solidFill>
                <a:srgbClr val="002060"/>
              </a:solidFill>
              <a:latin typeface="Arial" panose="020B0604020202020204" pitchFamily="34" charset="0"/>
              <a:cs typeface="Arial" panose="020B0604020202020204" pitchFamily="34" charset="0"/>
            </a:endParaRPr>
          </a:p>
          <a:p>
            <a:pPr>
              <a:buNone/>
            </a:pPr>
            <a:r>
              <a:rPr lang="es-CL" sz="2400" b="1" dirty="0">
                <a:solidFill>
                  <a:srgbClr val="002060"/>
                </a:solidFill>
                <a:latin typeface="Arial" panose="020B0604020202020204" pitchFamily="34" charset="0"/>
                <a:cs typeface="Arial" panose="020B0604020202020204" pitchFamily="34" charset="0"/>
              </a:rPr>
              <a:t>Líquidos inflamables y combustibles</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Almacenar en recipientes homologados (tanques o bidones certificados).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Separación mínima de fuentes de ignición.</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Uso de cubetos de contención para evitar derrames.</a:t>
            </a:r>
          </a:p>
          <a:p>
            <a:pPr>
              <a:buNone/>
            </a:pPr>
            <a:r>
              <a:rPr lang="es-CL" sz="2400" b="1" dirty="0">
                <a:solidFill>
                  <a:srgbClr val="002060"/>
                </a:solidFill>
                <a:latin typeface="Arial" panose="020B0604020202020204" pitchFamily="34" charset="0"/>
                <a:cs typeface="Arial" panose="020B0604020202020204" pitchFamily="34" charset="0"/>
              </a:rPr>
              <a:t>Sólidos tóxicos o reactivos</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Mantener en recipientes sellados y etiquetados.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Evite la acumulación de polvo o el contacto con la humedad.</a:t>
            </a:r>
          </a:p>
        </p:txBody>
      </p:sp>
    </p:spTree>
    <p:extLst>
      <p:ext uri="{BB962C8B-B14F-4D97-AF65-F5344CB8AC3E}">
        <p14:creationId xmlns:p14="http://schemas.microsoft.com/office/powerpoint/2010/main" val="11886189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715BC5-70F4-BC41-E74B-DADC467973FB}"/>
              </a:ext>
            </a:extLst>
          </p:cNvPr>
          <p:cNvSpPr txBox="1"/>
          <p:nvPr/>
        </p:nvSpPr>
        <p:spPr>
          <a:xfrm>
            <a:off x="532503" y="1931975"/>
            <a:ext cx="8278009" cy="4524315"/>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Gases comprimidos</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Almacenar en posición vertical con fijaciones de seguridad.</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Separar gases inflamables de gases oxidantes.</a:t>
            </a:r>
          </a:p>
          <a:p>
            <a:pPr>
              <a:buNone/>
            </a:pPr>
            <a:r>
              <a:rPr lang="es-CL" sz="2400" b="1" dirty="0">
                <a:solidFill>
                  <a:srgbClr val="002060"/>
                </a:solidFill>
                <a:latin typeface="Arial" panose="020B0604020202020204" pitchFamily="34" charset="0"/>
                <a:cs typeface="Arial" panose="020B0604020202020204" pitchFamily="34" charset="0"/>
              </a:rPr>
              <a:t>Corrosivos (ácidos y bases)</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Segregar ácidos de bases para evitar reacciones peligrosas.</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Usar bandejas de retención en caso de fugas.</a:t>
            </a:r>
          </a:p>
          <a:p>
            <a:pPr>
              <a:buNone/>
            </a:pPr>
            <a:r>
              <a:rPr lang="es-CL" sz="2400" b="1" dirty="0">
                <a:solidFill>
                  <a:srgbClr val="002060"/>
                </a:solidFill>
                <a:latin typeface="Arial" panose="020B0604020202020204" pitchFamily="34" charset="0"/>
                <a:cs typeface="Arial" panose="020B0604020202020204" pitchFamily="34" charset="0"/>
              </a:rPr>
              <a:t>Residuos peligrosos</a:t>
            </a:r>
            <a:endParaRPr lang="es-CL" sz="2400" dirty="0">
              <a:solidFill>
                <a:srgbClr val="002060"/>
              </a:solidFill>
              <a:latin typeface="Arial" panose="020B0604020202020204" pitchFamily="34" charset="0"/>
              <a:cs typeface="Arial" panose="020B0604020202020204" pitchFamily="34" charset="0"/>
            </a:endParaRP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Utilizar contenedores resistentes y compatibles con el residuo.</a:t>
            </a:r>
          </a:p>
          <a:p>
            <a:pPr>
              <a:buFont typeface="Arial" panose="020B0604020202020204" pitchFamily="34" charset="0"/>
              <a:buChar char="•"/>
            </a:pPr>
            <a:r>
              <a:rPr lang="es-CL" sz="2400" dirty="0">
                <a:solidFill>
                  <a:srgbClr val="002060"/>
                </a:solidFill>
                <a:latin typeface="Arial" panose="020B0604020202020204" pitchFamily="34" charset="0"/>
                <a:cs typeface="Arial" panose="020B0604020202020204" pitchFamily="34" charset="0"/>
              </a:rPr>
              <a:t>Mantener registros de generación y almacenamiento.</a:t>
            </a:r>
          </a:p>
        </p:txBody>
      </p:sp>
    </p:spTree>
    <p:extLst>
      <p:ext uri="{BB962C8B-B14F-4D97-AF65-F5344CB8AC3E}">
        <p14:creationId xmlns:p14="http://schemas.microsoft.com/office/powerpoint/2010/main" val="5724677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2B5F9C-B6C0-F47E-F0EE-A35594577AE0}"/>
              </a:ext>
            </a:extLst>
          </p:cNvPr>
          <p:cNvSpPr txBox="1"/>
          <p:nvPr/>
        </p:nvSpPr>
        <p:spPr>
          <a:xfrm>
            <a:off x="478714" y="2067817"/>
            <a:ext cx="8310283" cy="4524315"/>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2. Disposición Final de Sustancias Peligrosas</a:t>
            </a:r>
          </a:p>
          <a:p>
            <a:pPr>
              <a:buNone/>
            </a:pPr>
            <a:r>
              <a:rPr lang="es-CL" sz="2400" dirty="0">
                <a:solidFill>
                  <a:srgbClr val="002060"/>
                </a:solidFill>
                <a:latin typeface="Arial" panose="020B0604020202020204" pitchFamily="34" charset="0"/>
                <a:cs typeface="Arial" panose="020B0604020202020204" pitchFamily="34" charset="0"/>
              </a:rPr>
              <a:t>La disposición final debe cumplir con las regulaciones ambientales y de salud pública.</a:t>
            </a:r>
          </a:p>
          <a:p>
            <a:pPr>
              <a:buNone/>
            </a:pPr>
            <a:endParaRPr lang="es-CL" sz="2400" b="1" dirty="0">
              <a:solidFill>
                <a:srgbClr val="002060"/>
              </a:solidFill>
              <a:latin typeface="Arial" panose="020B0604020202020204" pitchFamily="34" charset="0"/>
              <a:cs typeface="Arial" panose="020B0604020202020204" pitchFamily="34" charset="0"/>
            </a:endParaRPr>
          </a:p>
          <a:p>
            <a:pPr>
              <a:buNone/>
            </a:pPr>
            <a:r>
              <a:rPr lang="es-CL" sz="2400" b="1" dirty="0">
                <a:solidFill>
                  <a:srgbClr val="002060"/>
                </a:solidFill>
                <a:latin typeface="Arial" panose="020B0604020202020204" pitchFamily="34" charset="0"/>
                <a:cs typeface="Arial" panose="020B0604020202020204" pitchFamily="34" charset="0"/>
              </a:rPr>
              <a:t>Opciones de Disposición Final</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Tratamiento químico o físico</a:t>
            </a:r>
            <a:r>
              <a:rPr lang="es-CL" sz="2400" dirty="0">
                <a:solidFill>
                  <a:srgbClr val="002060"/>
                </a:solidFill>
                <a:latin typeface="Arial" panose="020B0604020202020204" pitchFamily="34" charset="0"/>
                <a:cs typeface="Arial" panose="020B0604020202020204" pitchFamily="34" charset="0"/>
              </a:rPr>
              <a:t> (neutralización, precipitación, estabilización).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Incineración en plantas autorizadas</a:t>
            </a:r>
            <a:r>
              <a:rPr lang="es-CL" sz="2400" dirty="0">
                <a:solidFill>
                  <a:srgbClr val="002060"/>
                </a:solidFill>
                <a:latin typeface="Arial" panose="020B0604020202020204" pitchFamily="34" charset="0"/>
                <a:cs typeface="Arial" panose="020B0604020202020204" pitchFamily="34" charset="0"/>
              </a:rPr>
              <a:t> (para residuos biológicos o inflamables).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Encapsulación</a:t>
            </a:r>
            <a:r>
              <a:rPr lang="es-CL" sz="2400" dirty="0">
                <a:solidFill>
                  <a:srgbClr val="002060"/>
                </a:solidFill>
                <a:latin typeface="Arial" panose="020B0604020202020204" pitchFamily="34" charset="0"/>
                <a:cs typeface="Arial" panose="020B0604020202020204" pitchFamily="34" charset="0"/>
              </a:rPr>
              <a:t> (cementación de residuos peligrosos antes de disposición). </a:t>
            </a:r>
            <a:br>
              <a:rPr lang="es-CL" sz="2400" dirty="0">
                <a:solidFill>
                  <a:srgbClr val="002060"/>
                </a:solidFill>
                <a:latin typeface="Arial" panose="020B0604020202020204" pitchFamily="34" charset="0"/>
                <a:cs typeface="Arial" panose="020B0604020202020204" pitchFamily="34" charset="0"/>
              </a:rPr>
            </a:br>
            <a:endParaRPr lang="es-CL"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904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uadroTexto 2">
            <a:extLst>
              <a:ext uri="{FF2B5EF4-FFF2-40B4-BE49-F238E27FC236}">
                <a16:creationId xmlns:a16="http://schemas.microsoft.com/office/drawing/2014/main" id="{1FE11B83-2AD6-270A-6C87-E8023FBAEE24}"/>
              </a:ext>
            </a:extLst>
          </p:cNvPr>
          <p:cNvGraphicFramePr/>
          <p:nvPr>
            <p:extLst>
              <p:ext uri="{D42A27DB-BD31-4B8C-83A1-F6EECF244321}">
                <p14:modId xmlns:p14="http://schemas.microsoft.com/office/powerpoint/2010/main" val="2095768989"/>
              </p:ext>
            </p:extLst>
          </p:nvPr>
        </p:nvGraphicFramePr>
        <p:xfrm>
          <a:off x="805640" y="1993692"/>
          <a:ext cx="7937771" cy="4296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824AAB1D-0353-CE26-E1A1-0DB169A823FE}"/>
              </a:ext>
            </a:extLst>
          </p:cNvPr>
          <p:cNvSpPr txBox="1"/>
          <p:nvPr/>
        </p:nvSpPr>
        <p:spPr>
          <a:xfrm>
            <a:off x="1015187" y="4272905"/>
            <a:ext cx="2927228" cy="1477328"/>
          </a:xfrm>
          <a:prstGeom prst="rect">
            <a:avLst/>
          </a:prstGeom>
          <a:noFill/>
        </p:spPr>
        <p:txBody>
          <a:bodyPr wrap="square" rtlCol="0">
            <a:spAutoFit/>
          </a:bodyPr>
          <a:lstStyle/>
          <a:p>
            <a:r>
              <a:rPr lang="es-CL" b="1" noProof="0" dirty="0">
                <a:latin typeface="Arial" panose="020B0604020202020204" pitchFamily="34" charset="0"/>
                <a:cs typeface="Arial" panose="020B0604020202020204" pitchFamily="34" charset="0"/>
              </a:rPr>
              <a:t>TOXICIDAD:</a:t>
            </a:r>
            <a:br>
              <a:rPr lang="es-CL" b="1" noProof="0" dirty="0">
                <a:latin typeface="Arial" panose="020B0604020202020204" pitchFamily="34" charset="0"/>
                <a:cs typeface="Arial" panose="020B0604020202020204" pitchFamily="34" charset="0"/>
              </a:rPr>
            </a:br>
            <a:r>
              <a:rPr lang="es-CL" b="1" noProof="0" dirty="0">
                <a:latin typeface="Arial" panose="020B0604020202020204" pitchFamily="34" charset="0"/>
                <a:cs typeface="Arial" panose="020B0604020202020204" pitchFamily="34" charset="0"/>
              </a:rPr>
              <a:t> </a:t>
            </a:r>
            <a:r>
              <a:rPr lang="es-CL" noProof="0" dirty="0">
                <a:latin typeface="Arial" panose="020B0604020202020204" pitchFamily="34" charset="0"/>
                <a:cs typeface="Arial" panose="020B0604020202020204" pitchFamily="34" charset="0"/>
              </a:rPr>
              <a:t>Es la capacidad que tiene una sustancia  para causar daño a un organismo vivo.</a:t>
            </a:r>
          </a:p>
          <a:p>
            <a:endParaRPr lang="es-CL" noProof="0" dirty="0"/>
          </a:p>
        </p:txBody>
      </p:sp>
      <p:sp>
        <p:nvSpPr>
          <p:cNvPr id="4" name="CuadroTexto 3">
            <a:extLst>
              <a:ext uri="{FF2B5EF4-FFF2-40B4-BE49-F238E27FC236}">
                <a16:creationId xmlns:a16="http://schemas.microsoft.com/office/drawing/2014/main" id="{60AF45FF-22FB-C90D-3DB1-2D4DF6EB70EA}"/>
              </a:ext>
            </a:extLst>
          </p:cNvPr>
          <p:cNvSpPr txBox="1"/>
          <p:nvPr/>
        </p:nvSpPr>
        <p:spPr>
          <a:xfrm>
            <a:off x="5085812" y="3824930"/>
            <a:ext cx="3432747" cy="2862322"/>
          </a:xfrm>
          <a:prstGeom prst="rect">
            <a:avLst/>
          </a:prstGeom>
          <a:noFill/>
        </p:spPr>
        <p:txBody>
          <a:bodyPr wrap="square" rtlCol="0">
            <a:spAutoFit/>
          </a:bodyPr>
          <a:lstStyle/>
          <a:p>
            <a:r>
              <a:rPr lang="es-CL" b="1" noProof="0" dirty="0">
                <a:latin typeface="Arial" panose="020B0604020202020204" pitchFamily="34" charset="0"/>
                <a:cs typeface="Arial" panose="020B0604020202020204" pitchFamily="34" charset="0"/>
              </a:rPr>
              <a:t>SUSTANCIA PELIGROSA: </a:t>
            </a:r>
            <a:r>
              <a:rPr lang="es-CL" noProof="0" dirty="0">
                <a:latin typeface="Arial" panose="020B0604020202020204" pitchFamily="34" charset="0"/>
                <a:cs typeface="Arial" panose="020B0604020202020204" pitchFamily="34" charset="0"/>
              </a:rPr>
              <a:t>Aquella que por su  naturaleza, produce o puede producir daños  momentáneos o permanentes a la salud humana, animal  o vegetal y a los elementos tales como instalaciones,  maquinarias, edificios, etc.</a:t>
            </a:r>
          </a:p>
          <a:p>
            <a:endParaRPr lang="es-CL" noProof="0" dirty="0"/>
          </a:p>
        </p:txBody>
      </p:sp>
    </p:spTree>
    <p:extLst>
      <p:ext uri="{BB962C8B-B14F-4D97-AF65-F5344CB8AC3E}">
        <p14:creationId xmlns:p14="http://schemas.microsoft.com/office/powerpoint/2010/main" val="973801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B04591-DE40-6B30-B0B1-4BBEB9D115A8}"/>
              </a:ext>
            </a:extLst>
          </p:cNvPr>
          <p:cNvSpPr txBox="1"/>
          <p:nvPr/>
        </p:nvSpPr>
        <p:spPr>
          <a:xfrm>
            <a:off x="500231" y="2207623"/>
            <a:ext cx="8062856" cy="3785652"/>
          </a:xfrm>
          <a:prstGeom prst="rect">
            <a:avLst/>
          </a:prstGeom>
          <a:noFill/>
        </p:spPr>
        <p:txBody>
          <a:bodyPr wrap="square">
            <a:spAutoFit/>
          </a:bodyPr>
          <a:lstStyle/>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Rellenos de seguridad</a:t>
            </a:r>
            <a:r>
              <a:rPr lang="es-CL" sz="2400" dirty="0">
                <a:solidFill>
                  <a:srgbClr val="002060"/>
                </a:solidFill>
                <a:latin typeface="Arial" panose="020B0604020202020204" pitchFamily="34" charset="0"/>
                <a:cs typeface="Arial" panose="020B0604020202020204" pitchFamily="34" charset="0"/>
              </a:rPr>
              <a:t> (para residuos no tratables y altamente tóxicos). </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Reciclaje y recuperación</a:t>
            </a:r>
            <a:r>
              <a:rPr lang="es-CL" sz="2400" dirty="0">
                <a:solidFill>
                  <a:srgbClr val="002060"/>
                </a:solidFill>
                <a:latin typeface="Arial" panose="020B0604020202020204" pitchFamily="34" charset="0"/>
                <a:cs typeface="Arial" panose="020B0604020202020204" pitchFamily="34" charset="0"/>
              </a:rPr>
              <a:t> (destilación de solventes, reutilización de metales pesados).</a:t>
            </a:r>
          </a:p>
          <a:p>
            <a:pPr marL="342900" indent="-342900">
              <a:buFont typeface="Wingdings" panose="05000000000000000000" pitchFamily="2" charset="2"/>
              <a:buChar char="ü"/>
            </a:pPr>
            <a:r>
              <a:rPr lang="es-CL" sz="2400" b="1" dirty="0">
                <a:solidFill>
                  <a:srgbClr val="002060"/>
                </a:solidFill>
                <a:latin typeface="Arial" panose="020B0604020202020204" pitchFamily="34" charset="0"/>
                <a:cs typeface="Arial" panose="020B0604020202020204" pitchFamily="34" charset="0"/>
              </a:rPr>
              <a:t>Regulación y control</a:t>
            </a:r>
          </a:p>
          <a:p>
            <a:pPr marL="342900" indent="-342900">
              <a:buFont typeface="Wingdings" panose="05000000000000000000" pitchFamily="2" charset="2"/>
              <a:buChar char="Ø"/>
            </a:pPr>
            <a:r>
              <a:rPr lang="es-CL" sz="2400" dirty="0">
                <a:solidFill>
                  <a:srgbClr val="002060"/>
                </a:solidFill>
                <a:latin typeface="Arial" panose="020B0604020202020204" pitchFamily="34" charset="0"/>
                <a:cs typeface="Arial" panose="020B0604020202020204" pitchFamily="34" charset="0"/>
              </a:rPr>
              <a:t>Empresas especializadas deben gestionar la disposición.</a:t>
            </a:r>
          </a:p>
          <a:p>
            <a:pPr marL="342900" indent="-342900">
              <a:buFont typeface="Wingdings" panose="05000000000000000000" pitchFamily="2" charset="2"/>
              <a:buChar char="Ø"/>
            </a:pPr>
            <a:r>
              <a:rPr lang="es-CL" sz="2400" dirty="0">
                <a:solidFill>
                  <a:srgbClr val="002060"/>
                </a:solidFill>
                <a:latin typeface="Arial" panose="020B0604020202020204" pitchFamily="34" charset="0"/>
                <a:cs typeface="Arial" panose="020B0604020202020204" pitchFamily="34" charset="0"/>
              </a:rPr>
              <a:t>Se requiere documentación y trazabilidad de los residuos. </a:t>
            </a:r>
          </a:p>
          <a:p>
            <a:pPr marL="342900" indent="-342900">
              <a:buFont typeface="Wingdings" panose="05000000000000000000" pitchFamily="2" charset="2"/>
              <a:buChar char="Ø"/>
            </a:pPr>
            <a:r>
              <a:rPr lang="es-CL" sz="2400" dirty="0">
                <a:solidFill>
                  <a:srgbClr val="002060"/>
                </a:solidFill>
                <a:latin typeface="Arial" panose="020B0604020202020204" pitchFamily="34" charset="0"/>
                <a:cs typeface="Arial" panose="020B0604020202020204" pitchFamily="34" charset="0"/>
              </a:rPr>
              <a:t>Supervisión por organismos ambientales.</a:t>
            </a:r>
          </a:p>
        </p:txBody>
      </p:sp>
    </p:spTree>
    <p:extLst>
      <p:ext uri="{BB962C8B-B14F-4D97-AF65-F5344CB8AC3E}">
        <p14:creationId xmlns:p14="http://schemas.microsoft.com/office/powerpoint/2010/main" val="25414868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0E66E6-D715-5238-EB47-672E97A5C9BB}"/>
              </a:ext>
            </a:extLst>
          </p:cNvPr>
          <p:cNvSpPr txBox="1"/>
          <p:nvPr/>
        </p:nvSpPr>
        <p:spPr>
          <a:xfrm>
            <a:off x="521745" y="2147086"/>
            <a:ext cx="8030584" cy="2308324"/>
          </a:xfrm>
          <a:prstGeom prst="rect">
            <a:avLst/>
          </a:prstGeom>
          <a:noFill/>
        </p:spPr>
        <p:txBody>
          <a:bodyPr wrap="square">
            <a:spAutoFit/>
          </a:bodyPr>
          <a:lstStyle/>
          <a:p>
            <a:pPr>
              <a:buNone/>
            </a:pPr>
            <a:r>
              <a:rPr lang="es-CL" sz="2400" b="1" dirty="0">
                <a:solidFill>
                  <a:srgbClr val="002060"/>
                </a:solidFill>
                <a:latin typeface="Arial" panose="020B0604020202020204" pitchFamily="34" charset="0"/>
                <a:cs typeface="Arial" panose="020B0604020202020204" pitchFamily="34" charset="0"/>
              </a:rPr>
              <a:t>3. Medidas preventivas</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Capacitación continua del personal en manejo de sustancias peligrosas. </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Mantenimiento de periódicos de instalaciones de almacenamiento. </a:t>
            </a:r>
          </a:p>
          <a:p>
            <a:pPr marL="342900" indent="-342900">
              <a:buFont typeface="Wingdings" panose="05000000000000000000" pitchFamily="2" charset="2"/>
              <a:buChar char="ü"/>
            </a:pPr>
            <a:r>
              <a:rPr lang="es-CL" sz="2400" dirty="0">
                <a:solidFill>
                  <a:srgbClr val="002060"/>
                </a:solidFill>
                <a:latin typeface="Arial" panose="020B0604020202020204" pitchFamily="34" charset="0"/>
                <a:cs typeface="Arial" panose="020B0604020202020204" pitchFamily="34" charset="0"/>
              </a:rPr>
              <a:t>Aviones de emergencia en caso de fugas o accidentes.</a:t>
            </a:r>
          </a:p>
        </p:txBody>
      </p:sp>
    </p:spTree>
    <p:extLst>
      <p:ext uri="{BB962C8B-B14F-4D97-AF65-F5344CB8AC3E}">
        <p14:creationId xmlns:p14="http://schemas.microsoft.com/office/powerpoint/2010/main" val="343675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5994" y="4026560"/>
            <a:ext cx="2094722" cy="2368175"/>
          </a:xfrm>
          <a:prstGeom prst="rect">
            <a:avLst/>
          </a:prstGeom>
          <a:blipFill>
            <a:blip r:embed="rId2" cstate="print"/>
            <a:stretch>
              <a:fillRect/>
            </a:stretch>
          </a:blipFill>
        </p:spPr>
        <p:txBody>
          <a:bodyPr wrap="square" lIns="0" tIns="0" rIns="0" bIns="0" rtlCol="0"/>
          <a:lstStyle/>
          <a:p>
            <a:endParaRPr lang="es-CL" noProof="0" dirty="0"/>
          </a:p>
        </p:txBody>
      </p:sp>
      <p:grpSp>
        <p:nvGrpSpPr>
          <p:cNvPr id="6" name="object 6"/>
          <p:cNvGrpSpPr/>
          <p:nvPr/>
        </p:nvGrpSpPr>
        <p:grpSpPr>
          <a:xfrm>
            <a:off x="3171717" y="3956335"/>
            <a:ext cx="4953000" cy="2438400"/>
            <a:chOff x="3733800" y="2895600"/>
            <a:chExt cx="4953000" cy="2438400"/>
          </a:xfrm>
        </p:grpSpPr>
        <p:sp>
          <p:nvSpPr>
            <p:cNvPr id="7" name="object 7"/>
            <p:cNvSpPr/>
            <p:nvPr/>
          </p:nvSpPr>
          <p:spPr>
            <a:xfrm>
              <a:off x="6400800" y="3029712"/>
              <a:ext cx="2286000" cy="1542288"/>
            </a:xfrm>
            <a:prstGeom prst="rect">
              <a:avLst/>
            </a:prstGeom>
            <a:blipFill>
              <a:blip r:embed="rId3" cstate="print"/>
              <a:stretch>
                <a:fillRect/>
              </a:stretch>
            </a:blipFill>
          </p:spPr>
          <p:txBody>
            <a:bodyPr wrap="square" lIns="0" tIns="0" rIns="0" bIns="0" rtlCol="0"/>
            <a:lstStyle/>
            <a:p>
              <a:endParaRPr lang="es-CL" noProof="0" dirty="0"/>
            </a:p>
          </p:txBody>
        </p:sp>
        <p:sp>
          <p:nvSpPr>
            <p:cNvPr id="8" name="object 8"/>
            <p:cNvSpPr/>
            <p:nvPr/>
          </p:nvSpPr>
          <p:spPr>
            <a:xfrm>
              <a:off x="3875532" y="2895600"/>
              <a:ext cx="2144267" cy="2438400"/>
            </a:xfrm>
            <a:prstGeom prst="rect">
              <a:avLst/>
            </a:prstGeom>
            <a:blipFill>
              <a:blip r:embed="rId4" cstate="print"/>
              <a:stretch>
                <a:fillRect/>
              </a:stretch>
            </a:blipFill>
          </p:spPr>
          <p:txBody>
            <a:bodyPr wrap="square" lIns="0" tIns="0" rIns="0" bIns="0" rtlCol="0"/>
            <a:lstStyle/>
            <a:p>
              <a:endParaRPr lang="es-CL" noProof="0" dirty="0"/>
            </a:p>
          </p:txBody>
        </p:sp>
        <p:sp>
          <p:nvSpPr>
            <p:cNvPr id="9" name="object 9"/>
            <p:cNvSpPr/>
            <p:nvPr/>
          </p:nvSpPr>
          <p:spPr>
            <a:xfrm>
              <a:off x="3733800" y="3581400"/>
              <a:ext cx="2741930" cy="910590"/>
            </a:xfrm>
            <a:custGeom>
              <a:avLst/>
              <a:gdLst/>
              <a:ahLst/>
              <a:cxnLst/>
              <a:rect l="l" t="t" r="r" b="b"/>
              <a:pathLst>
                <a:path w="2741929" h="910589">
                  <a:moveTo>
                    <a:pt x="1740789" y="214122"/>
                  </a:moveTo>
                  <a:lnTo>
                    <a:pt x="0" y="214122"/>
                  </a:lnTo>
                  <a:lnTo>
                    <a:pt x="0" y="695960"/>
                  </a:lnTo>
                  <a:lnTo>
                    <a:pt x="1794255" y="695960"/>
                  </a:lnTo>
                  <a:lnTo>
                    <a:pt x="1794255" y="910208"/>
                  </a:lnTo>
                  <a:lnTo>
                    <a:pt x="2741422" y="464057"/>
                  </a:lnTo>
                  <a:lnTo>
                    <a:pt x="1740789" y="0"/>
                  </a:lnTo>
                  <a:lnTo>
                    <a:pt x="1740789" y="214122"/>
                  </a:lnTo>
                </a:path>
              </a:pathLst>
            </a:custGeom>
            <a:ln w="57912">
              <a:solidFill>
                <a:srgbClr val="FB0028"/>
              </a:solidFill>
            </a:ln>
          </p:spPr>
          <p:txBody>
            <a:bodyPr wrap="square" lIns="0" tIns="0" rIns="0" bIns="0" rtlCol="0"/>
            <a:lstStyle/>
            <a:p>
              <a:endParaRPr lang="es-CL" noProof="0" dirty="0"/>
            </a:p>
          </p:txBody>
        </p:sp>
        <p:sp>
          <p:nvSpPr>
            <p:cNvPr id="10" name="object 10"/>
            <p:cNvSpPr/>
            <p:nvPr/>
          </p:nvSpPr>
          <p:spPr>
            <a:xfrm>
              <a:off x="3733800" y="3766631"/>
              <a:ext cx="2140458" cy="639318"/>
            </a:xfrm>
            <a:prstGeom prst="rect">
              <a:avLst/>
            </a:prstGeom>
            <a:blipFill>
              <a:blip r:embed="rId5" cstate="print"/>
              <a:stretch>
                <a:fillRect/>
              </a:stretch>
            </a:blipFill>
          </p:spPr>
          <p:txBody>
            <a:bodyPr wrap="square" lIns="0" tIns="0" rIns="0" bIns="0" rtlCol="0"/>
            <a:lstStyle/>
            <a:p>
              <a:endParaRPr lang="es-CL" noProof="0" dirty="0"/>
            </a:p>
          </p:txBody>
        </p:sp>
      </p:grpSp>
      <p:sp>
        <p:nvSpPr>
          <p:cNvPr id="11" name="object 11"/>
          <p:cNvSpPr txBox="1"/>
          <p:nvPr/>
        </p:nvSpPr>
        <p:spPr>
          <a:xfrm>
            <a:off x="3326129" y="4827366"/>
            <a:ext cx="1800225" cy="391160"/>
          </a:xfrm>
          <a:prstGeom prst="rect">
            <a:avLst/>
          </a:prstGeom>
        </p:spPr>
        <p:txBody>
          <a:bodyPr vert="horz" wrap="square" lIns="0" tIns="12700" rIns="0" bIns="0" rtlCol="0">
            <a:spAutoFit/>
          </a:bodyPr>
          <a:lstStyle/>
          <a:p>
            <a:pPr marL="12700">
              <a:lnSpc>
                <a:spcPct val="100000"/>
              </a:lnSpc>
              <a:spcBef>
                <a:spcPts val="100"/>
              </a:spcBef>
            </a:pPr>
            <a:r>
              <a:rPr lang="es-CL" sz="2400" b="1" spc="-5" noProof="0" dirty="0">
                <a:solidFill>
                  <a:srgbClr val="FFFFFF"/>
                </a:solidFill>
                <a:latin typeface="Arial"/>
                <a:cs typeface="Arial"/>
              </a:rPr>
              <a:t>A</a:t>
            </a:r>
            <a:r>
              <a:rPr lang="es-CL" sz="2400" b="1" spc="-15" noProof="0" dirty="0">
                <a:solidFill>
                  <a:srgbClr val="FFFFFF"/>
                </a:solidFill>
                <a:latin typeface="Arial"/>
                <a:cs typeface="Arial"/>
              </a:rPr>
              <a:t>C</a:t>
            </a:r>
            <a:r>
              <a:rPr lang="es-CL" sz="2400" b="1" spc="-5" noProof="0" dirty="0">
                <a:solidFill>
                  <a:srgbClr val="FFFFFF"/>
                </a:solidFill>
                <a:latin typeface="Arial"/>
                <a:cs typeface="Arial"/>
              </a:rPr>
              <a:t>CID</a:t>
            </a:r>
            <a:r>
              <a:rPr lang="es-CL" sz="2400" b="1" spc="-15" noProof="0" dirty="0">
                <a:solidFill>
                  <a:srgbClr val="FFFFFF"/>
                </a:solidFill>
                <a:latin typeface="Arial"/>
                <a:cs typeface="Arial"/>
              </a:rPr>
              <a:t>E</a:t>
            </a:r>
            <a:r>
              <a:rPr lang="es-CL" sz="2400" b="1" spc="-5" noProof="0" dirty="0">
                <a:solidFill>
                  <a:srgbClr val="FFFFFF"/>
                </a:solidFill>
                <a:latin typeface="Arial"/>
                <a:cs typeface="Arial"/>
              </a:rPr>
              <a:t>N</a:t>
            </a:r>
            <a:r>
              <a:rPr lang="es-CL" sz="2400" b="1" spc="-15" noProof="0" dirty="0">
                <a:solidFill>
                  <a:srgbClr val="FFFFFF"/>
                </a:solidFill>
                <a:latin typeface="Arial"/>
                <a:cs typeface="Arial"/>
              </a:rPr>
              <a:t>T</a:t>
            </a:r>
            <a:r>
              <a:rPr lang="es-CL" sz="2400" b="1" noProof="0" dirty="0">
                <a:solidFill>
                  <a:srgbClr val="FFFFFF"/>
                </a:solidFill>
                <a:latin typeface="Arial"/>
                <a:cs typeface="Arial"/>
              </a:rPr>
              <a:t>E</a:t>
            </a:r>
            <a:endParaRPr lang="es-CL" sz="2400" noProof="0" dirty="0">
              <a:latin typeface="Arial"/>
              <a:cs typeface="Arial"/>
            </a:endParaRPr>
          </a:p>
        </p:txBody>
      </p:sp>
      <p:sp>
        <p:nvSpPr>
          <p:cNvPr id="12" name="object 12"/>
          <p:cNvSpPr/>
          <p:nvPr/>
        </p:nvSpPr>
        <p:spPr>
          <a:xfrm>
            <a:off x="6155435" y="3531204"/>
            <a:ext cx="1299209" cy="677418"/>
          </a:xfrm>
          <a:prstGeom prst="rect">
            <a:avLst/>
          </a:prstGeom>
          <a:blipFill>
            <a:blip r:embed="rId6" cstate="print"/>
            <a:stretch>
              <a:fillRect/>
            </a:stretch>
          </a:blipFill>
        </p:spPr>
        <p:txBody>
          <a:bodyPr wrap="square" lIns="0" tIns="0" rIns="0" bIns="0" rtlCol="0"/>
          <a:lstStyle/>
          <a:p>
            <a:endParaRPr lang="es-CL" noProof="0" dirty="0"/>
          </a:p>
        </p:txBody>
      </p:sp>
      <p:sp>
        <p:nvSpPr>
          <p:cNvPr id="13" name="object 13"/>
          <p:cNvSpPr txBox="1"/>
          <p:nvPr/>
        </p:nvSpPr>
        <p:spPr>
          <a:xfrm>
            <a:off x="6333235" y="3610834"/>
            <a:ext cx="920750" cy="391160"/>
          </a:xfrm>
          <a:prstGeom prst="rect">
            <a:avLst/>
          </a:prstGeom>
        </p:spPr>
        <p:txBody>
          <a:bodyPr vert="horz" wrap="square" lIns="0" tIns="12700" rIns="0" bIns="0" rtlCol="0">
            <a:spAutoFit/>
          </a:bodyPr>
          <a:lstStyle/>
          <a:p>
            <a:pPr marL="12700">
              <a:lnSpc>
                <a:spcPct val="100000"/>
              </a:lnSpc>
              <a:spcBef>
                <a:spcPts val="100"/>
              </a:spcBef>
            </a:pPr>
            <a:r>
              <a:rPr lang="es-CL" sz="2400" b="1" spc="-10" noProof="0" dirty="0">
                <a:latin typeface="Arial"/>
                <a:cs typeface="Arial"/>
              </a:rPr>
              <a:t>DAÑO</a:t>
            </a:r>
            <a:endParaRPr lang="es-CL" sz="2400" noProof="0" dirty="0">
              <a:latin typeface="Arial"/>
              <a:cs typeface="Arial"/>
            </a:endParaRPr>
          </a:p>
        </p:txBody>
      </p:sp>
      <p:sp>
        <p:nvSpPr>
          <p:cNvPr id="14" name="object 14"/>
          <p:cNvSpPr txBox="1"/>
          <p:nvPr/>
        </p:nvSpPr>
        <p:spPr>
          <a:xfrm>
            <a:off x="1227199" y="3626709"/>
            <a:ext cx="1106170" cy="391160"/>
          </a:xfrm>
          <a:prstGeom prst="rect">
            <a:avLst/>
          </a:prstGeom>
        </p:spPr>
        <p:txBody>
          <a:bodyPr vert="horz" wrap="square" lIns="0" tIns="12700" rIns="0" bIns="0" rtlCol="0">
            <a:spAutoFit/>
          </a:bodyPr>
          <a:lstStyle/>
          <a:p>
            <a:pPr marL="12700">
              <a:lnSpc>
                <a:spcPct val="100000"/>
              </a:lnSpc>
              <a:spcBef>
                <a:spcPts val="100"/>
              </a:spcBef>
            </a:pPr>
            <a:r>
              <a:rPr lang="es-CL" sz="2400" b="1" spc="-10" noProof="0" dirty="0">
                <a:latin typeface="Arial"/>
                <a:cs typeface="Arial"/>
              </a:rPr>
              <a:t>CAUSA</a:t>
            </a:r>
            <a:endParaRPr lang="es-CL" sz="2400" noProof="0" dirty="0">
              <a:latin typeface="Arial"/>
              <a:cs typeface="Arial"/>
            </a:endParaRPr>
          </a:p>
        </p:txBody>
      </p:sp>
      <p:sp>
        <p:nvSpPr>
          <p:cNvPr id="16" name="object 16"/>
          <p:cNvSpPr txBox="1">
            <a:spLocks noGrp="1"/>
          </p:cNvSpPr>
          <p:nvPr>
            <p:ph type="title" idx="4294967295"/>
          </p:nvPr>
        </p:nvSpPr>
        <p:spPr>
          <a:xfrm>
            <a:off x="1064669" y="2037561"/>
            <a:ext cx="6720582" cy="690574"/>
          </a:xfrm>
          <a:prstGeom prst="rect">
            <a:avLst/>
          </a:prstGeom>
        </p:spPr>
        <p:txBody>
          <a:bodyPr vert="horz" wrap="square" lIns="0" tIns="13335" rIns="0" bIns="0" rtlCol="0">
            <a:spAutoFit/>
          </a:bodyPr>
          <a:lstStyle/>
          <a:p>
            <a:pPr marL="12700">
              <a:lnSpc>
                <a:spcPct val="100000"/>
              </a:lnSpc>
              <a:spcBef>
                <a:spcPts val="105"/>
              </a:spcBef>
            </a:pPr>
            <a:r>
              <a:rPr lang="es-CL"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LEY DE</a:t>
            </a:r>
            <a:r>
              <a:rPr lang="es-CL" u="sng" spc="-114"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CAUSALIDAD</a:t>
            </a:r>
          </a:p>
        </p:txBody>
      </p:sp>
      <p:sp>
        <p:nvSpPr>
          <p:cNvPr id="17" name="object 17"/>
          <p:cNvSpPr/>
          <p:nvPr/>
        </p:nvSpPr>
        <p:spPr>
          <a:xfrm>
            <a:off x="1123158" y="2798715"/>
            <a:ext cx="6505248" cy="291198"/>
          </a:xfrm>
          <a:prstGeom prst="rect">
            <a:avLst/>
          </a:prstGeom>
          <a:blipFill>
            <a:blip r:embed="rId7" cstate="print"/>
            <a:stretch>
              <a:fillRect/>
            </a:stretch>
          </a:blipFill>
        </p:spPr>
        <p:txBody>
          <a:bodyPr wrap="square" lIns="0" tIns="0" rIns="0" bIns="0" rtlCol="0"/>
          <a:lstStyle/>
          <a:p>
            <a:endParaRPr lang="es-CL" noProof="0" dirty="0"/>
          </a:p>
        </p:txBody>
      </p:sp>
      <p:sp>
        <p:nvSpPr>
          <p:cNvPr id="18" name="object 18"/>
          <p:cNvSpPr txBox="1"/>
          <p:nvPr/>
        </p:nvSpPr>
        <p:spPr>
          <a:xfrm>
            <a:off x="1123158" y="2751530"/>
            <a:ext cx="6565900" cy="452120"/>
          </a:xfrm>
          <a:prstGeom prst="rect">
            <a:avLst/>
          </a:prstGeom>
        </p:spPr>
        <p:txBody>
          <a:bodyPr vert="horz" wrap="square" lIns="0" tIns="12065" rIns="0" bIns="0" rtlCol="0">
            <a:spAutoFit/>
          </a:bodyPr>
          <a:lstStyle/>
          <a:p>
            <a:pPr marL="12700">
              <a:lnSpc>
                <a:spcPct val="100000"/>
              </a:lnSpc>
              <a:spcBef>
                <a:spcPts val="95"/>
              </a:spcBef>
            </a:pPr>
            <a:r>
              <a:rPr lang="es-CL" sz="2800" b="1" i="1" spc="-20" noProof="0" dirty="0">
                <a:solidFill>
                  <a:srgbClr val="FB0028"/>
                </a:solidFill>
                <a:latin typeface="Arial"/>
                <a:cs typeface="Arial"/>
              </a:rPr>
              <a:t>TODO </a:t>
            </a:r>
            <a:r>
              <a:rPr lang="es-CL" sz="2800" b="1" i="1" spc="-5" noProof="0" dirty="0">
                <a:solidFill>
                  <a:srgbClr val="FB0028"/>
                </a:solidFill>
                <a:latin typeface="Arial"/>
                <a:cs typeface="Arial"/>
              </a:rPr>
              <a:t>ACCIDENTE TIENE UNA</a:t>
            </a:r>
            <a:r>
              <a:rPr lang="es-CL" sz="2800" b="1" i="1" spc="-170" noProof="0" dirty="0">
                <a:solidFill>
                  <a:srgbClr val="FB0028"/>
                </a:solidFill>
                <a:latin typeface="Arial"/>
                <a:cs typeface="Arial"/>
              </a:rPr>
              <a:t> </a:t>
            </a:r>
            <a:r>
              <a:rPr lang="es-CL" sz="2800" b="1" i="1" spc="-10" noProof="0" dirty="0">
                <a:solidFill>
                  <a:srgbClr val="FB0028"/>
                </a:solidFill>
                <a:latin typeface="Arial"/>
                <a:cs typeface="Arial"/>
              </a:rPr>
              <a:t>CAUSA</a:t>
            </a:r>
            <a:endParaRPr lang="es-CL" sz="2800" noProof="0" dirty="0">
              <a:latin typeface="Arial"/>
              <a:cs typeface="Arial"/>
            </a:endParaRPr>
          </a:p>
        </p:txBody>
      </p:sp>
      <p:sp>
        <p:nvSpPr>
          <p:cNvPr id="19" name="object 19"/>
          <p:cNvSpPr/>
          <p:nvPr/>
        </p:nvSpPr>
        <p:spPr>
          <a:xfrm>
            <a:off x="6690673" y="5075044"/>
            <a:ext cx="2057400" cy="1415796"/>
          </a:xfrm>
          <a:prstGeom prst="rect">
            <a:avLst/>
          </a:prstGeom>
          <a:blipFill>
            <a:blip r:embed="rId8" cstate="print"/>
            <a:stretch>
              <a:fillRect/>
            </a:stretch>
          </a:blipFill>
        </p:spPr>
        <p:txBody>
          <a:bodyPr wrap="square" lIns="0" tIns="0" rIns="0" bIns="0" rtlCol="0"/>
          <a:lstStyle/>
          <a:p>
            <a:endParaRPr lang="es-CL" noProof="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982494" y="1980403"/>
            <a:ext cx="5607050" cy="752129"/>
          </a:xfrm>
          <a:prstGeom prst="rect">
            <a:avLst/>
          </a:prstGeom>
        </p:spPr>
        <p:txBody>
          <a:bodyPr vert="horz" wrap="square" lIns="0" tIns="13335" rIns="0" bIns="0" rtlCol="0">
            <a:spAutoFit/>
          </a:bodyPr>
          <a:lstStyle/>
          <a:p>
            <a:pPr marL="151130" marR="5080" indent="-139065">
              <a:lnSpc>
                <a:spcPct val="100000"/>
              </a:lnSpc>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RIESGOS ASOCIADOS A L</a:t>
            </a:r>
            <a:r>
              <a:rPr lang="es-CL" sz="2400" b="1" u="sng" spc="-61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SUSTANCIAS</a:t>
            </a:r>
            <a:r>
              <a:rPr lang="es-CL" sz="2400" b="1" u="sng" spc="-4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PELIGROSAS</a:t>
            </a:r>
          </a:p>
        </p:txBody>
      </p:sp>
      <p:sp>
        <p:nvSpPr>
          <p:cNvPr id="9" name="object 9"/>
          <p:cNvSpPr txBox="1"/>
          <p:nvPr/>
        </p:nvSpPr>
        <p:spPr>
          <a:xfrm>
            <a:off x="369653" y="3066721"/>
            <a:ext cx="5291846" cy="3106619"/>
          </a:xfrm>
          <a:prstGeom prst="rect">
            <a:avLst/>
          </a:prstGeom>
        </p:spPr>
        <p:txBody>
          <a:bodyPr vert="horz" wrap="square" lIns="0" tIns="48894" rIns="0" bIns="0" rtlCol="0">
            <a:spAutoFit/>
          </a:bodyPr>
          <a:lstStyle/>
          <a:p>
            <a:pPr marL="12065">
              <a:lnSpc>
                <a:spcPct val="100000"/>
              </a:lnSpc>
              <a:spcBef>
                <a:spcPts val="384"/>
              </a:spcBef>
              <a:buClr>
                <a:srgbClr val="002060"/>
              </a:buClr>
              <a:tabLst>
                <a:tab pos="354965" algn="l"/>
                <a:tab pos="355600" algn="l"/>
              </a:tabLst>
            </a:pP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Lesiones </a:t>
            </a: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s-CL" sz="2400" b="1" noProof="0" dirty="0">
                <a:solidFill>
                  <a:srgbClr val="002060"/>
                </a:solidFill>
                <a:latin typeface="Arial" panose="020B0604020202020204" pitchFamily="34" charset="0"/>
                <a:cs typeface="Arial" panose="020B0604020202020204" pitchFamily="34" charset="0"/>
              </a:rPr>
            </a:br>
            <a:endParaRPr lang="es-CL" sz="2400" noProof="0" dirty="0">
              <a:solidFill>
                <a:srgbClr val="002060"/>
              </a:solidFill>
              <a:latin typeface="Arial" panose="020B0604020202020204" pitchFamily="34" charset="0"/>
              <a:cs typeface="Arial" panose="020B0604020202020204" pitchFamily="34" charset="0"/>
            </a:endParaRPr>
          </a:p>
          <a:p>
            <a:pPr marL="811530"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Quemaduras químicas a </a:t>
            </a:r>
            <a:r>
              <a:rPr lang="es-CL" sz="2400" spc="-5" noProof="0" dirty="0">
                <a:solidFill>
                  <a:srgbClr val="002060"/>
                </a:solidFill>
                <a:latin typeface="Arial" panose="020B0604020202020204" pitchFamily="34" charset="0"/>
                <a:cs typeface="Arial" panose="020B0604020202020204" pitchFamily="34" charset="0"/>
              </a:rPr>
              <a:t>la</a:t>
            </a:r>
            <a:r>
              <a:rPr lang="es-CL" sz="2400" spc="-100"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piel.</a:t>
            </a:r>
          </a:p>
          <a:p>
            <a:pPr marL="811530" lvl="1" indent="-342900">
              <a:lnSpc>
                <a:spcPct val="100000"/>
              </a:lnSpc>
              <a:spcBef>
                <a:spcPts val="245"/>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Quemaduras químicas a los</a:t>
            </a:r>
            <a:r>
              <a:rPr lang="es-CL" sz="2400" spc="-90"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ojos.</a:t>
            </a:r>
          </a:p>
          <a:p>
            <a:pPr marL="811530"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Irritación de mucosas de </a:t>
            </a:r>
            <a:r>
              <a:rPr lang="es-CL" sz="2400" spc="-5" noProof="0" dirty="0">
                <a:solidFill>
                  <a:srgbClr val="002060"/>
                </a:solidFill>
                <a:latin typeface="Arial" panose="020B0604020202020204" pitchFamily="34" charset="0"/>
                <a:cs typeface="Arial" panose="020B0604020202020204" pitchFamily="34" charset="0"/>
              </a:rPr>
              <a:t>vías</a:t>
            </a:r>
            <a:r>
              <a:rPr lang="es-CL" sz="2400" spc="-110"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respiratorias.</a:t>
            </a:r>
          </a:p>
          <a:p>
            <a:pPr marL="811530"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Intoxicaciones.</a:t>
            </a:r>
          </a:p>
        </p:txBody>
      </p:sp>
      <p:sp>
        <p:nvSpPr>
          <p:cNvPr id="10" name="object 10"/>
          <p:cNvSpPr txBox="1"/>
          <p:nvPr/>
        </p:nvSpPr>
        <p:spPr>
          <a:xfrm>
            <a:off x="6828408" y="5683939"/>
            <a:ext cx="71120" cy="284480"/>
          </a:xfrm>
          <a:prstGeom prst="rect">
            <a:avLst/>
          </a:prstGeom>
        </p:spPr>
        <p:txBody>
          <a:bodyPr vert="horz" wrap="square" lIns="0" tIns="0" rIns="0" bIns="0" rtlCol="0">
            <a:spAutoFit/>
          </a:bodyPr>
          <a:lstStyle/>
          <a:p>
            <a:pPr>
              <a:lnSpc>
                <a:spcPts val="2215"/>
              </a:lnSpc>
            </a:pPr>
            <a:r>
              <a:rPr lang="es-CL" sz="2400" noProof="0" dirty="0">
                <a:solidFill>
                  <a:srgbClr val="002060"/>
                </a:solidFill>
                <a:latin typeface="Arial" panose="020B0604020202020204" pitchFamily="34" charset="0"/>
                <a:cs typeface="Arial" panose="020B0604020202020204" pitchFamily="34" charset="0"/>
              </a:rPr>
              <a:t>.</a:t>
            </a:r>
          </a:p>
        </p:txBody>
      </p:sp>
      <p:sp>
        <p:nvSpPr>
          <p:cNvPr id="11" name="object 11"/>
          <p:cNvSpPr/>
          <p:nvPr/>
        </p:nvSpPr>
        <p:spPr>
          <a:xfrm>
            <a:off x="6419310" y="2320677"/>
            <a:ext cx="1945533" cy="2089015"/>
          </a:xfrm>
          <a:prstGeom prst="rect">
            <a:avLst/>
          </a:prstGeom>
          <a:blipFill>
            <a:blip r:embed="rId2" cstate="print"/>
            <a:stretch>
              <a:fillRect/>
            </a:stretch>
          </a:blipFill>
        </p:spPr>
        <p:txBody>
          <a:bodyPr wrap="square" lIns="0" tIns="0" rIns="0" bIns="0" rtlCol="0"/>
          <a:lstStyle/>
          <a:p>
            <a:endParaRPr lang="es-CL" sz="2400" noProof="0" dirty="0">
              <a:solidFill>
                <a:srgbClr val="002060"/>
              </a:solidFill>
              <a:latin typeface="Arial" panose="020B0604020202020204" pitchFamily="34" charset="0"/>
              <a:cs typeface="Arial" panose="020B0604020202020204" pitchFamily="34" charset="0"/>
            </a:endParaRPr>
          </a:p>
        </p:txBody>
      </p:sp>
      <p:sp>
        <p:nvSpPr>
          <p:cNvPr id="12" name="object 12"/>
          <p:cNvSpPr/>
          <p:nvPr/>
        </p:nvSpPr>
        <p:spPr>
          <a:xfrm>
            <a:off x="6249076" y="4749966"/>
            <a:ext cx="2286000" cy="1725168"/>
          </a:xfrm>
          <a:prstGeom prst="rect">
            <a:avLst/>
          </a:prstGeom>
          <a:blipFill>
            <a:blip r:embed="rId3" cstate="print"/>
            <a:stretch>
              <a:fillRect/>
            </a:stretch>
          </a:blipFill>
        </p:spPr>
        <p:txBody>
          <a:bodyPr wrap="square" lIns="0" tIns="0" rIns="0" bIns="0" rtlCol="0"/>
          <a:lstStyle/>
          <a:p>
            <a:endParaRPr lang="es-CL" sz="2400" noProof="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C4EDBC-B320-2FB6-71D5-46DE194B8883}"/>
              </a:ext>
            </a:extLst>
          </p:cNvPr>
          <p:cNvSpPr txBox="1"/>
          <p:nvPr/>
        </p:nvSpPr>
        <p:spPr>
          <a:xfrm>
            <a:off x="528620" y="2331422"/>
            <a:ext cx="3818208" cy="1646605"/>
          </a:xfrm>
          <a:prstGeom prst="rect">
            <a:avLst/>
          </a:prstGeom>
          <a:noFill/>
        </p:spPr>
        <p:txBody>
          <a:bodyPr wrap="square">
            <a:spAutoFit/>
          </a:bodyPr>
          <a:lstStyle/>
          <a:p>
            <a:pPr marL="12065">
              <a:lnSpc>
                <a:spcPct val="100000"/>
              </a:lnSpc>
              <a:buClr>
                <a:srgbClr val="002060"/>
              </a:buClr>
              <a:tabLst>
                <a:tab pos="354965" algn="l"/>
                <a:tab pos="355600" algn="l"/>
              </a:tabLst>
            </a:pP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Daños</a:t>
            </a: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Materiales:</a:t>
            </a:r>
            <a:endPar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11530" lvl="1" indent="-342900">
              <a:lnSpc>
                <a:spcPct val="100000"/>
              </a:lnSpc>
              <a:spcBef>
                <a:spcPts val="245"/>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 Incendios.</a:t>
            </a:r>
          </a:p>
          <a:p>
            <a:pPr marL="811530"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 Explosiones.</a:t>
            </a:r>
          </a:p>
          <a:p>
            <a:pPr marL="811530"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 Derrames.</a:t>
            </a:r>
          </a:p>
        </p:txBody>
      </p:sp>
      <p:sp>
        <p:nvSpPr>
          <p:cNvPr id="2" name="CuadroTexto 1">
            <a:extLst>
              <a:ext uri="{FF2B5EF4-FFF2-40B4-BE49-F238E27FC236}">
                <a16:creationId xmlns:a16="http://schemas.microsoft.com/office/drawing/2014/main" id="{DB4AD0E2-1533-B33D-8D2F-258CD7E6BB2B}"/>
              </a:ext>
            </a:extLst>
          </p:cNvPr>
          <p:cNvSpPr txBox="1"/>
          <p:nvPr/>
        </p:nvSpPr>
        <p:spPr>
          <a:xfrm>
            <a:off x="528620" y="4581601"/>
            <a:ext cx="3586180" cy="2241639"/>
          </a:xfrm>
          <a:prstGeom prst="rect">
            <a:avLst/>
          </a:prstGeom>
          <a:noFill/>
        </p:spPr>
        <p:txBody>
          <a:bodyPr wrap="square" rtlCol="0">
            <a:spAutoFit/>
          </a:bodyPr>
          <a:lstStyle/>
          <a:p>
            <a:pPr marL="12065">
              <a:lnSpc>
                <a:spcPct val="100000"/>
              </a:lnSpc>
              <a:buClr>
                <a:srgbClr val="002060"/>
              </a:buClr>
              <a:tabLst>
                <a:tab pos="354965" algn="l"/>
                <a:tab pos="355600" algn="l"/>
              </a:tabLst>
            </a:pP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Efectos sobre el </a:t>
            </a: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Medio</a:t>
            </a:r>
            <a:r>
              <a:rPr lang="es-CL" sz="2400" b="1"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Ambiente:</a:t>
            </a:r>
            <a:endPar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11530" lvl="1" indent="-342900">
              <a:lnSpc>
                <a:spcPct val="100000"/>
              </a:lnSpc>
              <a:spcBef>
                <a:spcPts val="245"/>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 Contaminación, salud pública y</a:t>
            </a:r>
            <a:r>
              <a:rPr lang="es-CL" sz="2400" spc="-90"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ecosistemas</a:t>
            </a:r>
          </a:p>
          <a:p>
            <a:endParaRPr lang="es-CL" noProof="0" dirty="0"/>
          </a:p>
        </p:txBody>
      </p:sp>
      <p:pic>
        <p:nvPicPr>
          <p:cNvPr id="5" name="Imagen 4" descr="Un atardecer en una ciudad&#10;&#10;El contenido generado por IA puede ser incorrecto.">
            <a:extLst>
              <a:ext uri="{FF2B5EF4-FFF2-40B4-BE49-F238E27FC236}">
                <a16:creationId xmlns:a16="http://schemas.microsoft.com/office/drawing/2014/main" id="{5983BAFE-DEAB-8F2F-8E49-A41689A49539}"/>
              </a:ext>
            </a:extLst>
          </p:cNvPr>
          <p:cNvPicPr>
            <a:picLocks noChangeAspect="1"/>
          </p:cNvPicPr>
          <p:nvPr/>
        </p:nvPicPr>
        <p:blipFill>
          <a:blip r:embed="rId2"/>
          <a:stretch>
            <a:fillRect/>
          </a:stretch>
        </p:blipFill>
        <p:spPr>
          <a:xfrm>
            <a:off x="5471410" y="2342439"/>
            <a:ext cx="2761452" cy="1693434"/>
          </a:xfrm>
          <a:prstGeom prst="rect">
            <a:avLst/>
          </a:prstGeom>
        </p:spPr>
      </p:pic>
      <p:pic>
        <p:nvPicPr>
          <p:cNvPr id="7" name="Imagen 6" descr="Texto&#10;&#10;El contenido generado por IA puede ser incorrecto.">
            <a:extLst>
              <a:ext uri="{FF2B5EF4-FFF2-40B4-BE49-F238E27FC236}">
                <a16:creationId xmlns:a16="http://schemas.microsoft.com/office/drawing/2014/main" id="{ADEDC93C-74F4-87C0-BE0E-DD404B2C3514}"/>
              </a:ext>
            </a:extLst>
          </p:cNvPr>
          <p:cNvPicPr>
            <a:picLocks noChangeAspect="1"/>
          </p:cNvPicPr>
          <p:nvPr/>
        </p:nvPicPr>
        <p:blipFill>
          <a:blip r:embed="rId3"/>
          <a:stretch>
            <a:fillRect/>
          </a:stretch>
        </p:blipFill>
        <p:spPr>
          <a:xfrm>
            <a:off x="5471410" y="4581601"/>
            <a:ext cx="2895834" cy="1743075"/>
          </a:xfrm>
          <a:prstGeom prst="rect">
            <a:avLst/>
          </a:prstGeom>
        </p:spPr>
      </p:pic>
      <p:pic>
        <p:nvPicPr>
          <p:cNvPr id="10" name="Gráfico 9" descr="Mano abierta con planta contorno">
            <a:extLst>
              <a:ext uri="{FF2B5EF4-FFF2-40B4-BE49-F238E27FC236}">
                <a16:creationId xmlns:a16="http://schemas.microsoft.com/office/drawing/2014/main" id="{B3A99B3C-4B4D-200C-EB8E-34228AF26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995938"/>
            <a:ext cx="914400" cy="914400"/>
          </a:xfrm>
          <a:prstGeom prst="rect">
            <a:avLst/>
          </a:prstGeom>
        </p:spPr>
      </p:pic>
      <p:pic>
        <p:nvPicPr>
          <p:cNvPr id="12" name="Gráfico 11" descr="Inventario contorno">
            <a:extLst>
              <a:ext uri="{FF2B5EF4-FFF2-40B4-BE49-F238E27FC236}">
                <a16:creationId xmlns:a16="http://schemas.microsoft.com/office/drawing/2014/main" id="{BB898F05-3BA4-86D8-1851-673607787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4800" y="2731956"/>
            <a:ext cx="914400" cy="914400"/>
          </a:xfrm>
          <a:prstGeom prst="rect">
            <a:avLst/>
          </a:prstGeom>
        </p:spPr>
      </p:pic>
    </p:spTree>
    <p:extLst>
      <p:ext uri="{BB962C8B-B14F-4D97-AF65-F5344CB8AC3E}">
        <p14:creationId xmlns:p14="http://schemas.microsoft.com/office/powerpoint/2010/main" val="345819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140032" y="1837634"/>
            <a:ext cx="6386512" cy="642937"/>
          </a:xfrm>
          <a:prstGeom prst="rect">
            <a:avLst/>
          </a:prstGeom>
        </p:spPr>
        <p:txBody>
          <a:bodyPr vert="horz" wrap="square" lIns="0" tIns="270890" rIns="0" bIns="0" rtlCol="0">
            <a:spAutoFit/>
          </a:bodyPr>
          <a:lstStyle/>
          <a:p>
            <a:pPr marL="1461135" marR="5080" indent="-815340">
              <a:lnSpc>
                <a:spcPct val="100000"/>
              </a:lnSpc>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VIAS DE INGRESO</a:t>
            </a:r>
            <a:r>
              <a:rPr lang="es-CL" sz="2400" b="1" u="sng" spc="-26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  ORGANISMO</a:t>
            </a:r>
          </a:p>
        </p:txBody>
      </p:sp>
      <p:sp>
        <p:nvSpPr>
          <p:cNvPr id="9" name="object 9"/>
          <p:cNvSpPr txBox="1"/>
          <p:nvPr/>
        </p:nvSpPr>
        <p:spPr>
          <a:xfrm>
            <a:off x="400262" y="3175460"/>
            <a:ext cx="3319733" cy="2432717"/>
          </a:xfrm>
          <a:prstGeom prst="rect">
            <a:avLst/>
          </a:prstGeom>
        </p:spPr>
        <p:txBody>
          <a:bodyPr vert="horz" wrap="square" lIns="0" tIns="97790" rIns="0" bIns="0" rtlCol="0">
            <a:spAutoFit/>
          </a:bodyPr>
          <a:lstStyle/>
          <a:p>
            <a:pPr marL="469900" indent="-457200">
              <a:lnSpc>
                <a:spcPct val="100000"/>
              </a:lnSpc>
              <a:spcBef>
                <a:spcPts val="770"/>
              </a:spcBef>
              <a:buClr>
                <a:srgbClr val="002060"/>
              </a:buClr>
              <a:buFont typeface="Wingdings" panose="05000000000000000000" pitchFamily="2" charset="2"/>
              <a:buChar char="ü"/>
              <a:tabLst>
                <a:tab pos="354965" algn="l"/>
                <a:tab pos="355600" algn="l"/>
              </a:tabLst>
            </a:pPr>
            <a:r>
              <a:rPr lang="es-CL" sz="2800" b="1" spc="-5" noProof="0" dirty="0">
                <a:solidFill>
                  <a:srgbClr val="002060"/>
                </a:solidFill>
                <a:latin typeface="Arial"/>
                <a:cs typeface="Arial"/>
              </a:rPr>
              <a:t>RE</a:t>
            </a:r>
            <a:r>
              <a:rPr lang="es-CL" sz="2800" b="1" spc="-20" noProof="0" dirty="0">
                <a:solidFill>
                  <a:srgbClr val="002060"/>
                </a:solidFill>
                <a:latin typeface="Arial"/>
                <a:cs typeface="Arial"/>
              </a:rPr>
              <a:t>S</a:t>
            </a:r>
            <a:r>
              <a:rPr lang="es-CL" sz="2800" b="1" spc="-5" noProof="0" dirty="0">
                <a:solidFill>
                  <a:srgbClr val="002060"/>
                </a:solidFill>
                <a:latin typeface="Arial"/>
                <a:cs typeface="Arial"/>
              </a:rPr>
              <a:t>PIR</a:t>
            </a:r>
            <a:r>
              <a:rPr lang="es-CL" sz="2800" b="1" spc="-220" noProof="0" dirty="0">
                <a:solidFill>
                  <a:srgbClr val="002060"/>
                </a:solidFill>
                <a:latin typeface="Arial"/>
                <a:cs typeface="Arial"/>
              </a:rPr>
              <a:t>A</a:t>
            </a:r>
            <a:r>
              <a:rPr lang="es-CL" sz="2800" b="1" spc="-60" noProof="0" dirty="0">
                <a:solidFill>
                  <a:srgbClr val="002060"/>
                </a:solidFill>
                <a:latin typeface="Arial"/>
                <a:cs typeface="Arial"/>
              </a:rPr>
              <a:t>T</a:t>
            </a:r>
            <a:r>
              <a:rPr lang="es-CL" sz="2800" b="1" spc="-5" noProof="0" dirty="0">
                <a:solidFill>
                  <a:srgbClr val="002060"/>
                </a:solidFill>
                <a:latin typeface="Arial"/>
                <a:cs typeface="Arial"/>
              </a:rPr>
              <a:t>ORI</a:t>
            </a:r>
            <a:r>
              <a:rPr lang="es-CL" sz="2800" b="1" spc="-15" noProof="0" dirty="0">
                <a:solidFill>
                  <a:srgbClr val="002060"/>
                </a:solidFill>
                <a:latin typeface="Arial"/>
                <a:cs typeface="Arial"/>
              </a:rPr>
              <a:t>A</a:t>
            </a:r>
            <a:r>
              <a:rPr lang="es-CL" sz="2800" b="1" spc="-5" noProof="0" dirty="0">
                <a:solidFill>
                  <a:srgbClr val="002060"/>
                </a:solidFill>
                <a:latin typeface="Arial"/>
                <a:cs typeface="Arial"/>
              </a:rPr>
              <a:t>.</a:t>
            </a:r>
            <a:br>
              <a:rPr lang="es-CL" sz="2800" b="1" spc="-5" noProof="0" dirty="0">
                <a:solidFill>
                  <a:srgbClr val="002060"/>
                </a:solidFill>
                <a:latin typeface="Arial"/>
                <a:cs typeface="Arial"/>
              </a:rPr>
            </a:br>
            <a:endParaRPr lang="es-CL" sz="2800" b="1" noProof="0" dirty="0">
              <a:solidFill>
                <a:srgbClr val="002060"/>
              </a:solidFill>
              <a:latin typeface="Arial"/>
              <a:cs typeface="Arial"/>
            </a:endParaRPr>
          </a:p>
          <a:p>
            <a:pPr marL="469900" indent="-457200">
              <a:lnSpc>
                <a:spcPct val="100000"/>
              </a:lnSpc>
              <a:spcBef>
                <a:spcPts val="675"/>
              </a:spcBef>
              <a:buClr>
                <a:srgbClr val="002060"/>
              </a:buClr>
              <a:buFont typeface="Wingdings" panose="05000000000000000000" pitchFamily="2" charset="2"/>
              <a:buChar char="ü"/>
              <a:tabLst>
                <a:tab pos="354965" algn="l"/>
                <a:tab pos="355600" algn="l"/>
              </a:tabLst>
            </a:pPr>
            <a:r>
              <a:rPr lang="es-CL" sz="2800" b="1" spc="-30" noProof="0" dirty="0">
                <a:solidFill>
                  <a:srgbClr val="002060"/>
                </a:solidFill>
                <a:latin typeface="Arial"/>
                <a:cs typeface="Arial"/>
              </a:rPr>
              <a:t>DIGESTIVA.</a:t>
            </a:r>
            <a:br>
              <a:rPr lang="es-CL" sz="2800" b="1" spc="-30" noProof="0" dirty="0">
                <a:solidFill>
                  <a:srgbClr val="002060"/>
                </a:solidFill>
                <a:latin typeface="Arial"/>
                <a:cs typeface="Arial"/>
              </a:rPr>
            </a:br>
            <a:endParaRPr lang="es-CL" sz="2800" b="1" noProof="0" dirty="0">
              <a:solidFill>
                <a:srgbClr val="002060"/>
              </a:solidFill>
              <a:latin typeface="Arial"/>
              <a:cs typeface="Arial"/>
            </a:endParaRPr>
          </a:p>
          <a:p>
            <a:pPr marL="469900" indent="-457200">
              <a:lnSpc>
                <a:spcPct val="100000"/>
              </a:lnSpc>
              <a:spcBef>
                <a:spcPts val="670"/>
              </a:spcBef>
              <a:buClr>
                <a:srgbClr val="002060"/>
              </a:buClr>
              <a:buFont typeface="Wingdings" panose="05000000000000000000" pitchFamily="2" charset="2"/>
              <a:buChar char="ü"/>
              <a:tabLst>
                <a:tab pos="354965" algn="l"/>
                <a:tab pos="355600" algn="l"/>
              </a:tabLst>
            </a:pPr>
            <a:r>
              <a:rPr lang="es-CL" sz="2800" b="1" spc="-5" noProof="0" dirty="0">
                <a:solidFill>
                  <a:srgbClr val="002060"/>
                </a:solidFill>
                <a:latin typeface="Arial"/>
                <a:cs typeface="Arial"/>
              </a:rPr>
              <a:t>PIEL.</a:t>
            </a:r>
            <a:endParaRPr lang="es-CL" sz="2800" b="1" noProof="0" dirty="0">
              <a:solidFill>
                <a:srgbClr val="002060"/>
              </a:solidFill>
              <a:latin typeface="Arial"/>
              <a:cs typeface="Arial"/>
            </a:endParaRPr>
          </a:p>
        </p:txBody>
      </p:sp>
      <p:grpSp>
        <p:nvGrpSpPr>
          <p:cNvPr id="10" name="object 10"/>
          <p:cNvGrpSpPr/>
          <p:nvPr/>
        </p:nvGrpSpPr>
        <p:grpSpPr>
          <a:xfrm>
            <a:off x="5735763" y="4751870"/>
            <a:ext cx="802005" cy="574675"/>
            <a:chOff x="4491228" y="4152900"/>
            <a:chExt cx="802005" cy="574675"/>
          </a:xfrm>
          <a:solidFill>
            <a:srgbClr val="002060"/>
          </a:solidFill>
        </p:grpSpPr>
        <p:sp>
          <p:nvSpPr>
            <p:cNvPr id="11" name="object 11"/>
            <p:cNvSpPr/>
            <p:nvPr/>
          </p:nvSpPr>
          <p:spPr>
            <a:xfrm>
              <a:off x="4495800" y="4157472"/>
              <a:ext cx="792480" cy="565785"/>
            </a:xfrm>
            <a:custGeom>
              <a:avLst/>
              <a:gdLst/>
              <a:ahLst/>
              <a:cxnLst/>
              <a:rect l="l" t="t" r="r" b="b"/>
              <a:pathLst>
                <a:path w="792479" h="565785">
                  <a:moveTo>
                    <a:pt x="610742" y="0"/>
                  </a:moveTo>
                  <a:lnTo>
                    <a:pt x="610742" y="141350"/>
                  </a:lnTo>
                  <a:lnTo>
                    <a:pt x="0" y="141350"/>
                  </a:lnTo>
                  <a:lnTo>
                    <a:pt x="0" y="424052"/>
                  </a:lnTo>
                  <a:lnTo>
                    <a:pt x="610742" y="424052"/>
                  </a:lnTo>
                  <a:lnTo>
                    <a:pt x="610742" y="565403"/>
                  </a:lnTo>
                  <a:lnTo>
                    <a:pt x="792479" y="282701"/>
                  </a:lnTo>
                  <a:lnTo>
                    <a:pt x="610742" y="0"/>
                  </a:lnTo>
                  <a:close/>
                </a:path>
              </a:pathLst>
            </a:custGeom>
            <a:grpFill/>
          </p:spPr>
          <p:txBody>
            <a:bodyPr wrap="square" lIns="0" tIns="0" rIns="0" bIns="0" rtlCol="0"/>
            <a:lstStyle/>
            <a:p>
              <a:endParaRPr lang="es-CL" noProof="0" dirty="0"/>
            </a:p>
          </p:txBody>
        </p:sp>
        <p:sp>
          <p:nvSpPr>
            <p:cNvPr id="12" name="object 12"/>
            <p:cNvSpPr/>
            <p:nvPr/>
          </p:nvSpPr>
          <p:spPr>
            <a:xfrm>
              <a:off x="4495800" y="4157472"/>
              <a:ext cx="792480" cy="565785"/>
            </a:xfrm>
            <a:custGeom>
              <a:avLst/>
              <a:gdLst/>
              <a:ahLst/>
              <a:cxnLst/>
              <a:rect l="l" t="t" r="r" b="b"/>
              <a:pathLst>
                <a:path w="792479" h="565785">
                  <a:moveTo>
                    <a:pt x="0" y="141350"/>
                  </a:moveTo>
                  <a:lnTo>
                    <a:pt x="610742" y="141350"/>
                  </a:lnTo>
                  <a:lnTo>
                    <a:pt x="610742" y="0"/>
                  </a:lnTo>
                  <a:lnTo>
                    <a:pt x="792479" y="282701"/>
                  </a:lnTo>
                  <a:lnTo>
                    <a:pt x="610742" y="565403"/>
                  </a:lnTo>
                  <a:lnTo>
                    <a:pt x="610742" y="424052"/>
                  </a:lnTo>
                  <a:lnTo>
                    <a:pt x="0" y="424052"/>
                  </a:lnTo>
                  <a:lnTo>
                    <a:pt x="0" y="141350"/>
                  </a:lnTo>
                  <a:close/>
                </a:path>
              </a:pathLst>
            </a:custGeom>
            <a:grpFill/>
            <a:ln w="9144">
              <a:solidFill>
                <a:srgbClr val="000000"/>
              </a:solidFill>
            </a:ln>
          </p:spPr>
          <p:txBody>
            <a:bodyPr wrap="square" lIns="0" tIns="0" rIns="0" bIns="0" rtlCol="0"/>
            <a:lstStyle/>
            <a:p>
              <a:endParaRPr lang="es-CL" noProof="0" dirty="0"/>
            </a:p>
          </p:txBody>
        </p:sp>
      </p:grpSp>
      <p:grpSp>
        <p:nvGrpSpPr>
          <p:cNvPr id="13" name="object 13"/>
          <p:cNvGrpSpPr/>
          <p:nvPr/>
        </p:nvGrpSpPr>
        <p:grpSpPr>
          <a:xfrm>
            <a:off x="6684604" y="2809203"/>
            <a:ext cx="1938528" cy="3505454"/>
            <a:chOff x="5376672" y="2133600"/>
            <a:chExt cx="1938528" cy="3505454"/>
          </a:xfrm>
        </p:grpSpPr>
        <p:sp>
          <p:nvSpPr>
            <p:cNvPr id="14" name="object 14"/>
            <p:cNvSpPr/>
            <p:nvPr/>
          </p:nvSpPr>
          <p:spPr>
            <a:xfrm>
              <a:off x="5376672" y="2142744"/>
              <a:ext cx="1516380" cy="3470275"/>
            </a:xfrm>
            <a:custGeom>
              <a:avLst/>
              <a:gdLst/>
              <a:ahLst/>
              <a:cxnLst/>
              <a:rect l="l" t="t" r="r" b="b"/>
              <a:pathLst>
                <a:path w="1516379" h="3470275">
                  <a:moveTo>
                    <a:pt x="596773" y="0"/>
                  </a:moveTo>
                  <a:lnTo>
                    <a:pt x="491363" y="11683"/>
                  </a:lnTo>
                  <a:lnTo>
                    <a:pt x="368553" y="35178"/>
                  </a:lnTo>
                  <a:lnTo>
                    <a:pt x="254507" y="68579"/>
                  </a:lnTo>
                  <a:lnTo>
                    <a:pt x="180720" y="102107"/>
                  </a:lnTo>
                  <a:lnTo>
                    <a:pt x="124587" y="132206"/>
                  </a:lnTo>
                  <a:lnTo>
                    <a:pt x="70230" y="202564"/>
                  </a:lnTo>
                  <a:lnTo>
                    <a:pt x="19303" y="303021"/>
                  </a:lnTo>
                  <a:lnTo>
                    <a:pt x="6985" y="406780"/>
                  </a:lnTo>
                  <a:lnTo>
                    <a:pt x="0" y="512190"/>
                  </a:lnTo>
                  <a:lnTo>
                    <a:pt x="19303" y="634491"/>
                  </a:lnTo>
                  <a:lnTo>
                    <a:pt x="47370" y="691388"/>
                  </a:lnTo>
                  <a:lnTo>
                    <a:pt x="80772" y="741552"/>
                  </a:lnTo>
                  <a:lnTo>
                    <a:pt x="131572" y="821943"/>
                  </a:lnTo>
                  <a:lnTo>
                    <a:pt x="187832" y="887221"/>
                  </a:lnTo>
                  <a:lnTo>
                    <a:pt x="231648" y="969263"/>
                  </a:lnTo>
                  <a:lnTo>
                    <a:pt x="256286" y="1066291"/>
                  </a:lnTo>
                  <a:lnTo>
                    <a:pt x="259714" y="1145031"/>
                  </a:lnTo>
                  <a:lnTo>
                    <a:pt x="240411" y="1238757"/>
                  </a:lnTo>
                  <a:lnTo>
                    <a:pt x="210565" y="1295653"/>
                  </a:lnTo>
                  <a:lnTo>
                    <a:pt x="92963" y="1479803"/>
                  </a:lnTo>
                  <a:lnTo>
                    <a:pt x="47370" y="1566798"/>
                  </a:lnTo>
                  <a:lnTo>
                    <a:pt x="8762" y="1680717"/>
                  </a:lnTo>
                  <a:lnTo>
                    <a:pt x="3555" y="1777745"/>
                  </a:lnTo>
                  <a:lnTo>
                    <a:pt x="8762" y="1871471"/>
                  </a:lnTo>
                  <a:lnTo>
                    <a:pt x="17525" y="1983612"/>
                  </a:lnTo>
                  <a:lnTo>
                    <a:pt x="72008" y="2403855"/>
                  </a:lnTo>
                  <a:lnTo>
                    <a:pt x="177291" y="2787141"/>
                  </a:lnTo>
                  <a:lnTo>
                    <a:pt x="303656" y="3249167"/>
                  </a:lnTo>
                  <a:lnTo>
                    <a:pt x="387857" y="3470147"/>
                  </a:lnTo>
                  <a:lnTo>
                    <a:pt x="1516379" y="3470147"/>
                  </a:lnTo>
                  <a:lnTo>
                    <a:pt x="1484756" y="3028187"/>
                  </a:lnTo>
                  <a:lnTo>
                    <a:pt x="1379474" y="2624835"/>
                  </a:lnTo>
                  <a:lnTo>
                    <a:pt x="1346200" y="2452369"/>
                  </a:lnTo>
                  <a:lnTo>
                    <a:pt x="1295273" y="2273299"/>
                  </a:lnTo>
                  <a:lnTo>
                    <a:pt x="1226820" y="2122550"/>
                  </a:lnTo>
                  <a:lnTo>
                    <a:pt x="1126744" y="1931796"/>
                  </a:lnTo>
                  <a:lnTo>
                    <a:pt x="1040764" y="1784476"/>
                  </a:lnTo>
                  <a:lnTo>
                    <a:pt x="963549" y="1665604"/>
                  </a:lnTo>
                  <a:lnTo>
                    <a:pt x="888111" y="1558416"/>
                  </a:lnTo>
                  <a:lnTo>
                    <a:pt x="877569" y="1503171"/>
                  </a:lnTo>
                  <a:lnTo>
                    <a:pt x="851153" y="1461389"/>
                  </a:lnTo>
                  <a:lnTo>
                    <a:pt x="821308" y="1449704"/>
                  </a:lnTo>
                  <a:lnTo>
                    <a:pt x="779272" y="1369314"/>
                  </a:lnTo>
                  <a:lnTo>
                    <a:pt x="768730" y="1319148"/>
                  </a:lnTo>
                  <a:lnTo>
                    <a:pt x="777493" y="1268856"/>
                  </a:lnTo>
                  <a:lnTo>
                    <a:pt x="798576" y="1227073"/>
                  </a:lnTo>
                  <a:lnTo>
                    <a:pt x="809116" y="1183513"/>
                  </a:lnTo>
                  <a:lnTo>
                    <a:pt x="803782" y="1148333"/>
                  </a:lnTo>
                  <a:lnTo>
                    <a:pt x="786256" y="1103121"/>
                  </a:lnTo>
                  <a:lnTo>
                    <a:pt x="782701" y="1071371"/>
                  </a:lnTo>
                  <a:lnTo>
                    <a:pt x="788035" y="1044575"/>
                  </a:lnTo>
                  <a:lnTo>
                    <a:pt x="800353" y="1027810"/>
                  </a:lnTo>
                  <a:lnTo>
                    <a:pt x="817879" y="1014476"/>
                  </a:lnTo>
                  <a:lnTo>
                    <a:pt x="852931" y="1002664"/>
                  </a:lnTo>
                  <a:lnTo>
                    <a:pt x="893317" y="1009395"/>
                  </a:lnTo>
                  <a:lnTo>
                    <a:pt x="938911" y="1017777"/>
                  </a:lnTo>
                  <a:lnTo>
                    <a:pt x="979297" y="1017777"/>
                  </a:lnTo>
                  <a:lnTo>
                    <a:pt x="995172" y="1016126"/>
                  </a:lnTo>
                  <a:lnTo>
                    <a:pt x="1016126" y="996060"/>
                  </a:lnTo>
                  <a:lnTo>
                    <a:pt x="1021461" y="977645"/>
                  </a:lnTo>
                  <a:lnTo>
                    <a:pt x="1021461" y="952500"/>
                  </a:lnTo>
                  <a:lnTo>
                    <a:pt x="1019682" y="930782"/>
                  </a:lnTo>
                  <a:lnTo>
                    <a:pt x="1014476" y="917320"/>
                  </a:lnTo>
                  <a:lnTo>
                    <a:pt x="1007363" y="902334"/>
                  </a:lnTo>
                  <a:lnTo>
                    <a:pt x="1007363" y="882141"/>
                  </a:lnTo>
                  <a:lnTo>
                    <a:pt x="1026667" y="865504"/>
                  </a:lnTo>
                  <a:lnTo>
                    <a:pt x="1019682" y="836929"/>
                  </a:lnTo>
                  <a:lnTo>
                    <a:pt x="1000378" y="825245"/>
                  </a:lnTo>
                  <a:lnTo>
                    <a:pt x="1028445" y="808481"/>
                  </a:lnTo>
                  <a:lnTo>
                    <a:pt x="1016126" y="765047"/>
                  </a:lnTo>
                  <a:lnTo>
                    <a:pt x="1010919" y="739901"/>
                  </a:lnTo>
                  <a:lnTo>
                    <a:pt x="1021461" y="724788"/>
                  </a:lnTo>
                  <a:lnTo>
                    <a:pt x="1060068" y="716406"/>
                  </a:lnTo>
                  <a:lnTo>
                    <a:pt x="1096899" y="709802"/>
                  </a:lnTo>
                  <a:lnTo>
                    <a:pt x="1126744" y="689736"/>
                  </a:lnTo>
                  <a:lnTo>
                    <a:pt x="1126744" y="664590"/>
                  </a:lnTo>
                  <a:lnTo>
                    <a:pt x="1109217" y="644525"/>
                  </a:lnTo>
                  <a:lnTo>
                    <a:pt x="1077594" y="616076"/>
                  </a:lnTo>
                  <a:lnTo>
                    <a:pt x="1033779" y="579246"/>
                  </a:lnTo>
                  <a:lnTo>
                    <a:pt x="968755" y="524001"/>
                  </a:lnTo>
                  <a:lnTo>
                    <a:pt x="940688" y="478789"/>
                  </a:lnTo>
                  <a:lnTo>
                    <a:pt x="956563" y="451992"/>
                  </a:lnTo>
                  <a:lnTo>
                    <a:pt x="968755" y="423544"/>
                  </a:lnTo>
                  <a:lnTo>
                    <a:pt x="956563" y="395096"/>
                  </a:lnTo>
                  <a:lnTo>
                    <a:pt x="935481" y="363219"/>
                  </a:lnTo>
                  <a:lnTo>
                    <a:pt x="926718" y="329818"/>
                  </a:lnTo>
                  <a:lnTo>
                    <a:pt x="900302" y="282955"/>
                  </a:lnTo>
                  <a:lnTo>
                    <a:pt x="870457" y="246125"/>
                  </a:lnTo>
                  <a:lnTo>
                    <a:pt x="842390" y="222630"/>
                  </a:lnTo>
                  <a:lnTo>
                    <a:pt x="879348" y="170687"/>
                  </a:lnTo>
                  <a:lnTo>
                    <a:pt x="879348" y="118871"/>
                  </a:lnTo>
                  <a:lnTo>
                    <a:pt x="870457" y="63626"/>
                  </a:lnTo>
                  <a:lnTo>
                    <a:pt x="851153" y="31750"/>
                  </a:lnTo>
                  <a:lnTo>
                    <a:pt x="810894" y="11683"/>
                  </a:lnTo>
                  <a:lnTo>
                    <a:pt x="705485" y="1650"/>
                  </a:lnTo>
                  <a:lnTo>
                    <a:pt x="596773" y="0"/>
                  </a:lnTo>
                  <a:close/>
                </a:path>
              </a:pathLst>
            </a:custGeom>
            <a:solidFill>
              <a:srgbClr val="FFCC99"/>
            </a:solidFill>
          </p:spPr>
          <p:txBody>
            <a:bodyPr wrap="square" lIns="0" tIns="0" rIns="0" bIns="0" rtlCol="0"/>
            <a:lstStyle/>
            <a:p>
              <a:endParaRPr lang="es-CL" noProof="0" dirty="0"/>
            </a:p>
          </p:txBody>
        </p:sp>
        <p:sp>
          <p:nvSpPr>
            <p:cNvPr id="15" name="object 15"/>
            <p:cNvSpPr/>
            <p:nvPr/>
          </p:nvSpPr>
          <p:spPr>
            <a:xfrm>
              <a:off x="5412589" y="2133600"/>
              <a:ext cx="1516380" cy="3470275"/>
            </a:xfrm>
            <a:custGeom>
              <a:avLst/>
              <a:gdLst/>
              <a:ahLst/>
              <a:cxnLst/>
              <a:rect l="l" t="t" r="r" b="b"/>
              <a:pathLst>
                <a:path w="1516379" h="3470275">
                  <a:moveTo>
                    <a:pt x="800353" y="1027810"/>
                  </a:moveTo>
                  <a:lnTo>
                    <a:pt x="817879" y="1014476"/>
                  </a:lnTo>
                  <a:lnTo>
                    <a:pt x="852931" y="1002664"/>
                  </a:lnTo>
                  <a:lnTo>
                    <a:pt x="893317" y="1009395"/>
                  </a:lnTo>
                  <a:lnTo>
                    <a:pt x="938911" y="1017777"/>
                  </a:lnTo>
                  <a:lnTo>
                    <a:pt x="979297" y="1017777"/>
                  </a:lnTo>
                  <a:lnTo>
                    <a:pt x="995172" y="1016126"/>
                  </a:lnTo>
                  <a:lnTo>
                    <a:pt x="1016126" y="996060"/>
                  </a:lnTo>
                  <a:lnTo>
                    <a:pt x="1021461" y="977645"/>
                  </a:lnTo>
                  <a:lnTo>
                    <a:pt x="1021461" y="952500"/>
                  </a:lnTo>
                  <a:lnTo>
                    <a:pt x="1019682" y="930782"/>
                  </a:lnTo>
                  <a:lnTo>
                    <a:pt x="1014476" y="917320"/>
                  </a:lnTo>
                  <a:lnTo>
                    <a:pt x="1007363" y="902334"/>
                  </a:lnTo>
                  <a:lnTo>
                    <a:pt x="1007363" y="882141"/>
                  </a:lnTo>
                  <a:lnTo>
                    <a:pt x="1026667" y="865504"/>
                  </a:lnTo>
                  <a:lnTo>
                    <a:pt x="1019682" y="836929"/>
                  </a:lnTo>
                  <a:lnTo>
                    <a:pt x="1000378" y="825245"/>
                  </a:lnTo>
                  <a:lnTo>
                    <a:pt x="1028445" y="808481"/>
                  </a:lnTo>
                  <a:lnTo>
                    <a:pt x="1021461" y="783463"/>
                  </a:lnTo>
                  <a:lnTo>
                    <a:pt x="1016126" y="765047"/>
                  </a:lnTo>
                  <a:lnTo>
                    <a:pt x="1010919" y="739901"/>
                  </a:lnTo>
                  <a:lnTo>
                    <a:pt x="1021461" y="724788"/>
                  </a:lnTo>
                  <a:lnTo>
                    <a:pt x="1060068" y="716406"/>
                  </a:lnTo>
                  <a:lnTo>
                    <a:pt x="1096899" y="709802"/>
                  </a:lnTo>
                  <a:lnTo>
                    <a:pt x="1126744" y="689736"/>
                  </a:lnTo>
                  <a:lnTo>
                    <a:pt x="1126744" y="664590"/>
                  </a:lnTo>
                  <a:lnTo>
                    <a:pt x="1109217" y="644525"/>
                  </a:lnTo>
                  <a:lnTo>
                    <a:pt x="1077594" y="616076"/>
                  </a:lnTo>
                  <a:lnTo>
                    <a:pt x="1033779" y="579246"/>
                  </a:lnTo>
                  <a:lnTo>
                    <a:pt x="968755" y="524001"/>
                  </a:lnTo>
                  <a:lnTo>
                    <a:pt x="940688" y="478789"/>
                  </a:lnTo>
                  <a:lnTo>
                    <a:pt x="956563" y="451992"/>
                  </a:lnTo>
                  <a:lnTo>
                    <a:pt x="968755" y="423544"/>
                  </a:lnTo>
                  <a:lnTo>
                    <a:pt x="956563" y="395096"/>
                  </a:lnTo>
                  <a:lnTo>
                    <a:pt x="935481" y="363219"/>
                  </a:lnTo>
                  <a:lnTo>
                    <a:pt x="926718" y="329818"/>
                  </a:lnTo>
                  <a:lnTo>
                    <a:pt x="900302" y="282955"/>
                  </a:lnTo>
                  <a:lnTo>
                    <a:pt x="870457" y="246125"/>
                  </a:lnTo>
                  <a:lnTo>
                    <a:pt x="842390" y="222630"/>
                  </a:lnTo>
                  <a:lnTo>
                    <a:pt x="879348" y="170687"/>
                  </a:lnTo>
                  <a:lnTo>
                    <a:pt x="879348" y="118871"/>
                  </a:lnTo>
                  <a:lnTo>
                    <a:pt x="870457" y="63626"/>
                  </a:lnTo>
                  <a:lnTo>
                    <a:pt x="810894" y="11683"/>
                  </a:lnTo>
                  <a:lnTo>
                    <a:pt x="759967" y="6730"/>
                  </a:lnTo>
                  <a:lnTo>
                    <a:pt x="705485" y="1650"/>
                  </a:lnTo>
                  <a:lnTo>
                    <a:pt x="596773" y="0"/>
                  </a:lnTo>
                  <a:lnTo>
                    <a:pt x="491363" y="11683"/>
                  </a:lnTo>
                  <a:lnTo>
                    <a:pt x="368553" y="35178"/>
                  </a:lnTo>
                  <a:lnTo>
                    <a:pt x="254507" y="68579"/>
                  </a:lnTo>
                  <a:lnTo>
                    <a:pt x="180720" y="102107"/>
                  </a:lnTo>
                  <a:lnTo>
                    <a:pt x="124587" y="132206"/>
                  </a:lnTo>
                  <a:lnTo>
                    <a:pt x="70230" y="202564"/>
                  </a:lnTo>
                  <a:lnTo>
                    <a:pt x="19303" y="303021"/>
                  </a:lnTo>
                  <a:lnTo>
                    <a:pt x="6985" y="406780"/>
                  </a:lnTo>
                  <a:lnTo>
                    <a:pt x="0" y="512190"/>
                  </a:lnTo>
                  <a:lnTo>
                    <a:pt x="19303" y="634491"/>
                  </a:lnTo>
                  <a:lnTo>
                    <a:pt x="47370" y="691388"/>
                  </a:lnTo>
                  <a:lnTo>
                    <a:pt x="80772" y="741552"/>
                  </a:lnTo>
                  <a:lnTo>
                    <a:pt x="131572" y="821943"/>
                  </a:lnTo>
                  <a:lnTo>
                    <a:pt x="187832" y="887221"/>
                  </a:lnTo>
                  <a:lnTo>
                    <a:pt x="231648" y="969263"/>
                  </a:lnTo>
                  <a:lnTo>
                    <a:pt x="256286" y="1066291"/>
                  </a:lnTo>
                  <a:lnTo>
                    <a:pt x="259714" y="1145031"/>
                  </a:lnTo>
                  <a:lnTo>
                    <a:pt x="240411" y="1238757"/>
                  </a:lnTo>
                  <a:lnTo>
                    <a:pt x="210565" y="1295653"/>
                  </a:lnTo>
                  <a:lnTo>
                    <a:pt x="92963" y="1479803"/>
                  </a:lnTo>
                  <a:lnTo>
                    <a:pt x="47370" y="1566798"/>
                  </a:lnTo>
                  <a:lnTo>
                    <a:pt x="8762" y="1680717"/>
                  </a:lnTo>
                  <a:lnTo>
                    <a:pt x="3555" y="1777745"/>
                  </a:lnTo>
                  <a:lnTo>
                    <a:pt x="8762" y="1871471"/>
                  </a:lnTo>
                  <a:lnTo>
                    <a:pt x="17525" y="1983612"/>
                  </a:lnTo>
                  <a:lnTo>
                    <a:pt x="72008" y="2403855"/>
                  </a:lnTo>
                  <a:lnTo>
                    <a:pt x="177291" y="2787141"/>
                  </a:lnTo>
                  <a:lnTo>
                    <a:pt x="303656" y="3249167"/>
                  </a:lnTo>
                  <a:lnTo>
                    <a:pt x="387857" y="3470147"/>
                  </a:lnTo>
                  <a:lnTo>
                    <a:pt x="1516379" y="3470147"/>
                  </a:lnTo>
                  <a:lnTo>
                    <a:pt x="1484756" y="3028187"/>
                  </a:lnTo>
                  <a:lnTo>
                    <a:pt x="1379474" y="2624835"/>
                  </a:lnTo>
                  <a:lnTo>
                    <a:pt x="1346200" y="2452369"/>
                  </a:lnTo>
                  <a:lnTo>
                    <a:pt x="1295273" y="2273299"/>
                  </a:lnTo>
                  <a:lnTo>
                    <a:pt x="1226820" y="2122550"/>
                  </a:lnTo>
                  <a:lnTo>
                    <a:pt x="1126744" y="1931796"/>
                  </a:lnTo>
                  <a:lnTo>
                    <a:pt x="1040764" y="1784476"/>
                  </a:lnTo>
                  <a:lnTo>
                    <a:pt x="963549" y="1665604"/>
                  </a:lnTo>
                  <a:lnTo>
                    <a:pt x="888111" y="1558416"/>
                  </a:lnTo>
                  <a:lnTo>
                    <a:pt x="877569" y="1503171"/>
                  </a:lnTo>
                  <a:lnTo>
                    <a:pt x="851153" y="1461389"/>
                  </a:lnTo>
                  <a:lnTo>
                    <a:pt x="821308" y="1449704"/>
                  </a:lnTo>
                  <a:lnTo>
                    <a:pt x="779272" y="1369314"/>
                  </a:lnTo>
                  <a:lnTo>
                    <a:pt x="768730" y="1319148"/>
                  </a:lnTo>
                  <a:lnTo>
                    <a:pt x="777493" y="1268856"/>
                  </a:lnTo>
                  <a:lnTo>
                    <a:pt x="798576" y="1227073"/>
                  </a:lnTo>
                  <a:lnTo>
                    <a:pt x="809116" y="1183513"/>
                  </a:lnTo>
                  <a:lnTo>
                    <a:pt x="803782" y="1148333"/>
                  </a:lnTo>
                  <a:lnTo>
                    <a:pt x="786256" y="1103121"/>
                  </a:lnTo>
                  <a:lnTo>
                    <a:pt x="782701" y="1071371"/>
                  </a:lnTo>
                  <a:lnTo>
                    <a:pt x="788035" y="1044575"/>
                  </a:lnTo>
                  <a:lnTo>
                    <a:pt x="800353" y="1027810"/>
                  </a:lnTo>
                  <a:close/>
                </a:path>
              </a:pathLst>
            </a:custGeom>
            <a:ln w="12192">
              <a:solidFill>
                <a:srgbClr val="000000"/>
              </a:solidFill>
            </a:ln>
          </p:spPr>
          <p:txBody>
            <a:bodyPr wrap="square" lIns="0" tIns="0" rIns="0" bIns="0" rtlCol="0"/>
            <a:lstStyle/>
            <a:p>
              <a:endParaRPr lang="es-CL" noProof="0" dirty="0"/>
            </a:p>
          </p:txBody>
        </p:sp>
        <p:sp>
          <p:nvSpPr>
            <p:cNvPr id="16" name="object 16"/>
            <p:cNvSpPr/>
            <p:nvPr/>
          </p:nvSpPr>
          <p:spPr>
            <a:xfrm>
              <a:off x="5376672" y="2133600"/>
              <a:ext cx="943610" cy="879475"/>
            </a:xfrm>
            <a:custGeom>
              <a:avLst/>
              <a:gdLst/>
              <a:ahLst/>
              <a:cxnLst/>
              <a:rect l="l" t="t" r="r" b="b"/>
              <a:pathLst>
                <a:path w="943610" h="879475">
                  <a:moveTo>
                    <a:pt x="745108" y="0"/>
                  </a:moveTo>
                  <a:lnTo>
                    <a:pt x="601979" y="5079"/>
                  </a:lnTo>
                  <a:lnTo>
                    <a:pt x="467994" y="15112"/>
                  </a:lnTo>
                  <a:lnTo>
                    <a:pt x="385444" y="40386"/>
                  </a:lnTo>
                  <a:lnTo>
                    <a:pt x="302767" y="60705"/>
                  </a:lnTo>
                  <a:lnTo>
                    <a:pt x="192658" y="101091"/>
                  </a:lnTo>
                  <a:lnTo>
                    <a:pt x="121157" y="136398"/>
                  </a:lnTo>
                  <a:lnTo>
                    <a:pt x="71627" y="192024"/>
                  </a:lnTo>
                  <a:lnTo>
                    <a:pt x="38480" y="257683"/>
                  </a:lnTo>
                  <a:lnTo>
                    <a:pt x="16510" y="323469"/>
                  </a:lnTo>
                  <a:lnTo>
                    <a:pt x="5461" y="419480"/>
                  </a:lnTo>
                  <a:lnTo>
                    <a:pt x="0" y="500379"/>
                  </a:lnTo>
                  <a:lnTo>
                    <a:pt x="16510" y="611504"/>
                  </a:lnTo>
                  <a:lnTo>
                    <a:pt x="55117" y="697357"/>
                  </a:lnTo>
                  <a:lnTo>
                    <a:pt x="104648" y="778255"/>
                  </a:lnTo>
                  <a:lnTo>
                    <a:pt x="176149" y="879348"/>
                  </a:lnTo>
                  <a:lnTo>
                    <a:pt x="231266" y="864235"/>
                  </a:lnTo>
                  <a:lnTo>
                    <a:pt x="286257" y="843914"/>
                  </a:lnTo>
                  <a:lnTo>
                    <a:pt x="335914" y="788415"/>
                  </a:lnTo>
                  <a:lnTo>
                    <a:pt x="363347" y="763142"/>
                  </a:lnTo>
                  <a:lnTo>
                    <a:pt x="363347" y="722629"/>
                  </a:lnTo>
                  <a:lnTo>
                    <a:pt x="346837" y="687324"/>
                  </a:lnTo>
                  <a:lnTo>
                    <a:pt x="302767" y="560959"/>
                  </a:lnTo>
                  <a:lnTo>
                    <a:pt x="352425" y="475107"/>
                  </a:lnTo>
                  <a:lnTo>
                    <a:pt x="401954" y="485139"/>
                  </a:lnTo>
                  <a:lnTo>
                    <a:pt x="440436" y="495300"/>
                  </a:lnTo>
                  <a:lnTo>
                    <a:pt x="451485" y="530605"/>
                  </a:lnTo>
                  <a:lnTo>
                    <a:pt x="568960" y="520573"/>
                  </a:lnTo>
                  <a:lnTo>
                    <a:pt x="563499" y="470026"/>
                  </a:lnTo>
                  <a:lnTo>
                    <a:pt x="580008" y="439674"/>
                  </a:lnTo>
                  <a:lnTo>
                    <a:pt x="607440" y="409321"/>
                  </a:lnTo>
                  <a:lnTo>
                    <a:pt x="640588" y="389127"/>
                  </a:lnTo>
                  <a:lnTo>
                    <a:pt x="646049" y="363854"/>
                  </a:lnTo>
                  <a:lnTo>
                    <a:pt x="623951" y="333501"/>
                  </a:lnTo>
                  <a:lnTo>
                    <a:pt x="623951" y="298196"/>
                  </a:lnTo>
                  <a:lnTo>
                    <a:pt x="673607" y="262763"/>
                  </a:lnTo>
                  <a:lnTo>
                    <a:pt x="767206" y="262763"/>
                  </a:lnTo>
                  <a:lnTo>
                    <a:pt x="844295" y="247650"/>
                  </a:lnTo>
                  <a:lnTo>
                    <a:pt x="882776" y="217297"/>
                  </a:lnTo>
                  <a:lnTo>
                    <a:pt x="937894" y="176911"/>
                  </a:lnTo>
                  <a:lnTo>
                    <a:pt x="943355" y="121285"/>
                  </a:lnTo>
                  <a:lnTo>
                    <a:pt x="926845" y="65659"/>
                  </a:lnTo>
                  <a:lnTo>
                    <a:pt x="893826" y="30352"/>
                  </a:lnTo>
                  <a:lnTo>
                    <a:pt x="838707" y="10160"/>
                  </a:lnTo>
                  <a:lnTo>
                    <a:pt x="745108" y="0"/>
                  </a:lnTo>
                  <a:close/>
                </a:path>
              </a:pathLst>
            </a:custGeom>
            <a:solidFill>
              <a:srgbClr val="7E0000"/>
            </a:solidFill>
          </p:spPr>
          <p:txBody>
            <a:bodyPr wrap="square" lIns="0" tIns="0" rIns="0" bIns="0" rtlCol="0"/>
            <a:lstStyle/>
            <a:p>
              <a:endParaRPr lang="es-CL" noProof="0" dirty="0"/>
            </a:p>
          </p:txBody>
        </p:sp>
        <p:sp>
          <p:nvSpPr>
            <p:cNvPr id="17" name="object 17"/>
            <p:cNvSpPr/>
            <p:nvPr/>
          </p:nvSpPr>
          <p:spPr>
            <a:xfrm>
              <a:off x="5376672" y="2133600"/>
              <a:ext cx="943610" cy="879475"/>
            </a:xfrm>
            <a:custGeom>
              <a:avLst/>
              <a:gdLst/>
              <a:ahLst/>
              <a:cxnLst/>
              <a:rect l="l" t="t" r="r" b="b"/>
              <a:pathLst>
                <a:path w="943610" h="879475">
                  <a:moveTo>
                    <a:pt x="937894" y="176911"/>
                  </a:moveTo>
                  <a:lnTo>
                    <a:pt x="882776" y="217297"/>
                  </a:lnTo>
                  <a:lnTo>
                    <a:pt x="844295" y="247650"/>
                  </a:lnTo>
                  <a:lnTo>
                    <a:pt x="767206" y="262763"/>
                  </a:lnTo>
                  <a:lnTo>
                    <a:pt x="673607" y="262763"/>
                  </a:lnTo>
                  <a:lnTo>
                    <a:pt x="623951" y="298196"/>
                  </a:lnTo>
                  <a:lnTo>
                    <a:pt x="623951" y="333501"/>
                  </a:lnTo>
                  <a:lnTo>
                    <a:pt x="646049" y="363854"/>
                  </a:lnTo>
                  <a:lnTo>
                    <a:pt x="640588" y="389127"/>
                  </a:lnTo>
                  <a:lnTo>
                    <a:pt x="607440" y="409321"/>
                  </a:lnTo>
                  <a:lnTo>
                    <a:pt x="580008" y="439674"/>
                  </a:lnTo>
                  <a:lnTo>
                    <a:pt x="563499" y="470026"/>
                  </a:lnTo>
                  <a:lnTo>
                    <a:pt x="568960" y="520573"/>
                  </a:lnTo>
                  <a:lnTo>
                    <a:pt x="451485" y="530605"/>
                  </a:lnTo>
                  <a:lnTo>
                    <a:pt x="440436" y="495300"/>
                  </a:lnTo>
                  <a:lnTo>
                    <a:pt x="401954" y="485139"/>
                  </a:lnTo>
                  <a:lnTo>
                    <a:pt x="352425" y="475107"/>
                  </a:lnTo>
                  <a:lnTo>
                    <a:pt x="302767" y="560959"/>
                  </a:lnTo>
                  <a:lnTo>
                    <a:pt x="346837" y="687324"/>
                  </a:lnTo>
                  <a:lnTo>
                    <a:pt x="363347" y="722629"/>
                  </a:lnTo>
                  <a:lnTo>
                    <a:pt x="363347" y="763142"/>
                  </a:lnTo>
                  <a:lnTo>
                    <a:pt x="335914" y="788415"/>
                  </a:lnTo>
                  <a:lnTo>
                    <a:pt x="286257" y="843914"/>
                  </a:lnTo>
                  <a:lnTo>
                    <a:pt x="231266" y="864235"/>
                  </a:lnTo>
                  <a:lnTo>
                    <a:pt x="176149" y="879348"/>
                  </a:lnTo>
                  <a:lnTo>
                    <a:pt x="104648" y="778255"/>
                  </a:lnTo>
                  <a:lnTo>
                    <a:pt x="55117" y="697357"/>
                  </a:lnTo>
                  <a:lnTo>
                    <a:pt x="16510" y="611504"/>
                  </a:lnTo>
                  <a:lnTo>
                    <a:pt x="0" y="500379"/>
                  </a:lnTo>
                  <a:lnTo>
                    <a:pt x="5461" y="419480"/>
                  </a:lnTo>
                  <a:lnTo>
                    <a:pt x="16510" y="323469"/>
                  </a:lnTo>
                  <a:lnTo>
                    <a:pt x="38480" y="257683"/>
                  </a:lnTo>
                  <a:lnTo>
                    <a:pt x="71627" y="192024"/>
                  </a:lnTo>
                  <a:lnTo>
                    <a:pt x="121157" y="136398"/>
                  </a:lnTo>
                  <a:lnTo>
                    <a:pt x="192658" y="101091"/>
                  </a:lnTo>
                  <a:lnTo>
                    <a:pt x="302767" y="60705"/>
                  </a:lnTo>
                  <a:lnTo>
                    <a:pt x="385444" y="40386"/>
                  </a:lnTo>
                  <a:lnTo>
                    <a:pt x="467994" y="15112"/>
                  </a:lnTo>
                  <a:lnTo>
                    <a:pt x="601979" y="5079"/>
                  </a:lnTo>
                  <a:lnTo>
                    <a:pt x="745108" y="0"/>
                  </a:lnTo>
                  <a:lnTo>
                    <a:pt x="838707" y="10160"/>
                  </a:lnTo>
                  <a:lnTo>
                    <a:pt x="893826" y="30352"/>
                  </a:lnTo>
                  <a:lnTo>
                    <a:pt x="926845" y="65659"/>
                  </a:lnTo>
                  <a:lnTo>
                    <a:pt x="943355" y="121285"/>
                  </a:lnTo>
                  <a:lnTo>
                    <a:pt x="937894" y="176911"/>
                  </a:lnTo>
                  <a:close/>
                </a:path>
              </a:pathLst>
            </a:custGeom>
            <a:ln w="12192">
              <a:solidFill>
                <a:srgbClr val="000000"/>
              </a:solidFill>
            </a:ln>
          </p:spPr>
          <p:txBody>
            <a:bodyPr wrap="square" lIns="0" tIns="0" rIns="0" bIns="0" rtlCol="0"/>
            <a:lstStyle/>
            <a:p>
              <a:endParaRPr lang="es-CL" noProof="0" dirty="0"/>
            </a:p>
          </p:txBody>
        </p:sp>
        <p:sp>
          <p:nvSpPr>
            <p:cNvPr id="18" name="object 18"/>
            <p:cNvSpPr/>
            <p:nvPr/>
          </p:nvSpPr>
          <p:spPr>
            <a:xfrm>
              <a:off x="5465064" y="3590544"/>
              <a:ext cx="1245235" cy="2048510"/>
            </a:xfrm>
            <a:custGeom>
              <a:avLst/>
              <a:gdLst/>
              <a:ahLst/>
              <a:cxnLst/>
              <a:rect l="l" t="t" r="r" b="b"/>
              <a:pathLst>
                <a:path w="1245234" h="2048510">
                  <a:moveTo>
                    <a:pt x="317753" y="0"/>
                  </a:moveTo>
                  <a:lnTo>
                    <a:pt x="202057" y="0"/>
                  </a:lnTo>
                  <a:lnTo>
                    <a:pt x="126746" y="22732"/>
                  </a:lnTo>
                  <a:lnTo>
                    <a:pt x="78994" y="60197"/>
                  </a:lnTo>
                  <a:lnTo>
                    <a:pt x="42290" y="112140"/>
                  </a:lnTo>
                  <a:lnTo>
                    <a:pt x="16510" y="159257"/>
                  </a:lnTo>
                  <a:lnTo>
                    <a:pt x="0" y="230885"/>
                  </a:lnTo>
                  <a:lnTo>
                    <a:pt x="11049" y="369061"/>
                  </a:lnTo>
                  <a:lnTo>
                    <a:pt x="33020" y="456818"/>
                  </a:lnTo>
                  <a:lnTo>
                    <a:pt x="62484" y="567308"/>
                  </a:lnTo>
                  <a:lnTo>
                    <a:pt x="110236" y="739647"/>
                  </a:lnTo>
                  <a:lnTo>
                    <a:pt x="148716" y="881125"/>
                  </a:lnTo>
                  <a:lnTo>
                    <a:pt x="231394" y="1061465"/>
                  </a:lnTo>
                  <a:lnTo>
                    <a:pt x="303022" y="1188338"/>
                  </a:lnTo>
                  <a:lnTo>
                    <a:pt x="479298" y="1584959"/>
                  </a:lnTo>
                  <a:lnTo>
                    <a:pt x="672084" y="1944242"/>
                  </a:lnTo>
                  <a:lnTo>
                    <a:pt x="703326" y="2048255"/>
                  </a:lnTo>
                  <a:lnTo>
                    <a:pt x="1245108" y="2048255"/>
                  </a:lnTo>
                  <a:lnTo>
                    <a:pt x="1140460" y="1859660"/>
                  </a:lnTo>
                  <a:lnTo>
                    <a:pt x="1033907" y="1679193"/>
                  </a:lnTo>
                  <a:lnTo>
                    <a:pt x="1033907" y="1498853"/>
                  </a:lnTo>
                  <a:lnTo>
                    <a:pt x="969645" y="1185036"/>
                  </a:lnTo>
                  <a:lnTo>
                    <a:pt x="905383" y="1014348"/>
                  </a:lnTo>
                  <a:lnTo>
                    <a:pt x="778637" y="643762"/>
                  </a:lnTo>
                  <a:lnTo>
                    <a:pt x="672084" y="339724"/>
                  </a:lnTo>
                  <a:lnTo>
                    <a:pt x="607822" y="208025"/>
                  </a:lnTo>
                  <a:lnTo>
                    <a:pt x="525272" y="95884"/>
                  </a:lnTo>
                  <a:lnTo>
                    <a:pt x="459105" y="45465"/>
                  </a:lnTo>
                  <a:lnTo>
                    <a:pt x="385699" y="8127"/>
                  </a:lnTo>
                  <a:lnTo>
                    <a:pt x="317753" y="0"/>
                  </a:lnTo>
                  <a:close/>
                </a:path>
              </a:pathLst>
            </a:custGeom>
            <a:solidFill>
              <a:srgbClr val="FFCC99"/>
            </a:solidFill>
          </p:spPr>
          <p:txBody>
            <a:bodyPr wrap="square" lIns="0" tIns="0" rIns="0" bIns="0" rtlCol="0"/>
            <a:lstStyle/>
            <a:p>
              <a:endParaRPr lang="es-CL" noProof="0" dirty="0"/>
            </a:p>
          </p:txBody>
        </p:sp>
        <p:sp>
          <p:nvSpPr>
            <p:cNvPr id="19" name="object 19"/>
            <p:cNvSpPr/>
            <p:nvPr/>
          </p:nvSpPr>
          <p:spPr>
            <a:xfrm>
              <a:off x="5465064" y="3590544"/>
              <a:ext cx="1245235" cy="2048510"/>
            </a:xfrm>
            <a:custGeom>
              <a:avLst/>
              <a:gdLst/>
              <a:ahLst/>
              <a:cxnLst/>
              <a:rect l="l" t="t" r="r" b="b"/>
              <a:pathLst>
                <a:path w="1245234" h="2048510">
                  <a:moveTo>
                    <a:pt x="62484" y="567308"/>
                  </a:moveTo>
                  <a:lnTo>
                    <a:pt x="110236" y="739647"/>
                  </a:lnTo>
                  <a:lnTo>
                    <a:pt x="148716" y="881125"/>
                  </a:lnTo>
                  <a:lnTo>
                    <a:pt x="231394" y="1061465"/>
                  </a:lnTo>
                  <a:lnTo>
                    <a:pt x="303022" y="1188338"/>
                  </a:lnTo>
                  <a:lnTo>
                    <a:pt x="479298" y="1584959"/>
                  </a:lnTo>
                  <a:lnTo>
                    <a:pt x="672084" y="1944242"/>
                  </a:lnTo>
                  <a:lnTo>
                    <a:pt x="703326" y="2048255"/>
                  </a:lnTo>
                  <a:lnTo>
                    <a:pt x="1245108" y="2048255"/>
                  </a:lnTo>
                  <a:lnTo>
                    <a:pt x="1140460" y="1859660"/>
                  </a:lnTo>
                  <a:lnTo>
                    <a:pt x="1033907" y="1679193"/>
                  </a:lnTo>
                  <a:lnTo>
                    <a:pt x="1033907" y="1498853"/>
                  </a:lnTo>
                  <a:lnTo>
                    <a:pt x="969645" y="1185036"/>
                  </a:lnTo>
                  <a:lnTo>
                    <a:pt x="905383" y="1014348"/>
                  </a:lnTo>
                  <a:lnTo>
                    <a:pt x="778637" y="643762"/>
                  </a:lnTo>
                  <a:lnTo>
                    <a:pt x="672084" y="339724"/>
                  </a:lnTo>
                  <a:lnTo>
                    <a:pt x="607822" y="208025"/>
                  </a:lnTo>
                  <a:lnTo>
                    <a:pt x="525272" y="95884"/>
                  </a:lnTo>
                  <a:lnTo>
                    <a:pt x="459105" y="45465"/>
                  </a:lnTo>
                  <a:lnTo>
                    <a:pt x="385699" y="8127"/>
                  </a:lnTo>
                  <a:lnTo>
                    <a:pt x="317753" y="0"/>
                  </a:lnTo>
                  <a:lnTo>
                    <a:pt x="202057" y="0"/>
                  </a:lnTo>
                  <a:lnTo>
                    <a:pt x="126746" y="22732"/>
                  </a:lnTo>
                  <a:lnTo>
                    <a:pt x="78994" y="60197"/>
                  </a:lnTo>
                  <a:lnTo>
                    <a:pt x="42290" y="112140"/>
                  </a:lnTo>
                  <a:lnTo>
                    <a:pt x="16510" y="159257"/>
                  </a:lnTo>
                  <a:lnTo>
                    <a:pt x="0" y="230885"/>
                  </a:lnTo>
                  <a:lnTo>
                    <a:pt x="5461" y="300735"/>
                  </a:lnTo>
                  <a:lnTo>
                    <a:pt x="11049" y="369061"/>
                  </a:lnTo>
                  <a:lnTo>
                    <a:pt x="33020" y="456818"/>
                  </a:lnTo>
                  <a:lnTo>
                    <a:pt x="62484" y="567308"/>
                  </a:lnTo>
                  <a:close/>
                </a:path>
              </a:pathLst>
            </a:custGeom>
            <a:ln w="12192">
              <a:solidFill>
                <a:srgbClr val="000000"/>
              </a:solidFill>
            </a:ln>
          </p:spPr>
          <p:txBody>
            <a:bodyPr wrap="square" lIns="0" tIns="0" rIns="0" bIns="0" rtlCol="0"/>
            <a:lstStyle/>
            <a:p>
              <a:endParaRPr lang="es-CL" noProof="0" dirty="0"/>
            </a:p>
          </p:txBody>
        </p:sp>
        <p:sp>
          <p:nvSpPr>
            <p:cNvPr id="20" name="object 20"/>
            <p:cNvSpPr/>
            <p:nvPr/>
          </p:nvSpPr>
          <p:spPr>
            <a:xfrm>
              <a:off x="6522720" y="2862072"/>
              <a:ext cx="792480" cy="403860"/>
            </a:xfrm>
            <a:custGeom>
              <a:avLst/>
              <a:gdLst/>
              <a:ahLst/>
              <a:cxnLst/>
              <a:rect l="l" t="t" r="r" b="b"/>
              <a:pathLst>
                <a:path w="792479" h="403860">
                  <a:moveTo>
                    <a:pt x="181736" y="0"/>
                  </a:moveTo>
                  <a:lnTo>
                    <a:pt x="0" y="201929"/>
                  </a:lnTo>
                  <a:lnTo>
                    <a:pt x="181736" y="403860"/>
                  </a:lnTo>
                  <a:lnTo>
                    <a:pt x="181736" y="302894"/>
                  </a:lnTo>
                  <a:lnTo>
                    <a:pt x="792479" y="302894"/>
                  </a:lnTo>
                  <a:lnTo>
                    <a:pt x="792479" y="100964"/>
                  </a:lnTo>
                  <a:lnTo>
                    <a:pt x="181736" y="100964"/>
                  </a:lnTo>
                  <a:lnTo>
                    <a:pt x="181736" y="0"/>
                  </a:lnTo>
                  <a:close/>
                </a:path>
              </a:pathLst>
            </a:custGeom>
            <a:solidFill>
              <a:srgbClr val="002060"/>
            </a:solidFill>
          </p:spPr>
          <p:txBody>
            <a:bodyPr wrap="square" lIns="0" tIns="0" rIns="0" bIns="0" rtlCol="0"/>
            <a:lstStyle/>
            <a:p>
              <a:endParaRPr lang="es-CL" noProof="0" dirty="0"/>
            </a:p>
          </p:txBody>
        </p:sp>
        <p:sp>
          <p:nvSpPr>
            <p:cNvPr id="21" name="object 21"/>
            <p:cNvSpPr/>
            <p:nvPr/>
          </p:nvSpPr>
          <p:spPr>
            <a:xfrm>
              <a:off x="6522720" y="2862072"/>
              <a:ext cx="792480" cy="403860"/>
            </a:xfrm>
            <a:custGeom>
              <a:avLst/>
              <a:gdLst/>
              <a:ahLst/>
              <a:cxnLst/>
              <a:rect l="l" t="t" r="r" b="b"/>
              <a:pathLst>
                <a:path w="792479" h="403860">
                  <a:moveTo>
                    <a:pt x="792479" y="100964"/>
                  </a:moveTo>
                  <a:lnTo>
                    <a:pt x="181736" y="100964"/>
                  </a:lnTo>
                  <a:lnTo>
                    <a:pt x="181736" y="0"/>
                  </a:lnTo>
                  <a:lnTo>
                    <a:pt x="0" y="201929"/>
                  </a:lnTo>
                  <a:lnTo>
                    <a:pt x="181736" y="403860"/>
                  </a:lnTo>
                  <a:lnTo>
                    <a:pt x="181736" y="302894"/>
                  </a:lnTo>
                  <a:lnTo>
                    <a:pt x="792479" y="302894"/>
                  </a:lnTo>
                  <a:lnTo>
                    <a:pt x="792479" y="100964"/>
                  </a:lnTo>
                  <a:close/>
                </a:path>
              </a:pathLst>
            </a:custGeom>
            <a:ln w="9143">
              <a:solidFill>
                <a:srgbClr val="000000"/>
              </a:solidFill>
            </a:ln>
          </p:spPr>
          <p:txBody>
            <a:bodyPr wrap="square" lIns="0" tIns="0" rIns="0" bIns="0" rtlCol="0"/>
            <a:lstStyle/>
            <a:p>
              <a:endParaRPr lang="es-CL" noProof="0" dirty="0"/>
            </a:p>
          </p:txBody>
        </p:sp>
        <p:sp>
          <p:nvSpPr>
            <p:cNvPr id="22" name="object 22"/>
            <p:cNvSpPr/>
            <p:nvPr/>
          </p:nvSpPr>
          <p:spPr>
            <a:xfrm>
              <a:off x="6606794" y="2173478"/>
              <a:ext cx="686435" cy="615950"/>
            </a:xfrm>
            <a:custGeom>
              <a:avLst/>
              <a:gdLst/>
              <a:ahLst/>
              <a:cxnLst/>
              <a:rect l="l" t="t" r="r" b="b"/>
              <a:pathLst>
                <a:path w="686434" h="615950">
                  <a:moveTo>
                    <a:pt x="561466" y="0"/>
                  </a:moveTo>
                  <a:lnTo>
                    <a:pt x="80772" y="377063"/>
                  </a:lnTo>
                  <a:lnTo>
                    <a:pt x="18414" y="297434"/>
                  </a:lnTo>
                  <a:lnTo>
                    <a:pt x="0" y="568960"/>
                  </a:lnTo>
                  <a:lnTo>
                    <a:pt x="268097" y="615823"/>
                  </a:lnTo>
                  <a:lnTo>
                    <a:pt x="205739" y="536194"/>
                  </a:lnTo>
                  <a:lnTo>
                    <a:pt x="686307" y="159131"/>
                  </a:lnTo>
                  <a:lnTo>
                    <a:pt x="561466" y="0"/>
                  </a:lnTo>
                  <a:close/>
                </a:path>
              </a:pathLst>
            </a:custGeom>
            <a:solidFill>
              <a:srgbClr val="002060"/>
            </a:solidFill>
          </p:spPr>
          <p:txBody>
            <a:bodyPr wrap="square" lIns="0" tIns="0" rIns="0" bIns="0" rtlCol="0"/>
            <a:lstStyle/>
            <a:p>
              <a:endParaRPr lang="es-CL" noProof="0" dirty="0"/>
            </a:p>
          </p:txBody>
        </p:sp>
        <p:sp>
          <p:nvSpPr>
            <p:cNvPr id="23" name="object 23"/>
            <p:cNvSpPr/>
            <p:nvPr/>
          </p:nvSpPr>
          <p:spPr>
            <a:xfrm>
              <a:off x="6606794" y="2173478"/>
              <a:ext cx="686435" cy="615950"/>
            </a:xfrm>
            <a:custGeom>
              <a:avLst/>
              <a:gdLst/>
              <a:ahLst/>
              <a:cxnLst/>
              <a:rect l="l" t="t" r="r" b="b"/>
              <a:pathLst>
                <a:path w="686434" h="615950">
                  <a:moveTo>
                    <a:pt x="561466" y="0"/>
                  </a:moveTo>
                  <a:lnTo>
                    <a:pt x="80772" y="377063"/>
                  </a:lnTo>
                  <a:lnTo>
                    <a:pt x="18414" y="297434"/>
                  </a:lnTo>
                  <a:lnTo>
                    <a:pt x="0" y="568960"/>
                  </a:lnTo>
                  <a:lnTo>
                    <a:pt x="268097" y="615823"/>
                  </a:lnTo>
                  <a:lnTo>
                    <a:pt x="205739" y="536194"/>
                  </a:lnTo>
                  <a:lnTo>
                    <a:pt x="686307" y="159131"/>
                  </a:lnTo>
                  <a:lnTo>
                    <a:pt x="561466" y="0"/>
                  </a:lnTo>
                  <a:close/>
                </a:path>
              </a:pathLst>
            </a:custGeom>
            <a:ln w="9524">
              <a:solidFill>
                <a:srgbClr val="000000"/>
              </a:solidFill>
            </a:ln>
          </p:spPr>
          <p:txBody>
            <a:bodyPr wrap="square" lIns="0" tIns="0" rIns="0" bIns="0" rtlCol="0"/>
            <a:lstStyle/>
            <a:p>
              <a:endParaRPr lang="es-CL" noProof="0" dirty="0"/>
            </a:p>
          </p:txBody>
        </p:sp>
      </p:grpSp>
      <p:pic>
        <p:nvPicPr>
          <p:cNvPr id="3" name="Gráfico 2" descr="Estómago contorno">
            <a:extLst>
              <a:ext uri="{FF2B5EF4-FFF2-40B4-BE49-F238E27FC236}">
                <a16:creationId xmlns:a16="http://schemas.microsoft.com/office/drawing/2014/main" id="{9DD4382D-DB2B-AD47-1C31-9D184FDC47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0521" y="4044885"/>
            <a:ext cx="914400" cy="914400"/>
          </a:xfrm>
          <a:prstGeom prst="rect">
            <a:avLst/>
          </a:prstGeom>
        </p:spPr>
      </p:pic>
      <p:pic>
        <p:nvPicPr>
          <p:cNvPr id="5" name="Gráfico 4" descr="Nariz contorno">
            <a:extLst>
              <a:ext uri="{FF2B5EF4-FFF2-40B4-BE49-F238E27FC236}">
                <a16:creationId xmlns:a16="http://schemas.microsoft.com/office/drawing/2014/main" id="{609C3741-3C7F-1EE7-B674-DA7B461F16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0521" y="2897542"/>
            <a:ext cx="914400" cy="914400"/>
          </a:xfrm>
          <a:prstGeom prst="rect">
            <a:avLst/>
          </a:prstGeom>
        </p:spPr>
      </p:pic>
      <p:pic>
        <p:nvPicPr>
          <p:cNvPr id="7" name="Gráfico 6" descr="Mano protectora contorno">
            <a:extLst>
              <a:ext uri="{FF2B5EF4-FFF2-40B4-BE49-F238E27FC236}">
                <a16:creationId xmlns:a16="http://schemas.microsoft.com/office/drawing/2014/main" id="{9932A81E-6F74-B184-0B92-1B6321B591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1784" y="5143314"/>
            <a:ext cx="930586" cy="914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357189" y="1828630"/>
            <a:ext cx="8429621" cy="719811"/>
          </a:xfrm>
          <a:prstGeom prst="rect">
            <a:avLst/>
          </a:prstGeom>
        </p:spPr>
        <p:txBody>
          <a:bodyPr vert="horz" wrap="square" lIns="0" tIns="347090" rIns="0" bIns="0" rtlCol="0">
            <a:spAutoFit/>
          </a:bodyPr>
          <a:lstStyle/>
          <a:p>
            <a:pPr marL="38100" marR="5080" indent="65405" algn="just">
              <a:lnSpc>
                <a:spcPct val="100000"/>
              </a:lnSpc>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DAÑOS ASOCIADOS A LAS SUSTANCIAS PELIGROSAS</a:t>
            </a:r>
          </a:p>
        </p:txBody>
      </p:sp>
      <p:sp>
        <p:nvSpPr>
          <p:cNvPr id="9" name="object 9"/>
          <p:cNvSpPr txBox="1"/>
          <p:nvPr/>
        </p:nvSpPr>
        <p:spPr>
          <a:xfrm>
            <a:off x="357189" y="3170418"/>
            <a:ext cx="8340752" cy="3706143"/>
          </a:xfrm>
          <a:prstGeom prst="rect">
            <a:avLst/>
          </a:prstGeom>
        </p:spPr>
        <p:txBody>
          <a:bodyPr vert="horz" wrap="square" lIns="0" tIns="12700" rIns="0" bIns="0" rtlCol="0">
            <a:spAutoFit/>
          </a:bodyPr>
          <a:lstStyle/>
          <a:p>
            <a:pPr marL="12065">
              <a:lnSpc>
                <a:spcPct val="100000"/>
              </a:lnSpc>
              <a:spcBef>
                <a:spcPts val="100"/>
              </a:spcBef>
              <a:buClr>
                <a:srgbClr val="FB0028"/>
              </a:buClr>
              <a:tabLst>
                <a:tab pos="354965" algn="l"/>
                <a:tab pos="355600" algn="l"/>
              </a:tabLst>
            </a:pP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Intoxicaciones por exposición aguda</a:t>
            </a: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s-CL" sz="2400" b="1" spc="-5" noProof="0" dirty="0">
                <a:solidFill>
                  <a:srgbClr val="002060"/>
                </a:solidFill>
                <a:latin typeface="Arial" panose="020B0604020202020204" pitchFamily="34" charset="0"/>
                <a:cs typeface="Arial" panose="020B0604020202020204" pitchFamily="34" charset="0"/>
              </a:rPr>
              <a:t>:</a:t>
            </a:r>
            <a:endParaRPr lang="es-CL" sz="2400" noProof="0" dirty="0">
              <a:solidFill>
                <a:srgbClr val="002060"/>
              </a:solidFill>
              <a:latin typeface="Arial" panose="020B0604020202020204" pitchFamily="34" charset="0"/>
              <a:cs typeface="Arial" panose="020B0604020202020204" pitchFamily="34" charset="0"/>
            </a:endParaRP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Pesticidas.</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Solventes,</a:t>
            </a:r>
            <a:r>
              <a:rPr lang="es-CL" sz="2400" spc="-25"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etc.</a:t>
            </a:r>
          </a:p>
          <a:p>
            <a:pPr lvl="1">
              <a:lnSpc>
                <a:spcPct val="100000"/>
              </a:lnSpc>
              <a:spcBef>
                <a:spcPts val="45"/>
              </a:spcBef>
              <a:buClr>
                <a:srgbClr val="FB0028"/>
              </a:buClr>
              <a:buFont typeface="Arial"/>
              <a:buChar char="–"/>
            </a:pPr>
            <a:endPar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2065">
              <a:lnSpc>
                <a:spcPct val="100000"/>
              </a:lnSpc>
              <a:buClr>
                <a:srgbClr val="FB0028"/>
              </a:buClr>
              <a:tabLst>
                <a:tab pos="354965" algn="l"/>
                <a:tab pos="355600" algn="l"/>
              </a:tabLst>
            </a:pP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Inhalación </a:t>
            </a:r>
            <a:r>
              <a:rPr lang="es-CL" sz="2400" b="1"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Sustancias</a:t>
            </a:r>
            <a:r>
              <a:rPr lang="es-CL" sz="2400" b="1" spc="-3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Químicas:</a:t>
            </a:r>
            <a:endPar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11530" lvl="1" indent="-342900">
              <a:lnSpc>
                <a:spcPct val="100000"/>
              </a:lnSpc>
              <a:spcBef>
                <a:spcPts val="5"/>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Monóxido de</a:t>
            </a:r>
            <a:r>
              <a:rPr lang="es-CL" sz="2400" spc="-35"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Carbono.</a:t>
            </a:r>
          </a:p>
          <a:p>
            <a:pPr marL="811530" lvl="1" indent="-342900">
              <a:lnSpc>
                <a:spcPct val="100000"/>
              </a:lnSpc>
              <a:spcBef>
                <a:spcPts val="5"/>
              </a:spcBef>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Ácido</a:t>
            </a:r>
            <a:r>
              <a:rPr lang="es-CL" sz="2400" spc="-5"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Cianhídrico.</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Anhídrido</a:t>
            </a:r>
            <a:r>
              <a:rPr lang="es-CL" sz="2400" spc="-30"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Sulfuroso.</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panose="020B0604020202020204" pitchFamily="34" charset="0"/>
                <a:cs typeface="Arial" panose="020B0604020202020204" pitchFamily="34" charset="0"/>
              </a:rPr>
              <a:t>Cloro,</a:t>
            </a:r>
            <a:r>
              <a:rPr lang="es-CL" sz="2400" spc="-25" noProof="0" dirty="0">
                <a:solidFill>
                  <a:srgbClr val="002060"/>
                </a:solidFill>
                <a:latin typeface="Arial" panose="020B0604020202020204" pitchFamily="34" charset="0"/>
                <a:cs typeface="Arial" panose="020B0604020202020204" pitchFamily="34" charset="0"/>
              </a:rPr>
              <a:t> </a:t>
            </a:r>
            <a:r>
              <a:rPr lang="es-CL" sz="2400" noProof="0" dirty="0">
                <a:solidFill>
                  <a:srgbClr val="002060"/>
                </a:solidFill>
                <a:latin typeface="Arial" panose="020B0604020202020204" pitchFamily="34" charset="0"/>
                <a:cs typeface="Arial" panose="020B0604020202020204" pitchFamily="34" charset="0"/>
              </a:rPr>
              <a:t>etc.</a:t>
            </a:r>
          </a:p>
          <a:p>
            <a:pPr lvl="1">
              <a:lnSpc>
                <a:spcPct val="100000"/>
              </a:lnSpc>
              <a:spcBef>
                <a:spcPts val="40"/>
              </a:spcBef>
              <a:buClr>
                <a:srgbClr val="FB0028"/>
              </a:buClr>
              <a:buFont typeface="Arial"/>
              <a:buChar char="–"/>
            </a:pPr>
            <a:endParaRPr lang="es-CL" sz="2400" noProof="0" dirty="0">
              <a:solidFill>
                <a:srgbClr val="002060"/>
              </a:solidFill>
              <a:latin typeface="Arial" panose="020B0604020202020204" pitchFamily="34" charset="0"/>
              <a:cs typeface="Arial" panose="020B0604020202020204" pitchFamily="34" charset="0"/>
            </a:endParaRPr>
          </a:p>
        </p:txBody>
      </p:sp>
      <p:sp>
        <p:nvSpPr>
          <p:cNvPr id="10" name="object 10"/>
          <p:cNvSpPr/>
          <p:nvPr/>
        </p:nvSpPr>
        <p:spPr>
          <a:xfrm>
            <a:off x="6639571" y="3170418"/>
            <a:ext cx="2147239" cy="2342213"/>
          </a:xfrm>
          <a:prstGeom prst="rect">
            <a:avLst/>
          </a:prstGeom>
          <a:blipFill>
            <a:blip r:embed="rId2" cstate="print"/>
            <a:stretch>
              <a:fillRect/>
            </a:stretch>
          </a:blipFill>
        </p:spPr>
        <p:txBody>
          <a:bodyPr wrap="square" lIns="0" tIns="0" rIns="0" bIns="0" rtlCol="0"/>
          <a:lstStyle/>
          <a:p>
            <a:endParaRPr lang="es-CL" noProof="0" dirty="0"/>
          </a:p>
        </p:txBody>
      </p:sp>
      <p:sp>
        <p:nvSpPr>
          <p:cNvPr id="2" name="Flecha: a la derecha 1">
            <a:extLst>
              <a:ext uri="{FF2B5EF4-FFF2-40B4-BE49-F238E27FC236}">
                <a16:creationId xmlns:a16="http://schemas.microsoft.com/office/drawing/2014/main" id="{FA4914DB-A525-FC41-4563-32C75CC699C3}"/>
              </a:ext>
            </a:extLst>
          </p:cNvPr>
          <p:cNvSpPr/>
          <p:nvPr/>
        </p:nvSpPr>
        <p:spPr>
          <a:xfrm>
            <a:off x="7818121" y="6134608"/>
            <a:ext cx="1190967" cy="5546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70000"/>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CCCFE1D-21F6-8771-CC6D-66A74FC242AF}"/>
              </a:ext>
            </a:extLst>
          </p:cNvPr>
          <p:cNvSpPr>
            <a:spLocks noGrp="1"/>
          </p:cNvSpPr>
          <p:nvPr>
            <p:ph type="title"/>
          </p:nvPr>
        </p:nvSpPr>
        <p:spPr>
          <a:xfrm>
            <a:off x="-1" y="1863647"/>
            <a:ext cx="9143999" cy="890588"/>
          </a:xfrm>
        </p:spPr>
        <p:txBody>
          <a:bodyPr>
            <a:normAutofit/>
          </a:bodyPr>
          <a:lstStyle/>
          <a:p>
            <a:pPr algn="ctr"/>
            <a:r>
              <a:rPr lang="es-CL" sz="2800" b="1" noProof="0" dirty="0">
                <a:solidFill>
                  <a:schemeClr val="tx2"/>
                </a:solidFill>
                <a:latin typeface="Arial" panose="020B0604020202020204" pitchFamily="34" charset="0"/>
                <a:cs typeface="Arial" panose="020B0604020202020204" pitchFamily="34" charset="0"/>
              </a:rPr>
              <a:t>INFORMACIÓN DEL CURSO</a:t>
            </a:r>
          </a:p>
        </p:txBody>
      </p:sp>
      <p:pic>
        <p:nvPicPr>
          <p:cNvPr id="5" name="Imagen 4">
            <a:extLst>
              <a:ext uri="{FF2B5EF4-FFF2-40B4-BE49-F238E27FC236}">
                <a16:creationId xmlns:a16="http://schemas.microsoft.com/office/drawing/2014/main" id="{6D817217-D8C6-E945-AF85-6C8EC3A3D496}"/>
              </a:ext>
            </a:extLst>
          </p:cNvPr>
          <p:cNvPicPr>
            <a:picLocks noChangeAspect="1"/>
          </p:cNvPicPr>
          <p:nvPr/>
        </p:nvPicPr>
        <p:blipFill>
          <a:blip r:embed="rId3"/>
          <a:stretch>
            <a:fillRect/>
          </a:stretch>
        </p:blipFill>
        <p:spPr>
          <a:xfrm>
            <a:off x="334526" y="2694508"/>
            <a:ext cx="1087384" cy="1009706"/>
          </a:xfrm>
          <a:prstGeom prst="rect">
            <a:avLst/>
          </a:prstGeom>
          <a:ln w="28575">
            <a:solidFill>
              <a:srgbClr val="FF0000"/>
            </a:solidFill>
          </a:ln>
        </p:spPr>
      </p:pic>
      <p:sp>
        <p:nvSpPr>
          <p:cNvPr id="6" name="CuadroTexto 5">
            <a:extLst>
              <a:ext uri="{FF2B5EF4-FFF2-40B4-BE49-F238E27FC236}">
                <a16:creationId xmlns:a16="http://schemas.microsoft.com/office/drawing/2014/main" id="{547B6A94-79BA-51AA-95D2-AF157B91A506}"/>
              </a:ext>
            </a:extLst>
          </p:cNvPr>
          <p:cNvSpPr txBox="1"/>
          <p:nvPr/>
        </p:nvSpPr>
        <p:spPr>
          <a:xfrm>
            <a:off x="1756437" y="2691282"/>
            <a:ext cx="7039668" cy="3754874"/>
          </a:xfrm>
          <a:prstGeom prst="rect">
            <a:avLst/>
          </a:prstGeom>
          <a:noFill/>
        </p:spPr>
        <p:txBody>
          <a:bodyPr wrap="square" rtlCol="0">
            <a:spAutoFit/>
          </a:bodyPr>
          <a:lstStyle/>
          <a:p>
            <a:pPr algn="just">
              <a:spcAft>
                <a:spcPts val="800"/>
              </a:spcAft>
            </a:pPr>
            <a:r>
              <a:rPr lang="es-CL" kern="100" noProof="0" dirty="0">
                <a:solidFill>
                  <a:schemeClr val="tx2"/>
                </a:solidFill>
                <a:effectLst/>
                <a:latin typeface="Arial" panose="020B0604020202020204" pitchFamily="34" charset="0"/>
                <a:ea typeface="Calibri" panose="020F0502020204030204" pitchFamily="34" charset="0"/>
                <a:cs typeface="Arial" panose="020B0604020202020204" pitchFamily="34" charset="0"/>
              </a:rPr>
              <a:t>Mantenga el respeto al interior de la sala de clases mientras se realiza la exposición de su clase, limite el uso del teléfono a emergencias.</a:t>
            </a:r>
          </a:p>
          <a:p>
            <a:pPr algn="just">
              <a:spcAft>
                <a:spcPts val="800"/>
              </a:spcAft>
            </a:pPr>
            <a:endParaRPr lang="es-CL" kern="100" noProof="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endParaRPr lang="es-CL" kern="100" noProof="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s-CL" kern="100" noProof="0" dirty="0">
                <a:solidFill>
                  <a:schemeClr val="tx2"/>
                </a:solidFill>
                <a:effectLst/>
                <a:latin typeface="Arial" panose="020B0604020202020204" pitchFamily="34" charset="0"/>
                <a:ea typeface="Calibri" panose="020F0502020204030204" pitchFamily="34" charset="0"/>
                <a:cs typeface="Arial" panose="020B0604020202020204" pitchFamily="34" charset="0"/>
              </a:rPr>
              <a:t>En caso de emergencia siga las vías de evacuación hasta un lugar seguro y haga caso a las instrucciones del personal de CERFOM.</a:t>
            </a:r>
          </a:p>
          <a:p>
            <a:pPr algn="just">
              <a:spcAft>
                <a:spcPts val="800"/>
              </a:spcAft>
            </a:pPr>
            <a:endParaRPr lang="es-CL" kern="100" noProof="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algn="just">
              <a:spcAft>
                <a:spcPts val="800"/>
              </a:spcAft>
            </a:pPr>
            <a:endParaRPr lang="es-CL" kern="100" noProof="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s-CL" kern="100" noProof="0" dirty="0">
                <a:solidFill>
                  <a:schemeClr val="tx2"/>
                </a:solidFill>
                <a:effectLst/>
                <a:latin typeface="Arial" panose="020B0604020202020204" pitchFamily="34" charset="0"/>
                <a:ea typeface="Calibri" panose="020F0502020204030204" pitchFamily="34" charset="0"/>
                <a:cs typeface="Arial" panose="020B0604020202020204" pitchFamily="34" charset="0"/>
              </a:rPr>
              <a:t>En caso de cualquier duda o consulta, hacerla al relator o al personal de CERFOM.</a:t>
            </a:r>
          </a:p>
        </p:txBody>
      </p:sp>
      <p:pic>
        <p:nvPicPr>
          <p:cNvPr id="7" name="Picture 2" descr="Equipamiento para vías de escape 【685 697 182】">
            <a:extLst>
              <a:ext uri="{FF2B5EF4-FFF2-40B4-BE49-F238E27FC236}">
                <a16:creationId xmlns:a16="http://schemas.microsoft.com/office/drawing/2014/main" id="{E604AA60-7228-D496-5B72-3320CFFB5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62" y="4123425"/>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2C18AA61-9D14-C3B0-BFFE-257A11CB1673}"/>
              </a:ext>
            </a:extLst>
          </p:cNvPr>
          <p:cNvPicPr>
            <a:picLocks noChangeAspect="1"/>
          </p:cNvPicPr>
          <p:nvPr/>
        </p:nvPicPr>
        <p:blipFill>
          <a:blip r:embed="rId5"/>
          <a:stretch>
            <a:fillRect/>
          </a:stretch>
        </p:blipFill>
        <p:spPr>
          <a:xfrm>
            <a:off x="296029" y="5246411"/>
            <a:ext cx="1164378" cy="1203753"/>
          </a:xfrm>
          <a:prstGeom prst="rect">
            <a:avLst/>
          </a:prstGeom>
          <a:ln w="28575">
            <a:solidFill>
              <a:srgbClr val="FF0000"/>
            </a:solidFill>
          </a:ln>
        </p:spPr>
      </p:pic>
    </p:spTree>
    <p:extLst>
      <p:ext uri="{BB962C8B-B14F-4D97-AF65-F5344CB8AC3E}">
        <p14:creationId xmlns:p14="http://schemas.microsoft.com/office/powerpoint/2010/main" val="2528655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E84107-7349-1578-7B91-B5E660819048}"/>
              </a:ext>
            </a:extLst>
          </p:cNvPr>
          <p:cNvSpPr txBox="1"/>
          <p:nvPr/>
        </p:nvSpPr>
        <p:spPr>
          <a:xfrm>
            <a:off x="875490" y="2370042"/>
            <a:ext cx="8268510" cy="4388381"/>
          </a:xfrm>
          <a:prstGeom prst="rect">
            <a:avLst/>
          </a:prstGeom>
          <a:noFill/>
        </p:spPr>
        <p:txBody>
          <a:bodyPr wrap="square">
            <a:spAutoFit/>
          </a:bodyPr>
          <a:lstStyle/>
          <a:p>
            <a:pPr marL="12065">
              <a:lnSpc>
                <a:spcPct val="100000"/>
              </a:lnSpc>
              <a:buClr>
                <a:srgbClr val="FB0028"/>
              </a:buClr>
              <a:tabLst>
                <a:tab pos="354965" algn="l"/>
                <a:tab pos="355600" algn="l"/>
              </a:tabLst>
            </a:pPr>
            <a: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Ingestión:</a:t>
            </a:r>
            <a:br>
              <a:rPr lang="es-CL" sz="24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811530" lvl="1" indent="-342900">
              <a:lnSpc>
                <a:spcPct val="100000"/>
              </a:lnSpc>
              <a:spcBef>
                <a:spcPts val="5"/>
              </a:spcBef>
              <a:buClr>
                <a:srgbClr val="002060"/>
              </a:buClr>
              <a:buFont typeface="Wingdings" panose="05000000000000000000" pitchFamily="2" charset="2"/>
              <a:buChar char="ü"/>
              <a:tabLst>
                <a:tab pos="756285" algn="l"/>
                <a:tab pos="756920" algn="l"/>
              </a:tabLst>
            </a:pP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Cianuros (de Sodio,</a:t>
            </a:r>
            <a:r>
              <a:rPr lang="es-CL" sz="2400" spc="-6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Potasio).</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Sales (Manganeso, Arsénico,</a:t>
            </a:r>
            <a:r>
              <a:rPr lang="es-CL" sz="2400" spc="-1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Plomo).</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Compuestos</a:t>
            </a:r>
            <a:r>
              <a:rPr lang="es-CL" sz="2400" spc="-5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Orgánicos.</a:t>
            </a:r>
          </a:p>
          <a:p>
            <a:pPr marL="468630" lvl="1">
              <a:lnSpc>
                <a:spcPct val="100000"/>
              </a:lnSpc>
              <a:buClr>
                <a:srgbClr val="FB0028"/>
              </a:buClr>
              <a:tabLst>
                <a:tab pos="756285" algn="l"/>
                <a:tab pos="756920" algn="l"/>
              </a:tabLst>
            </a:pPr>
            <a:endParaRPr lang="es-CL" sz="2400" noProof="0" dirty="0">
              <a:solidFill>
                <a:srgbClr val="002060"/>
              </a:solidFill>
              <a:latin typeface="Arial" panose="020B0604020202020204" pitchFamily="34" charset="0"/>
              <a:cs typeface="Arial" panose="020B0604020202020204" pitchFamily="34" charset="0"/>
            </a:endParaRPr>
          </a:p>
          <a:p>
            <a:pPr marL="12065">
              <a:lnSpc>
                <a:spcPct val="100000"/>
              </a:lnSpc>
              <a:spcBef>
                <a:spcPts val="100"/>
              </a:spcBef>
              <a:buClr>
                <a:srgbClr val="002060"/>
              </a:buClr>
              <a:tabLst>
                <a:tab pos="354965" algn="l"/>
                <a:tab pos="355600" algn="l"/>
              </a:tabLst>
            </a:pPr>
            <a:r>
              <a:rPr lang="es-CL" sz="2400" b="1" spc="-5" noProof="0" dirty="0">
                <a:solidFill>
                  <a:srgbClr val="002060"/>
                </a:solidFill>
                <a:effectLst>
                  <a:outerShdw blurRad="38100" dist="38100" dir="2700000" algn="tl">
                    <a:srgbClr val="000000">
                      <a:alpha val="43137"/>
                    </a:srgbClr>
                  </a:outerShdw>
                </a:effectLst>
                <a:latin typeface="Arial"/>
                <a:cs typeface="Arial"/>
              </a:rPr>
              <a:t>Quemaduras:</a:t>
            </a:r>
            <a:br>
              <a:rPr lang="es-CL" sz="2400" b="1" spc="-5" noProof="0" dirty="0">
                <a:solidFill>
                  <a:srgbClr val="002060"/>
                </a:solidFill>
                <a:effectLst>
                  <a:outerShdw blurRad="38100" dist="38100" dir="2700000" algn="tl">
                    <a:srgbClr val="000000">
                      <a:alpha val="43137"/>
                    </a:srgbClr>
                  </a:outerShdw>
                </a:effectLst>
                <a:latin typeface="Arial"/>
                <a:cs typeface="Arial"/>
              </a:rPr>
            </a:br>
            <a:endParaRPr lang="es-CL" sz="2400" noProof="0" dirty="0">
              <a:solidFill>
                <a:srgbClr val="002060"/>
              </a:solidFill>
              <a:effectLst>
                <a:outerShdw blurRad="38100" dist="38100" dir="2700000" algn="tl">
                  <a:srgbClr val="000000">
                    <a:alpha val="43137"/>
                  </a:srgbClr>
                </a:outerShdw>
              </a:effectLst>
              <a:latin typeface="Arial"/>
              <a:cs typeface="Arial"/>
            </a:endParaRPr>
          </a:p>
          <a:p>
            <a:pPr marL="811530" lvl="1" indent="-342900">
              <a:lnSpc>
                <a:spcPts val="216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a:cs typeface="Arial"/>
              </a:rPr>
              <a:t>Solventes </a:t>
            </a:r>
            <a:r>
              <a:rPr lang="es-CL" sz="2400" spc="-20" noProof="0" dirty="0">
                <a:solidFill>
                  <a:srgbClr val="002060"/>
                </a:solidFill>
                <a:latin typeface="Arial"/>
                <a:cs typeface="Arial"/>
              </a:rPr>
              <a:t>(</a:t>
            </a:r>
            <a:r>
              <a:rPr lang="es-CL" sz="2400" spc="-20" noProof="0" dirty="0" err="1">
                <a:solidFill>
                  <a:srgbClr val="002060"/>
                </a:solidFill>
                <a:latin typeface="Arial"/>
                <a:cs typeface="Arial"/>
              </a:rPr>
              <a:t>Eter</a:t>
            </a:r>
            <a:r>
              <a:rPr lang="es-CL" sz="2400" spc="-20" noProof="0" dirty="0">
                <a:solidFill>
                  <a:srgbClr val="002060"/>
                </a:solidFill>
                <a:latin typeface="Arial"/>
                <a:cs typeface="Arial"/>
              </a:rPr>
              <a:t>, </a:t>
            </a:r>
            <a:r>
              <a:rPr lang="es-CL" sz="2400" spc="-5" noProof="0" dirty="0">
                <a:solidFill>
                  <a:srgbClr val="002060"/>
                </a:solidFill>
                <a:latin typeface="Arial"/>
                <a:cs typeface="Arial"/>
              </a:rPr>
              <a:t>Benceno,</a:t>
            </a:r>
            <a:r>
              <a:rPr lang="es-CL" sz="2400" spc="100" noProof="0" dirty="0">
                <a:solidFill>
                  <a:srgbClr val="002060"/>
                </a:solidFill>
                <a:latin typeface="Arial"/>
                <a:cs typeface="Arial"/>
              </a:rPr>
              <a:t> </a:t>
            </a:r>
            <a:r>
              <a:rPr lang="es-CL" sz="2400" spc="-5" noProof="0" dirty="0">
                <a:solidFill>
                  <a:srgbClr val="002060"/>
                </a:solidFill>
                <a:latin typeface="Arial"/>
                <a:cs typeface="Arial"/>
              </a:rPr>
              <a:t>Cetonas, </a:t>
            </a:r>
            <a:r>
              <a:rPr lang="es-CL" sz="2400" noProof="0" dirty="0">
                <a:solidFill>
                  <a:srgbClr val="002060"/>
                </a:solidFill>
                <a:latin typeface="Arial"/>
                <a:cs typeface="Arial"/>
              </a:rPr>
              <a:t>Alcoholes).</a:t>
            </a:r>
          </a:p>
          <a:p>
            <a:pPr marL="811530" lvl="1" indent="-342900">
              <a:lnSpc>
                <a:spcPct val="100000"/>
              </a:lnSpc>
              <a:buClr>
                <a:srgbClr val="002060"/>
              </a:buClr>
              <a:buFont typeface="Wingdings" panose="05000000000000000000" pitchFamily="2" charset="2"/>
              <a:buChar char="ü"/>
              <a:tabLst>
                <a:tab pos="756285" algn="l"/>
                <a:tab pos="756920" algn="l"/>
              </a:tabLst>
            </a:pPr>
            <a:r>
              <a:rPr lang="es-CL" sz="2400" noProof="0" dirty="0">
                <a:solidFill>
                  <a:srgbClr val="002060"/>
                </a:solidFill>
                <a:latin typeface="Arial"/>
                <a:cs typeface="Arial"/>
              </a:rPr>
              <a:t>Combustibles y sus</a:t>
            </a:r>
            <a:r>
              <a:rPr lang="es-CL" sz="2400" spc="-60" noProof="0" dirty="0">
                <a:solidFill>
                  <a:srgbClr val="002060"/>
                </a:solidFill>
                <a:latin typeface="Arial"/>
                <a:cs typeface="Arial"/>
              </a:rPr>
              <a:t> </a:t>
            </a:r>
            <a:r>
              <a:rPr lang="es-CL" sz="2400" noProof="0" dirty="0">
                <a:solidFill>
                  <a:srgbClr val="002060"/>
                </a:solidFill>
                <a:latin typeface="Arial"/>
                <a:cs typeface="Arial"/>
              </a:rPr>
              <a:t>derivados.</a:t>
            </a:r>
          </a:p>
          <a:p>
            <a:pPr marL="812165" marR="5080" lvl="1" indent="-342900">
              <a:lnSpc>
                <a:spcPts val="1920"/>
              </a:lnSpc>
              <a:spcBef>
                <a:spcPts val="465"/>
              </a:spcBef>
              <a:buClr>
                <a:srgbClr val="002060"/>
              </a:buClr>
              <a:buFont typeface="Wingdings" panose="05000000000000000000" pitchFamily="2" charset="2"/>
              <a:buChar char="ü"/>
              <a:tabLst>
                <a:tab pos="756285" algn="l"/>
                <a:tab pos="756920" algn="l"/>
                <a:tab pos="2408555" algn="l"/>
                <a:tab pos="3792220" algn="l"/>
              </a:tabLst>
            </a:pPr>
            <a:r>
              <a:rPr lang="es-CL" sz="2400" noProof="0" dirty="0">
                <a:solidFill>
                  <a:srgbClr val="002060"/>
                </a:solidFill>
                <a:latin typeface="Arial"/>
                <a:cs typeface="Arial"/>
              </a:rPr>
              <a:t>Com</a:t>
            </a:r>
            <a:r>
              <a:rPr lang="es-CL" sz="2400" spc="-15" noProof="0" dirty="0">
                <a:solidFill>
                  <a:srgbClr val="002060"/>
                </a:solidFill>
                <a:latin typeface="Arial"/>
                <a:cs typeface="Arial"/>
              </a:rPr>
              <a:t>p</a:t>
            </a:r>
            <a:r>
              <a:rPr lang="es-CL" sz="2400" noProof="0" dirty="0">
                <a:solidFill>
                  <a:srgbClr val="002060"/>
                </a:solidFill>
                <a:latin typeface="Arial"/>
                <a:cs typeface="Arial"/>
              </a:rPr>
              <a:t>ues</a:t>
            </a:r>
            <a:r>
              <a:rPr lang="es-CL" sz="2400" spc="-10" noProof="0" dirty="0">
                <a:solidFill>
                  <a:srgbClr val="002060"/>
                </a:solidFill>
                <a:latin typeface="Arial"/>
                <a:cs typeface="Arial"/>
              </a:rPr>
              <a:t>to</a:t>
            </a:r>
            <a:r>
              <a:rPr lang="es-CL" sz="2400" noProof="0" dirty="0">
                <a:solidFill>
                  <a:srgbClr val="002060"/>
                </a:solidFill>
                <a:latin typeface="Arial"/>
                <a:cs typeface="Arial"/>
              </a:rPr>
              <a:t>s </a:t>
            </a:r>
            <a:r>
              <a:rPr lang="es-CL" sz="2400" spc="-15" noProof="0" dirty="0">
                <a:solidFill>
                  <a:srgbClr val="002060"/>
                </a:solidFill>
                <a:latin typeface="Arial"/>
                <a:cs typeface="Arial"/>
              </a:rPr>
              <a:t>O</a:t>
            </a:r>
            <a:r>
              <a:rPr lang="es-CL" sz="2400" noProof="0" dirty="0">
                <a:solidFill>
                  <a:srgbClr val="002060"/>
                </a:solidFill>
                <a:latin typeface="Arial"/>
                <a:cs typeface="Arial"/>
              </a:rPr>
              <a:t>rg</a:t>
            </a:r>
            <a:r>
              <a:rPr lang="es-CL" sz="2400" spc="-10" noProof="0" dirty="0">
                <a:solidFill>
                  <a:srgbClr val="002060"/>
                </a:solidFill>
                <a:latin typeface="Arial"/>
                <a:cs typeface="Arial"/>
              </a:rPr>
              <a:t>á</a:t>
            </a:r>
            <a:r>
              <a:rPr lang="es-CL" sz="2400" noProof="0" dirty="0">
                <a:solidFill>
                  <a:srgbClr val="002060"/>
                </a:solidFill>
                <a:latin typeface="Arial"/>
                <a:cs typeface="Arial"/>
              </a:rPr>
              <a:t>nic</a:t>
            </a:r>
            <a:r>
              <a:rPr lang="es-CL" sz="2400" spc="-10" noProof="0" dirty="0">
                <a:solidFill>
                  <a:srgbClr val="002060"/>
                </a:solidFill>
                <a:latin typeface="Arial"/>
                <a:cs typeface="Arial"/>
              </a:rPr>
              <a:t>o</a:t>
            </a:r>
            <a:r>
              <a:rPr lang="es-CL" sz="2400" noProof="0" dirty="0">
                <a:solidFill>
                  <a:srgbClr val="002060"/>
                </a:solidFill>
                <a:latin typeface="Arial"/>
                <a:cs typeface="Arial"/>
              </a:rPr>
              <a:t>s	(Ace</a:t>
            </a:r>
            <a:r>
              <a:rPr lang="es-CL" sz="2400" spc="-10" noProof="0" dirty="0">
                <a:solidFill>
                  <a:srgbClr val="002060"/>
                </a:solidFill>
                <a:latin typeface="Arial"/>
                <a:cs typeface="Arial"/>
              </a:rPr>
              <a:t>t</a:t>
            </a:r>
            <a:r>
              <a:rPr lang="es-CL" sz="2400" noProof="0" dirty="0">
                <a:solidFill>
                  <a:srgbClr val="002060"/>
                </a:solidFill>
                <a:latin typeface="Arial"/>
                <a:cs typeface="Arial"/>
              </a:rPr>
              <a:t>at</a:t>
            </a:r>
            <a:r>
              <a:rPr lang="es-CL" sz="2400" spc="-15" noProof="0" dirty="0">
                <a:solidFill>
                  <a:srgbClr val="002060"/>
                </a:solidFill>
                <a:latin typeface="Arial"/>
                <a:cs typeface="Arial"/>
              </a:rPr>
              <a:t>o</a:t>
            </a:r>
            <a:r>
              <a:rPr lang="es-CL" sz="2400" noProof="0" dirty="0">
                <a:solidFill>
                  <a:srgbClr val="002060"/>
                </a:solidFill>
                <a:latin typeface="Arial"/>
                <a:cs typeface="Arial"/>
              </a:rPr>
              <a:t>s, Estireno).</a:t>
            </a:r>
          </a:p>
          <a:p>
            <a:pPr marL="468630" lvl="1">
              <a:lnSpc>
                <a:spcPct val="100000"/>
              </a:lnSpc>
              <a:buClr>
                <a:srgbClr val="FB0028"/>
              </a:buClr>
              <a:tabLst>
                <a:tab pos="756285" algn="l"/>
                <a:tab pos="756920" algn="l"/>
              </a:tabLst>
            </a:pPr>
            <a:endParaRPr lang="es-CL" sz="2400" noProof="0" dirty="0">
              <a:solidFill>
                <a:srgbClr val="002060"/>
              </a:solidFill>
              <a:latin typeface="Arial" panose="020B0604020202020204" pitchFamily="34" charset="0"/>
              <a:cs typeface="Arial" panose="020B0604020202020204" pitchFamily="34" charset="0"/>
            </a:endParaRPr>
          </a:p>
        </p:txBody>
      </p:sp>
      <p:pic>
        <p:nvPicPr>
          <p:cNvPr id="4" name="Gráfico 3" descr="Inventario contorno">
            <a:extLst>
              <a:ext uri="{FF2B5EF4-FFF2-40B4-BE49-F238E27FC236}">
                <a16:creationId xmlns:a16="http://schemas.microsoft.com/office/drawing/2014/main" id="{321EF78A-E895-2FAB-DBC6-4663A8CD4C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387" y="2281697"/>
            <a:ext cx="703103" cy="703103"/>
          </a:xfrm>
          <a:prstGeom prst="rect">
            <a:avLst/>
          </a:prstGeom>
        </p:spPr>
      </p:pic>
      <p:pic>
        <p:nvPicPr>
          <p:cNvPr id="6" name="Gráfico 5" descr="Fuego contorno">
            <a:extLst>
              <a:ext uri="{FF2B5EF4-FFF2-40B4-BE49-F238E27FC236}">
                <a16:creationId xmlns:a16="http://schemas.microsoft.com/office/drawing/2014/main" id="{770DAE26-E356-ECBD-54A9-4ABED12CE3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563" y="4316894"/>
            <a:ext cx="808751" cy="808751"/>
          </a:xfrm>
          <a:prstGeom prst="rect">
            <a:avLst/>
          </a:prstGeom>
        </p:spPr>
      </p:pic>
      <p:sp>
        <p:nvSpPr>
          <p:cNvPr id="7" name="Flecha: a la derecha 6">
            <a:extLst>
              <a:ext uri="{FF2B5EF4-FFF2-40B4-BE49-F238E27FC236}">
                <a16:creationId xmlns:a16="http://schemas.microsoft.com/office/drawing/2014/main" id="{0B46800D-23E0-18D6-BAB6-93C148BC41EF}"/>
              </a:ext>
            </a:extLst>
          </p:cNvPr>
          <p:cNvSpPr/>
          <p:nvPr/>
        </p:nvSpPr>
        <p:spPr>
          <a:xfrm>
            <a:off x="7818805" y="6361184"/>
            <a:ext cx="1244184" cy="3972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p>
        </p:txBody>
      </p:sp>
    </p:spTree>
    <p:extLst>
      <p:ext uri="{BB962C8B-B14F-4D97-AF65-F5344CB8AC3E}">
        <p14:creationId xmlns:p14="http://schemas.microsoft.com/office/powerpoint/2010/main" val="321750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3BE9940-15C4-9232-2699-DFB8BD321797}"/>
              </a:ext>
            </a:extLst>
          </p:cNvPr>
          <p:cNvSpPr txBox="1"/>
          <p:nvPr/>
        </p:nvSpPr>
        <p:spPr>
          <a:xfrm>
            <a:off x="405968" y="2608889"/>
            <a:ext cx="5001851" cy="2870016"/>
          </a:xfrm>
          <a:prstGeom prst="rect">
            <a:avLst/>
          </a:prstGeom>
          <a:noFill/>
        </p:spPr>
        <p:txBody>
          <a:bodyPr wrap="square">
            <a:spAutoFit/>
          </a:bodyPr>
          <a:lstStyle/>
          <a:p>
            <a:pPr marL="12065">
              <a:lnSpc>
                <a:spcPct val="100000"/>
              </a:lnSpc>
              <a:spcBef>
                <a:spcPts val="1520"/>
              </a:spcBef>
              <a:buClr>
                <a:srgbClr val="FB0028"/>
              </a:buClr>
              <a:tabLst>
                <a:tab pos="355600" algn="l"/>
              </a:tabLst>
            </a:pPr>
            <a:r>
              <a:rPr lang="es-CL" sz="2400" b="1" spc="-15" noProof="0" dirty="0">
                <a:solidFill>
                  <a:srgbClr val="002060"/>
                </a:solidFill>
                <a:effectLst>
                  <a:outerShdw blurRad="38100" dist="38100" dir="2700000" algn="tl">
                    <a:srgbClr val="000000">
                      <a:alpha val="43137"/>
                    </a:srgbClr>
                  </a:outerShdw>
                </a:effectLst>
                <a:latin typeface="Arial"/>
                <a:cs typeface="Arial"/>
              </a:rPr>
              <a:t>Traumatismos</a:t>
            </a:r>
            <a:r>
              <a:rPr lang="es-CL" sz="2400" b="1" spc="5" noProof="0" dirty="0">
                <a:solidFill>
                  <a:srgbClr val="002060"/>
                </a:solidFill>
                <a:effectLst>
                  <a:outerShdw blurRad="38100" dist="38100" dir="2700000" algn="tl">
                    <a:srgbClr val="000000">
                      <a:alpha val="43137"/>
                    </a:srgbClr>
                  </a:outerShdw>
                </a:effectLst>
                <a:latin typeface="Arial"/>
                <a:cs typeface="Arial"/>
              </a:rPr>
              <a:t> </a:t>
            </a:r>
            <a:r>
              <a:rPr lang="es-CL" sz="2400" b="1" spc="-5" noProof="0" dirty="0">
                <a:solidFill>
                  <a:srgbClr val="002060"/>
                </a:solidFill>
                <a:latin typeface="Arial"/>
                <a:cs typeface="Arial"/>
              </a:rPr>
              <a:t>(explosiones):</a:t>
            </a:r>
            <a:br>
              <a:rPr lang="es-CL" sz="2400" b="1" spc="-5" noProof="0" dirty="0">
                <a:solidFill>
                  <a:srgbClr val="002060"/>
                </a:solidFill>
                <a:latin typeface="Arial"/>
                <a:cs typeface="Arial"/>
              </a:rPr>
            </a:br>
            <a:endParaRPr lang="es-CL" sz="2400" noProof="0" dirty="0">
              <a:solidFill>
                <a:srgbClr val="002060"/>
              </a:solidFill>
              <a:latin typeface="Arial"/>
              <a:cs typeface="Arial"/>
            </a:endParaRPr>
          </a:p>
          <a:p>
            <a:pPr marL="811530" lvl="1" indent="-342900">
              <a:lnSpc>
                <a:spcPct val="100000"/>
              </a:lnSpc>
              <a:spcBef>
                <a:spcPts val="480"/>
              </a:spcBef>
              <a:buClr>
                <a:srgbClr val="002060"/>
              </a:buClr>
              <a:buFont typeface="Wingdings" panose="05000000000000000000" pitchFamily="2" charset="2"/>
              <a:buChar char="ü"/>
              <a:tabLst>
                <a:tab pos="756920" algn="l"/>
              </a:tabLst>
            </a:pPr>
            <a:r>
              <a:rPr lang="es-CL" sz="2400" noProof="0" dirty="0">
                <a:solidFill>
                  <a:srgbClr val="002060"/>
                </a:solidFill>
                <a:latin typeface="Arial"/>
                <a:cs typeface="Arial"/>
              </a:rPr>
              <a:t>Nitratos.</a:t>
            </a:r>
          </a:p>
          <a:p>
            <a:pPr marL="812165" marR="5715" lvl="1" indent="-342900">
              <a:lnSpc>
                <a:spcPct val="100000"/>
              </a:lnSpc>
              <a:spcBef>
                <a:spcPts val="480"/>
              </a:spcBef>
              <a:buClr>
                <a:srgbClr val="002060"/>
              </a:buClr>
              <a:buFont typeface="Wingdings" panose="05000000000000000000" pitchFamily="2" charset="2"/>
              <a:buChar char="ü"/>
              <a:tabLst>
                <a:tab pos="756920" algn="l"/>
              </a:tabLst>
            </a:pPr>
            <a:r>
              <a:rPr lang="es-CL" sz="2400" noProof="0" dirty="0">
                <a:solidFill>
                  <a:srgbClr val="002060"/>
                </a:solidFill>
                <a:latin typeface="Arial"/>
                <a:cs typeface="Arial"/>
              </a:rPr>
              <a:t>Perióxidos </a:t>
            </a:r>
            <a:r>
              <a:rPr lang="es-CL" sz="2400" spc="-5" noProof="0" dirty="0">
                <a:solidFill>
                  <a:srgbClr val="002060"/>
                </a:solidFill>
                <a:latin typeface="Arial"/>
                <a:cs typeface="Arial"/>
              </a:rPr>
              <a:t>orgánicos, derivados </a:t>
            </a:r>
            <a:r>
              <a:rPr lang="es-CL" sz="2400" spc="-15" noProof="0" dirty="0">
                <a:solidFill>
                  <a:srgbClr val="002060"/>
                </a:solidFill>
                <a:latin typeface="Arial"/>
                <a:cs typeface="Arial"/>
              </a:rPr>
              <a:t>de  </a:t>
            </a:r>
            <a:r>
              <a:rPr lang="es-CL" sz="2400" spc="-5" noProof="0" dirty="0">
                <a:solidFill>
                  <a:srgbClr val="002060"/>
                </a:solidFill>
                <a:latin typeface="Arial"/>
                <a:cs typeface="Arial"/>
              </a:rPr>
              <a:t>esteres, de hidrocarburos, </a:t>
            </a:r>
            <a:r>
              <a:rPr lang="es-CL" sz="2400" spc="-15" noProof="0" dirty="0">
                <a:solidFill>
                  <a:srgbClr val="002060"/>
                </a:solidFill>
                <a:latin typeface="Arial"/>
                <a:cs typeface="Arial"/>
              </a:rPr>
              <a:t>de  </a:t>
            </a:r>
            <a:r>
              <a:rPr lang="es-CL" sz="2400" noProof="0" dirty="0">
                <a:solidFill>
                  <a:srgbClr val="002060"/>
                </a:solidFill>
                <a:latin typeface="Arial"/>
                <a:cs typeface="Arial"/>
              </a:rPr>
              <a:t>alcoholes.</a:t>
            </a:r>
          </a:p>
          <a:p>
            <a:pPr marL="811530" lvl="1" indent="-342900">
              <a:lnSpc>
                <a:spcPct val="100000"/>
              </a:lnSpc>
              <a:spcBef>
                <a:spcPts val="484"/>
              </a:spcBef>
              <a:buClr>
                <a:srgbClr val="002060"/>
              </a:buClr>
              <a:buFont typeface="Wingdings" panose="05000000000000000000" pitchFamily="2" charset="2"/>
              <a:buChar char="ü"/>
              <a:tabLst>
                <a:tab pos="756920" algn="l"/>
              </a:tabLst>
            </a:pPr>
            <a:r>
              <a:rPr lang="es-CL" sz="2400" noProof="0" dirty="0">
                <a:solidFill>
                  <a:srgbClr val="002060"/>
                </a:solidFill>
                <a:latin typeface="Arial"/>
                <a:cs typeface="Arial"/>
              </a:rPr>
              <a:t>Cloratos,</a:t>
            </a:r>
            <a:r>
              <a:rPr lang="es-CL" sz="2400" spc="-45" noProof="0" dirty="0">
                <a:solidFill>
                  <a:srgbClr val="002060"/>
                </a:solidFill>
                <a:latin typeface="Arial"/>
                <a:cs typeface="Arial"/>
              </a:rPr>
              <a:t> </a:t>
            </a:r>
            <a:r>
              <a:rPr lang="es-CL" sz="2400" noProof="0" dirty="0">
                <a:solidFill>
                  <a:srgbClr val="002060"/>
                </a:solidFill>
                <a:latin typeface="Arial"/>
                <a:cs typeface="Arial"/>
              </a:rPr>
              <a:t>Cloritos.</a:t>
            </a:r>
          </a:p>
        </p:txBody>
      </p:sp>
      <p:pic>
        <p:nvPicPr>
          <p:cNvPr id="4" name="Gráfico 3" descr="Explosión contorno">
            <a:extLst>
              <a:ext uri="{FF2B5EF4-FFF2-40B4-BE49-F238E27FC236}">
                <a16:creationId xmlns:a16="http://schemas.microsoft.com/office/drawing/2014/main" id="{7096B78B-D77A-D73E-E205-9D7FBCE1BC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03" y="6139670"/>
            <a:ext cx="718330" cy="718330"/>
          </a:xfrm>
          <a:prstGeom prst="rect">
            <a:avLst/>
          </a:prstGeom>
        </p:spPr>
      </p:pic>
      <p:pic>
        <p:nvPicPr>
          <p:cNvPr id="1026" name="Picture 2" descr="Al menos 11 muertos deja estallido de una mina en el sur de Siria">
            <a:extLst>
              <a:ext uri="{FF2B5EF4-FFF2-40B4-BE49-F238E27FC236}">
                <a16:creationId xmlns:a16="http://schemas.microsoft.com/office/drawing/2014/main" id="{058BAA7F-F76C-DBA6-D7C5-5B503CB3E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057" y="3078605"/>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1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7D9B431E-F63D-E552-3539-A1BE04B2EB6B}"/>
              </a:ext>
            </a:extLst>
          </p:cNvPr>
          <p:cNvSpPr txBox="1">
            <a:spLocks/>
          </p:cNvSpPr>
          <p:nvPr/>
        </p:nvSpPr>
        <p:spPr>
          <a:xfrm>
            <a:off x="1579754" y="2120980"/>
            <a:ext cx="5654708" cy="382797"/>
          </a:xfrm>
          <a:prstGeom prst="rect">
            <a:avLst/>
          </a:prstGeom>
        </p:spPr>
        <p:txBody>
          <a:bodyPr vert="horz" wrap="square" lIns="0" tIns="1333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2700" marR="5080" indent="22860">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ENFERMEDADES</a:t>
            </a:r>
            <a:r>
              <a:rPr lang="es-CL" sz="2400" b="1" noProof="0" dirty="0">
                <a:solidFill>
                  <a:srgbClr val="002060"/>
                </a:solidFill>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PROFESIONALES</a:t>
            </a:r>
          </a:p>
        </p:txBody>
      </p:sp>
      <p:graphicFrame>
        <p:nvGraphicFramePr>
          <p:cNvPr id="12" name="object 10">
            <a:extLst>
              <a:ext uri="{FF2B5EF4-FFF2-40B4-BE49-F238E27FC236}">
                <a16:creationId xmlns:a16="http://schemas.microsoft.com/office/drawing/2014/main" id="{7535B816-AEAC-7E9A-B417-ECCDB09235A5}"/>
              </a:ext>
            </a:extLst>
          </p:cNvPr>
          <p:cNvGraphicFramePr/>
          <p:nvPr>
            <p:extLst>
              <p:ext uri="{D42A27DB-BD31-4B8C-83A1-F6EECF244321}">
                <p14:modId xmlns:p14="http://schemas.microsoft.com/office/powerpoint/2010/main" val="1521364582"/>
              </p:ext>
            </p:extLst>
          </p:nvPr>
        </p:nvGraphicFramePr>
        <p:xfrm>
          <a:off x="605056" y="2981145"/>
          <a:ext cx="7156499" cy="3620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áfico 3" descr="Vaso de precipitado contorno">
            <a:extLst>
              <a:ext uri="{FF2B5EF4-FFF2-40B4-BE49-F238E27FC236}">
                <a16:creationId xmlns:a16="http://schemas.microsoft.com/office/drawing/2014/main" id="{36566AB0-E9FD-7921-C629-A573695FF5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6099" y="2981145"/>
            <a:ext cx="473139" cy="473139"/>
          </a:xfrm>
          <a:prstGeom prst="rect">
            <a:avLst/>
          </a:prstGeom>
        </p:spPr>
      </p:pic>
    </p:spTree>
    <p:extLst>
      <p:ext uri="{BB962C8B-B14F-4D97-AF65-F5344CB8AC3E}">
        <p14:creationId xmlns:p14="http://schemas.microsoft.com/office/powerpoint/2010/main" val="1547069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3E52334-C786-DB25-C99F-C8C4973A947B}"/>
              </a:ext>
            </a:extLst>
          </p:cNvPr>
          <p:cNvSpPr txBox="1"/>
          <p:nvPr/>
        </p:nvSpPr>
        <p:spPr>
          <a:xfrm>
            <a:off x="851169" y="2044072"/>
            <a:ext cx="7305473" cy="4401205"/>
          </a:xfrm>
          <a:prstGeom prst="rect">
            <a:avLst/>
          </a:prstGeom>
          <a:noFill/>
        </p:spPr>
        <p:txBody>
          <a:bodyPr wrap="square" rtlCol="0">
            <a:spAutoFit/>
          </a:bodyPr>
          <a:lstStyle/>
          <a:p>
            <a:pPr algn="ctr">
              <a:lnSpc>
                <a:spcPct val="100000"/>
              </a:lnSpc>
              <a:spcBef>
                <a:spcPts val="105"/>
              </a:spcBef>
            </a:pP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D.S. 109;</a:t>
            </a:r>
            <a:r>
              <a:rPr lang="es-CL" sz="20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Enfermedades</a:t>
            </a:r>
          </a:p>
          <a:p>
            <a:pPr algn="ctr">
              <a:lnSpc>
                <a:spcPct val="100000"/>
              </a:lnSpc>
            </a:pP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Profesionales</a:t>
            </a:r>
            <a:r>
              <a:rPr lang="es-CL" sz="2000" b="1" u="sng" spc="-8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Reconocidos:</a:t>
            </a:r>
          </a:p>
          <a:p>
            <a:pPr algn="ctr">
              <a:lnSpc>
                <a:spcPct val="100000"/>
              </a:lnSpc>
            </a:pPr>
            <a:endParaRPr lang="es-CL" sz="2000" b="1" noProof="0" dirty="0">
              <a:solidFill>
                <a:srgbClr val="002060"/>
              </a:solidFill>
              <a:latin typeface="Arial" panose="020B0604020202020204" pitchFamily="34" charset="0"/>
              <a:cs typeface="Arial" panose="020B0604020202020204" pitchFamily="34" charset="0"/>
            </a:endParaRP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Silicosis por SiO2.</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Asbestosis.</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Talcosis.</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Neumoconiosis del carbón.</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Bisinosis.</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Lesiones.</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Sistema Nervioso Central.</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Bronquitis, Fibrosis, Neumonitis.</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Lesiones a los órganos de los sentidos .</a:t>
            </a:r>
          </a:p>
          <a:p>
            <a:pPr marL="342900" indent="-342900">
              <a:lnSpc>
                <a:spcPct val="100000"/>
              </a:lnSpc>
              <a:buFont typeface="Wingdings" panose="05000000000000000000" pitchFamily="2" charset="2"/>
              <a:buChar char="ü"/>
            </a:pPr>
            <a:r>
              <a:rPr lang="es-CL" sz="2000" noProof="0" dirty="0">
                <a:solidFill>
                  <a:srgbClr val="002060"/>
                </a:solidFill>
                <a:latin typeface="Arial" panose="020B0604020202020204" pitchFamily="34" charset="0"/>
                <a:cs typeface="Arial" panose="020B0604020202020204" pitchFamily="34" charset="0"/>
              </a:rPr>
              <a:t>Lesiones a los Órganos de los movimientos</a:t>
            </a:r>
            <a:r>
              <a:rPr lang="es-CL" sz="2000" b="1" baseline="-20833" noProof="0" dirty="0">
                <a:solidFill>
                  <a:srgbClr val="002060"/>
                </a:solidFill>
                <a:latin typeface="Arial" panose="020B0604020202020204" pitchFamily="34" charset="0"/>
                <a:cs typeface="Arial" panose="020B0604020202020204" pitchFamily="34" charset="0"/>
              </a:rPr>
              <a:t>.</a:t>
            </a:r>
            <a:endParaRPr lang="es-CL" sz="2000" baseline="-20833" noProof="0" dirty="0">
              <a:solidFill>
                <a:srgbClr val="002060"/>
              </a:solidFill>
              <a:latin typeface="Arial" panose="020B0604020202020204" pitchFamily="34" charset="0"/>
              <a:cs typeface="Arial" panose="020B0604020202020204" pitchFamily="34" charset="0"/>
            </a:endParaRPr>
          </a:p>
          <a:p>
            <a:endParaRPr lang="es-CL" sz="2000" noProof="0" dirty="0">
              <a:latin typeface="Arial" panose="020B0604020202020204" pitchFamily="34" charset="0"/>
              <a:cs typeface="Arial" panose="020B0604020202020204" pitchFamily="34" charset="0"/>
            </a:endParaRPr>
          </a:p>
        </p:txBody>
      </p:sp>
      <p:pic>
        <p:nvPicPr>
          <p:cNvPr id="2050" name="Picture 2" descr="Enfermedades laborales ¿Qué es? ¿Qué hacer? - Abogados Chile">
            <a:extLst>
              <a:ext uri="{FF2B5EF4-FFF2-40B4-BE49-F238E27FC236}">
                <a16:creationId xmlns:a16="http://schemas.microsoft.com/office/drawing/2014/main" id="{ED88B35A-00A6-6A15-DEA8-6D6213D13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302" y="3301818"/>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CA2176-DF5F-D939-2A4C-86AC81132384}"/>
              </a:ext>
            </a:extLst>
          </p:cNvPr>
          <p:cNvSpPr txBox="1"/>
          <p:nvPr/>
        </p:nvSpPr>
        <p:spPr>
          <a:xfrm>
            <a:off x="191984" y="3167246"/>
            <a:ext cx="4994356" cy="2259593"/>
          </a:xfrm>
          <a:prstGeom prst="rect">
            <a:avLst/>
          </a:prstGeom>
          <a:noFill/>
        </p:spPr>
        <p:txBody>
          <a:bodyPr wrap="square">
            <a:spAutoFit/>
          </a:bodyPr>
          <a:lstStyle/>
          <a:p>
            <a:pPr marL="12065" algn="just">
              <a:lnSpc>
                <a:spcPct val="100000"/>
              </a:lnSpc>
              <a:spcBef>
                <a:spcPts val="105"/>
              </a:spcBef>
              <a:buClr>
                <a:srgbClr val="002060"/>
              </a:buClr>
              <a:tabLst>
                <a:tab pos="355600" algn="l"/>
                <a:tab pos="356235" algn="l"/>
              </a:tabLst>
            </a:pPr>
            <a:r>
              <a:rPr lang="es-CL" sz="20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VENTILACIÓN (EXTRACCIÓN) LOCAL Y</a:t>
            </a:r>
            <a:r>
              <a:rPr lang="es-CL" sz="2000" b="1" spc="-1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a:t>
            </a:r>
          </a:p>
          <a:p>
            <a:pPr marL="12065" algn="just">
              <a:lnSpc>
                <a:spcPct val="100000"/>
              </a:lnSpc>
              <a:spcBef>
                <a:spcPts val="105"/>
              </a:spcBef>
              <a:buClr>
                <a:srgbClr val="002060"/>
              </a:buClr>
              <a:tabLst>
                <a:tab pos="355600" algn="l"/>
                <a:tab pos="356235" algn="l"/>
              </a:tabLst>
            </a:pPr>
            <a:endParaRPr lang="es-CL" sz="2000" noProof="0" dirty="0">
              <a:solidFill>
                <a:srgbClr val="002060"/>
              </a:solidFill>
              <a:latin typeface="Arial" panose="020B0604020202020204" pitchFamily="34" charset="0"/>
              <a:cs typeface="Arial" panose="020B0604020202020204" pitchFamily="34" charset="0"/>
            </a:endParaRPr>
          </a:p>
          <a:p>
            <a:pPr marL="1269365" lvl="1" indent="-342900">
              <a:lnSpc>
                <a:spcPct val="100000"/>
              </a:lnSpc>
              <a:buClr>
                <a:srgbClr val="002060"/>
              </a:buClr>
              <a:buFont typeface="Wingdings" panose="05000000000000000000" pitchFamily="2" charset="2"/>
              <a:buChar char="ü"/>
              <a:tabLst>
                <a:tab pos="1156335" algn="l"/>
              </a:tabLst>
            </a:pPr>
            <a:r>
              <a:rPr lang="es-CL" sz="2000" noProof="0" dirty="0">
                <a:solidFill>
                  <a:srgbClr val="002060"/>
                </a:solidFill>
                <a:latin typeface="Arial" panose="020B0604020202020204" pitchFamily="34" charset="0"/>
                <a:cs typeface="Arial" panose="020B0604020202020204" pitchFamily="34" charset="0"/>
              </a:rPr>
              <a:t>Campanas con ventilación</a:t>
            </a:r>
            <a:r>
              <a:rPr lang="es-CL" sz="2000" spc="-65" noProof="0" dirty="0">
                <a:solidFill>
                  <a:srgbClr val="002060"/>
                </a:solidFill>
                <a:latin typeface="Arial" panose="020B0604020202020204" pitchFamily="34" charset="0"/>
                <a:cs typeface="Arial" panose="020B0604020202020204" pitchFamily="34" charset="0"/>
              </a:rPr>
              <a:t> </a:t>
            </a:r>
            <a:r>
              <a:rPr lang="es-CL" sz="2000" noProof="0" dirty="0">
                <a:solidFill>
                  <a:srgbClr val="002060"/>
                </a:solidFill>
                <a:latin typeface="Arial" panose="020B0604020202020204" pitchFamily="34" charset="0"/>
                <a:cs typeface="Arial" panose="020B0604020202020204" pitchFamily="34" charset="0"/>
              </a:rPr>
              <a:t>forzada.</a:t>
            </a:r>
            <a:br>
              <a:rPr lang="es-CL" sz="2000" noProof="0" dirty="0">
                <a:solidFill>
                  <a:srgbClr val="002060"/>
                </a:solidFill>
                <a:latin typeface="Arial" panose="020B0604020202020204" pitchFamily="34" charset="0"/>
                <a:cs typeface="Arial" panose="020B0604020202020204" pitchFamily="34" charset="0"/>
              </a:rPr>
            </a:br>
            <a:endParaRPr lang="es-CL" sz="2000" noProof="0" dirty="0">
              <a:solidFill>
                <a:srgbClr val="002060"/>
              </a:solidFill>
              <a:latin typeface="Arial" panose="020B0604020202020204" pitchFamily="34" charset="0"/>
              <a:cs typeface="Arial" panose="020B0604020202020204" pitchFamily="34" charset="0"/>
            </a:endParaRPr>
          </a:p>
          <a:p>
            <a:pPr marL="1269365" lvl="1" indent="-342900" algn="just">
              <a:lnSpc>
                <a:spcPct val="100000"/>
              </a:lnSpc>
              <a:buClr>
                <a:srgbClr val="002060"/>
              </a:buClr>
              <a:buFont typeface="Wingdings" panose="05000000000000000000" pitchFamily="2" charset="2"/>
              <a:buChar char="ü"/>
              <a:tabLst>
                <a:tab pos="1156335" algn="l"/>
              </a:tabLst>
            </a:pPr>
            <a:r>
              <a:rPr lang="es-CL" sz="2000" spc="-10" noProof="0" dirty="0">
                <a:solidFill>
                  <a:srgbClr val="002060"/>
                </a:solidFill>
                <a:latin typeface="Arial" panose="020B0604020202020204" pitchFamily="34" charset="0"/>
                <a:cs typeface="Arial" panose="020B0604020202020204" pitchFamily="34" charset="0"/>
              </a:rPr>
              <a:t>Ventilación </a:t>
            </a:r>
            <a:r>
              <a:rPr lang="es-CL" sz="2000" noProof="0" dirty="0">
                <a:solidFill>
                  <a:srgbClr val="002060"/>
                </a:solidFill>
                <a:latin typeface="Arial" panose="020B0604020202020204" pitchFamily="34" charset="0"/>
                <a:cs typeface="Arial" panose="020B0604020202020204" pitchFamily="34" charset="0"/>
              </a:rPr>
              <a:t>general del</a:t>
            </a:r>
            <a:r>
              <a:rPr lang="es-CL" sz="2000" spc="-45" noProof="0" dirty="0">
                <a:solidFill>
                  <a:srgbClr val="002060"/>
                </a:solidFill>
                <a:latin typeface="Arial" panose="020B0604020202020204" pitchFamily="34" charset="0"/>
                <a:cs typeface="Arial" panose="020B0604020202020204" pitchFamily="34" charset="0"/>
              </a:rPr>
              <a:t> </a:t>
            </a:r>
            <a:r>
              <a:rPr lang="es-CL" sz="2000" noProof="0" dirty="0">
                <a:solidFill>
                  <a:srgbClr val="002060"/>
                </a:solidFill>
                <a:latin typeface="Arial" panose="020B0604020202020204" pitchFamily="34" charset="0"/>
                <a:cs typeface="Arial" panose="020B0604020202020204" pitchFamily="34" charset="0"/>
              </a:rPr>
              <a:t>recinto.</a:t>
            </a:r>
          </a:p>
        </p:txBody>
      </p:sp>
      <p:sp>
        <p:nvSpPr>
          <p:cNvPr id="9" name="object 9"/>
          <p:cNvSpPr txBox="1">
            <a:spLocks/>
          </p:cNvSpPr>
          <p:nvPr/>
        </p:nvSpPr>
        <p:spPr>
          <a:xfrm>
            <a:off x="1095204" y="2051328"/>
            <a:ext cx="6773195" cy="382797"/>
          </a:xfrm>
          <a:prstGeom prst="rect">
            <a:avLst/>
          </a:prstGeom>
        </p:spPr>
        <p:txBody>
          <a:bodyPr vert="horz" wrap="square" lIns="0" tIns="1333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ACCIONES DE</a:t>
            </a:r>
            <a:r>
              <a:rPr lang="es-CL" sz="24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a:t>
            </a:r>
          </a:p>
        </p:txBody>
      </p:sp>
      <p:pic>
        <p:nvPicPr>
          <p:cNvPr id="3074" name="Picture 2" descr="Sistemas de extracción y ventilación en restaurantes - Mundo HVAC&amp;R">
            <a:extLst>
              <a:ext uri="{FF2B5EF4-FFF2-40B4-BE49-F238E27FC236}">
                <a16:creationId xmlns:a16="http://schemas.microsoft.com/office/drawing/2014/main" id="{51CDB65F-58CA-B40A-8AF7-9E477D19A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89" y="2861189"/>
            <a:ext cx="2467130" cy="13471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é es Ventilación General y Localizada? - Aire Limpio Global">
            <a:extLst>
              <a:ext uri="{FF2B5EF4-FFF2-40B4-BE49-F238E27FC236}">
                <a16:creationId xmlns:a16="http://schemas.microsoft.com/office/drawing/2014/main" id="{98525AD0-47E7-3B8A-C03F-B01184C3E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891" y="4635436"/>
            <a:ext cx="290512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02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270684" y="3149049"/>
            <a:ext cx="3724275" cy="629018"/>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ü"/>
              <a:tabLst>
                <a:tab pos="960119" algn="l"/>
                <a:tab pos="2399030" algn="l"/>
                <a:tab pos="2947670" algn="l"/>
              </a:tabLst>
            </a:pPr>
            <a:r>
              <a:rPr lang="es-CL" sz="2000" spc="5" noProof="0" dirty="0">
                <a:solidFill>
                  <a:srgbClr val="002060"/>
                </a:solidFill>
                <a:latin typeface="Arial"/>
                <a:cs typeface="Arial"/>
              </a:rPr>
              <a:t>Us</a:t>
            </a:r>
            <a:r>
              <a:rPr lang="es-CL" sz="2000" noProof="0" dirty="0">
                <a:solidFill>
                  <a:srgbClr val="002060"/>
                </a:solidFill>
                <a:latin typeface="Arial"/>
                <a:cs typeface="Arial"/>
              </a:rPr>
              <a:t>o obliga</a:t>
            </a:r>
            <a:r>
              <a:rPr lang="es-CL" sz="2000" spc="-15" noProof="0" dirty="0">
                <a:solidFill>
                  <a:srgbClr val="002060"/>
                </a:solidFill>
                <a:latin typeface="Arial"/>
                <a:cs typeface="Arial"/>
              </a:rPr>
              <a:t>t</a:t>
            </a:r>
            <a:r>
              <a:rPr lang="es-CL" sz="2000" noProof="0" dirty="0">
                <a:solidFill>
                  <a:srgbClr val="002060"/>
                </a:solidFill>
                <a:latin typeface="Arial"/>
                <a:cs typeface="Arial"/>
              </a:rPr>
              <a:t>orio de Equipo de protección personal</a:t>
            </a:r>
          </a:p>
        </p:txBody>
      </p:sp>
      <p:sp>
        <p:nvSpPr>
          <p:cNvPr id="13" name="object 13"/>
          <p:cNvSpPr txBox="1"/>
          <p:nvPr/>
        </p:nvSpPr>
        <p:spPr>
          <a:xfrm>
            <a:off x="220519" y="3932089"/>
            <a:ext cx="3824604" cy="629018"/>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ü"/>
              <a:tabLst>
                <a:tab pos="1059180" algn="l"/>
              </a:tabLst>
            </a:pPr>
            <a:r>
              <a:rPr lang="es-CL" sz="2000" noProof="0" dirty="0">
                <a:solidFill>
                  <a:srgbClr val="002060"/>
                </a:solidFill>
                <a:latin typeface="Arial"/>
                <a:cs typeface="Arial"/>
              </a:rPr>
              <a:t>U</a:t>
            </a:r>
            <a:r>
              <a:rPr lang="es-CL" sz="2000" spc="5" noProof="0" dirty="0">
                <a:solidFill>
                  <a:srgbClr val="002060"/>
                </a:solidFill>
                <a:latin typeface="Arial"/>
                <a:cs typeface="Arial"/>
              </a:rPr>
              <a:t>s</a:t>
            </a:r>
            <a:r>
              <a:rPr lang="es-CL" sz="2000" noProof="0" dirty="0">
                <a:solidFill>
                  <a:srgbClr val="002060"/>
                </a:solidFill>
                <a:latin typeface="Arial"/>
                <a:cs typeface="Arial"/>
              </a:rPr>
              <a:t>o de peras para succión, pipetas automáticas</a:t>
            </a:r>
          </a:p>
        </p:txBody>
      </p:sp>
      <p:sp>
        <p:nvSpPr>
          <p:cNvPr id="16" name="object 16"/>
          <p:cNvSpPr txBox="1"/>
          <p:nvPr/>
        </p:nvSpPr>
        <p:spPr>
          <a:xfrm>
            <a:off x="220519" y="4708352"/>
            <a:ext cx="3824604" cy="936154"/>
          </a:xfrm>
          <a:prstGeom prst="rect">
            <a:avLst/>
          </a:prstGeom>
        </p:spPr>
        <p:txBody>
          <a:bodyPr vert="horz" wrap="square" lIns="0" tIns="12700" rIns="0" bIns="0" rtlCol="0">
            <a:spAutoFit/>
          </a:bodyPr>
          <a:lstStyle/>
          <a:p>
            <a:pPr marL="355600" indent="-342900">
              <a:lnSpc>
                <a:spcPct val="100000"/>
              </a:lnSpc>
              <a:spcBef>
                <a:spcPts val="100"/>
              </a:spcBef>
              <a:buClr>
                <a:srgbClr val="002060"/>
              </a:buClr>
              <a:buFont typeface="Wingdings" panose="05000000000000000000" pitchFamily="2" charset="2"/>
              <a:buChar char="ü"/>
              <a:tabLst>
                <a:tab pos="241300" algn="l"/>
              </a:tabLst>
            </a:pPr>
            <a:r>
              <a:rPr lang="es-CL" sz="2000" noProof="0" dirty="0">
                <a:solidFill>
                  <a:srgbClr val="002060"/>
                </a:solidFill>
                <a:latin typeface="Arial"/>
                <a:cs typeface="Arial"/>
              </a:rPr>
              <a:t>No comer en el área de</a:t>
            </a:r>
            <a:r>
              <a:rPr lang="es-CL" sz="2000" spc="-135" noProof="0" dirty="0">
                <a:solidFill>
                  <a:srgbClr val="002060"/>
                </a:solidFill>
                <a:latin typeface="Arial"/>
                <a:cs typeface="Arial"/>
              </a:rPr>
              <a:t> </a:t>
            </a:r>
            <a:r>
              <a:rPr lang="es-CL" sz="2000" noProof="0" dirty="0">
                <a:solidFill>
                  <a:srgbClr val="002060"/>
                </a:solidFill>
                <a:latin typeface="Arial"/>
                <a:cs typeface="Arial"/>
              </a:rPr>
              <a:t>trabajo.</a:t>
            </a:r>
          </a:p>
          <a:p>
            <a:pPr marL="355600" indent="-342900">
              <a:lnSpc>
                <a:spcPct val="100000"/>
              </a:lnSpc>
              <a:buClr>
                <a:srgbClr val="002060"/>
              </a:buClr>
              <a:buFont typeface="Wingdings" panose="05000000000000000000" pitchFamily="2" charset="2"/>
              <a:buChar char="ü"/>
              <a:tabLst>
                <a:tab pos="241300" algn="l"/>
              </a:tabLst>
            </a:pPr>
            <a:r>
              <a:rPr lang="es-CL" sz="2000" noProof="0" dirty="0">
                <a:solidFill>
                  <a:srgbClr val="002060"/>
                </a:solidFill>
                <a:latin typeface="Arial"/>
                <a:cs typeface="Arial"/>
              </a:rPr>
              <a:t>No</a:t>
            </a:r>
            <a:r>
              <a:rPr lang="es-CL" sz="2000" spc="-20" noProof="0" dirty="0">
                <a:solidFill>
                  <a:srgbClr val="002060"/>
                </a:solidFill>
                <a:latin typeface="Arial"/>
                <a:cs typeface="Arial"/>
              </a:rPr>
              <a:t> </a:t>
            </a:r>
            <a:r>
              <a:rPr lang="es-CL" sz="2000" spc="-15" noProof="0" dirty="0">
                <a:solidFill>
                  <a:srgbClr val="002060"/>
                </a:solidFill>
                <a:latin typeface="Arial"/>
                <a:cs typeface="Arial"/>
              </a:rPr>
              <a:t>Fumar.</a:t>
            </a:r>
            <a:endParaRPr lang="es-CL" sz="2000" noProof="0" dirty="0">
              <a:solidFill>
                <a:srgbClr val="002060"/>
              </a:solidFill>
              <a:latin typeface="Arial"/>
              <a:cs typeface="Arial"/>
            </a:endParaRPr>
          </a:p>
        </p:txBody>
      </p:sp>
      <p:sp>
        <p:nvSpPr>
          <p:cNvPr id="17" name="object 17"/>
          <p:cNvSpPr txBox="1"/>
          <p:nvPr/>
        </p:nvSpPr>
        <p:spPr>
          <a:xfrm>
            <a:off x="3801696" y="2617591"/>
            <a:ext cx="4103682" cy="3675365"/>
          </a:xfrm>
          <a:prstGeom prst="rect">
            <a:avLst/>
          </a:prstGeom>
        </p:spPr>
        <p:txBody>
          <a:bodyPr vert="horz" wrap="square" lIns="0" tIns="12700" rIns="0" bIns="0" rtlCol="0">
            <a:spAutoFit/>
          </a:bodyPr>
          <a:lstStyle/>
          <a:p>
            <a:pPr marL="12065">
              <a:lnSpc>
                <a:spcPct val="100000"/>
              </a:lnSpc>
              <a:spcBef>
                <a:spcPts val="100"/>
              </a:spcBef>
              <a:buClr>
                <a:srgbClr val="002060"/>
              </a:buClr>
              <a:tabLst>
                <a:tab pos="355600" algn="l"/>
                <a:tab pos="356235" algn="l"/>
              </a:tabLst>
            </a:pPr>
            <a:br>
              <a:rPr lang="es-CL" b="1" noProof="0" dirty="0">
                <a:solidFill>
                  <a:srgbClr val="002060"/>
                </a:solidFill>
                <a:latin typeface="Arial"/>
                <a:cs typeface="Arial"/>
              </a:rPr>
            </a:br>
            <a:endParaRPr lang="es-CL" sz="2000" noProof="0" dirty="0">
              <a:solidFill>
                <a:srgbClr val="002060"/>
              </a:solidFill>
              <a:latin typeface="Arial"/>
              <a:cs typeface="Arial"/>
            </a:endParaRPr>
          </a:p>
          <a:p>
            <a:pPr marL="1269365" lvl="1" indent="-342900">
              <a:lnSpc>
                <a:spcPct val="100000"/>
              </a:lnSpc>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Guantes largos</a:t>
            </a:r>
            <a:r>
              <a:rPr lang="es-CL" sz="2000" spc="-65" noProof="0" dirty="0">
                <a:solidFill>
                  <a:srgbClr val="002060"/>
                </a:solidFill>
                <a:latin typeface="Arial"/>
                <a:cs typeface="Arial"/>
              </a:rPr>
              <a:t> </a:t>
            </a:r>
            <a:r>
              <a:rPr lang="es-CL" sz="2000" noProof="0" dirty="0">
                <a:solidFill>
                  <a:srgbClr val="002060"/>
                </a:solidFill>
                <a:latin typeface="Arial"/>
                <a:cs typeface="Arial"/>
              </a:rPr>
              <a:t>específicos.</a:t>
            </a:r>
            <a:br>
              <a:rPr lang="es-CL" sz="2000" noProof="0" dirty="0">
                <a:solidFill>
                  <a:srgbClr val="002060"/>
                </a:solidFill>
                <a:latin typeface="Arial"/>
                <a:cs typeface="Arial"/>
              </a:rPr>
            </a:br>
            <a:endParaRPr lang="es-CL" sz="2000" noProof="0" dirty="0">
              <a:solidFill>
                <a:srgbClr val="002060"/>
              </a:solidFill>
              <a:latin typeface="Arial"/>
              <a:cs typeface="Arial"/>
            </a:endParaRPr>
          </a:p>
          <a:p>
            <a:pPr marL="1269365" lvl="1" indent="-342900">
              <a:lnSpc>
                <a:spcPct val="100000"/>
              </a:lnSpc>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Pantallas faciales o anteojos de</a:t>
            </a:r>
            <a:r>
              <a:rPr lang="es-CL" sz="2000" spc="-100" noProof="0" dirty="0">
                <a:solidFill>
                  <a:srgbClr val="002060"/>
                </a:solidFill>
                <a:latin typeface="Arial"/>
                <a:cs typeface="Arial"/>
              </a:rPr>
              <a:t> </a:t>
            </a:r>
            <a:r>
              <a:rPr lang="es-CL" sz="2000" noProof="0" dirty="0">
                <a:solidFill>
                  <a:srgbClr val="002060"/>
                </a:solidFill>
                <a:latin typeface="Arial"/>
                <a:cs typeface="Arial"/>
              </a:rPr>
              <a:t>protección.</a:t>
            </a:r>
            <a:br>
              <a:rPr lang="es-CL" sz="2000" noProof="0" dirty="0">
                <a:solidFill>
                  <a:srgbClr val="002060"/>
                </a:solidFill>
                <a:latin typeface="Arial"/>
                <a:cs typeface="Arial"/>
              </a:rPr>
            </a:br>
            <a:endParaRPr lang="es-CL" sz="2000" noProof="0" dirty="0">
              <a:solidFill>
                <a:srgbClr val="002060"/>
              </a:solidFill>
              <a:latin typeface="Arial"/>
              <a:cs typeface="Arial"/>
            </a:endParaRPr>
          </a:p>
          <a:p>
            <a:pPr marL="1269365" lvl="1" indent="-342900">
              <a:lnSpc>
                <a:spcPct val="100000"/>
              </a:lnSpc>
              <a:spcBef>
                <a:spcPts val="5"/>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Delantales </a:t>
            </a:r>
            <a:r>
              <a:rPr lang="es-CL" sz="2000" spc="-5" noProof="0" dirty="0">
                <a:solidFill>
                  <a:srgbClr val="002060"/>
                </a:solidFill>
                <a:latin typeface="Arial"/>
                <a:cs typeface="Arial"/>
              </a:rPr>
              <a:t>y/o </a:t>
            </a:r>
            <a:r>
              <a:rPr lang="es-CL" sz="2000" noProof="0" dirty="0">
                <a:solidFill>
                  <a:srgbClr val="002060"/>
                </a:solidFill>
                <a:latin typeface="Arial"/>
                <a:cs typeface="Arial"/>
              </a:rPr>
              <a:t>coletos</a:t>
            </a:r>
            <a:r>
              <a:rPr lang="es-CL" sz="2000" spc="-55" noProof="0" dirty="0">
                <a:solidFill>
                  <a:srgbClr val="002060"/>
                </a:solidFill>
                <a:latin typeface="Arial"/>
                <a:cs typeface="Arial"/>
              </a:rPr>
              <a:t> </a:t>
            </a:r>
            <a:r>
              <a:rPr lang="es-CL" sz="2000" noProof="0" dirty="0">
                <a:solidFill>
                  <a:srgbClr val="002060"/>
                </a:solidFill>
                <a:latin typeface="Arial"/>
                <a:cs typeface="Arial"/>
              </a:rPr>
              <a:t>impermeable.</a:t>
            </a:r>
            <a:br>
              <a:rPr lang="es-CL" sz="2000" noProof="0" dirty="0">
                <a:solidFill>
                  <a:srgbClr val="002060"/>
                </a:solidFill>
                <a:latin typeface="Arial"/>
                <a:cs typeface="Arial"/>
              </a:rPr>
            </a:br>
            <a:endParaRPr lang="es-CL" sz="2000" noProof="0" dirty="0">
              <a:solidFill>
                <a:srgbClr val="002060"/>
              </a:solidFill>
              <a:latin typeface="Arial"/>
              <a:cs typeface="Arial"/>
            </a:endParaRPr>
          </a:p>
          <a:p>
            <a:pPr marL="1269365" lvl="1" indent="-342900">
              <a:lnSpc>
                <a:spcPct val="100000"/>
              </a:lnSpc>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Cremas</a:t>
            </a:r>
            <a:r>
              <a:rPr lang="es-CL" sz="2000" spc="-35" noProof="0" dirty="0">
                <a:solidFill>
                  <a:srgbClr val="002060"/>
                </a:solidFill>
                <a:latin typeface="Arial"/>
                <a:cs typeface="Arial"/>
              </a:rPr>
              <a:t> </a:t>
            </a:r>
            <a:r>
              <a:rPr lang="es-CL" sz="2000" noProof="0" dirty="0">
                <a:solidFill>
                  <a:srgbClr val="002060"/>
                </a:solidFill>
                <a:latin typeface="Arial"/>
                <a:cs typeface="Arial"/>
              </a:rPr>
              <a:t>protectoras.</a:t>
            </a:r>
          </a:p>
        </p:txBody>
      </p:sp>
      <p:sp>
        <p:nvSpPr>
          <p:cNvPr id="18" name="object 18"/>
          <p:cNvSpPr txBox="1"/>
          <p:nvPr/>
        </p:nvSpPr>
        <p:spPr>
          <a:xfrm>
            <a:off x="701531" y="1968166"/>
            <a:ext cx="3293428" cy="944489"/>
          </a:xfrm>
          <a:prstGeom prst="rect">
            <a:avLst/>
          </a:prstGeom>
        </p:spPr>
        <p:txBody>
          <a:bodyPr vert="horz" wrap="square" lIns="0" tIns="13335" rIns="0" bIns="0" rtlCol="0">
            <a:spAutoFit/>
          </a:bodyPr>
          <a:lstStyle/>
          <a:p>
            <a:pPr marL="1155700" lvl="1" indent="-229235">
              <a:lnSpc>
                <a:spcPct val="100000"/>
              </a:lnSpc>
              <a:buClr>
                <a:srgbClr val="FB0028"/>
              </a:buClr>
              <a:buChar char="–"/>
              <a:tabLst>
                <a:tab pos="1156335" algn="l"/>
              </a:tabLst>
            </a:pPr>
            <a:endParaRPr lang="es-CL" sz="2050" noProof="0" dirty="0">
              <a:solidFill>
                <a:srgbClr val="002060"/>
              </a:solidFill>
              <a:latin typeface="Arial"/>
              <a:cs typeface="Arial"/>
            </a:endParaRPr>
          </a:p>
          <a:p>
            <a:pPr marL="12065">
              <a:lnSpc>
                <a:spcPct val="100000"/>
              </a:lnSpc>
              <a:buClr>
                <a:srgbClr val="002060"/>
              </a:buClr>
              <a:tabLst>
                <a:tab pos="355600" algn="l"/>
                <a:tab pos="356235" algn="l"/>
              </a:tabLst>
            </a:pPr>
            <a:r>
              <a:rPr lang="es-CL" sz="2000" b="1" u="sng" spc="-5" noProof="0" dirty="0">
                <a:solidFill>
                  <a:srgbClr val="002060"/>
                </a:solidFill>
                <a:effectLst>
                  <a:outerShdw blurRad="38100" dist="38100" dir="2700000" algn="tl">
                    <a:srgbClr val="000000">
                      <a:alpha val="43137"/>
                    </a:srgbClr>
                  </a:outerShdw>
                </a:effectLst>
                <a:latin typeface="Arial"/>
                <a:cs typeface="Arial"/>
              </a:rPr>
              <a:t>PROCEDIMIENTOS </a:t>
            </a:r>
            <a:r>
              <a:rPr lang="es-CL" sz="2000" b="1" u="sng" spc="5" noProof="0" dirty="0">
                <a:solidFill>
                  <a:srgbClr val="002060"/>
                </a:solidFill>
                <a:effectLst>
                  <a:outerShdw blurRad="38100" dist="38100" dir="2700000" algn="tl">
                    <a:srgbClr val="000000">
                      <a:alpha val="43137"/>
                    </a:srgbClr>
                  </a:outerShdw>
                </a:effectLst>
                <a:latin typeface="Arial"/>
                <a:cs typeface="Arial"/>
              </a:rPr>
              <a:t>DE </a:t>
            </a:r>
            <a:r>
              <a:rPr lang="es-CL" sz="2000" b="1" u="sng" noProof="0" dirty="0">
                <a:solidFill>
                  <a:srgbClr val="002060"/>
                </a:solidFill>
                <a:effectLst>
                  <a:outerShdw blurRad="38100" dist="38100" dir="2700000" algn="tl">
                    <a:srgbClr val="000000">
                      <a:alpha val="43137"/>
                    </a:srgbClr>
                  </a:outerShdw>
                </a:effectLst>
                <a:latin typeface="Arial"/>
                <a:cs typeface="Arial"/>
              </a:rPr>
              <a:t>TRABAJO</a:t>
            </a:r>
            <a:r>
              <a:rPr lang="es-CL" sz="2000" b="1" u="sng" spc="-50" noProof="0" dirty="0">
                <a:solidFill>
                  <a:srgbClr val="002060"/>
                </a:solidFill>
                <a:effectLst>
                  <a:outerShdw blurRad="38100" dist="38100" dir="2700000" algn="tl">
                    <a:srgbClr val="000000">
                      <a:alpha val="43137"/>
                    </a:srgbClr>
                  </a:outerShdw>
                </a:effectLst>
                <a:latin typeface="Arial"/>
                <a:cs typeface="Arial"/>
              </a:rPr>
              <a:t> </a:t>
            </a:r>
            <a:r>
              <a:rPr lang="es-CL" sz="2000" b="1" noProof="0" dirty="0">
                <a:solidFill>
                  <a:srgbClr val="002060"/>
                </a:solidFill>
                <a:latin typeface="Arial"/>
                <a:cs typeface="Arial"/>
              </a:rPr>
              <a:t>:</a:t>
            </a:r>
            <a:endParaRPr lang="es-CL" sz="2000" noProof="0" dirty="0">
              <a:solidFill>
                <a:srgbClr val="002060"/>
              </a:solidFill>
              <a:latin typeface="Arial"/>
              <a:cs typeface="Arial"/>
            </a:endParaRPr>
          </a:p>
        </p:txBody>
      </p:sp>
      <p:sp>
        <p:nvSpPr>
          <p:cNvPr id="2" name="CuadroTexto 1">
            <a:extLst>
              <a:ext uri="{FF2B5EF4-FFF2-40B4-BE49-F238E27FC236}">
                <a16:creationId xmlns:a16="http://schemas.microsoft.com/office/drawing/2014/main" id="{5972BC35-1455-E5F9-FC8D-571A99B47C5C}"/>
              </a:ext>
            </a:extLst>
          </p:cNvPr>
          <p:cNvSpPr txBox="1"/>
          <p:nvPr/>
        </p:nvSpPr>
        <p:spPr>
          <a:xfrm>
            <a:off x="4886793" y="2175993"/>
            <a:ext cx="3724275" cy="707886"/>
          </a:xfrm>
          <a:prstGeom prst="rect">
            <a:avLst/>
          </a:prstGeom>
          <a:noFill/>
        </p:spPr>
        <p:txBody>
          <a:bodyPr wrap="square" rtlCol="0">
            <a:spAutoFit/>
          </a:bodyPr>
          <a:lstStyle/>
          <a:p>
            <a:r>
              <a:rPr lang="es-CL" sz="2000" b="1" u="sng" noProof="0" dirty="0">
                <a:solidFill>
                  <a:srgbClr val="002060"/>
                </a:solidFill>
                <a:effectLst>
                  <a:outerShdw blurRad="38100" dist="38100" dir="2700000" algn="tl">
                    <a:srgbClr val="000000">
                      <a:alpha val="43137"/>
                    </a:srgbClr>
                  </a:outerShdw>
                </a:effectLst>
                <a:latin typeface="Arial"/>
                <a:cs typeface="Arial"/>
              </a:rPr>
              <a:t>EQUIPO </a:t>
            </a:r>
            <a:r>
              <a:rPr lang="es-CL" sz="2000" b="1" u="sng" spc="5" noProof="0" dirty="0">
                <a:solidFill>
                  <a:srgbClr val="002060"/>
                </a:solidFill>
                <a:effectLst>
                  <a:outerShdw blurRad="38100" dist="38100" dir="2700000" algn="tl">
                    <a:srgbClr val="000000">
                      <a:alpha val="43137"/>
                    </a:srgbClr>
                  </a:outerShdw>
                </a:effectLst>
                <a:latin typeface="Arial"/>
                <a:cs typeface="Arial"/>
              </a:rPr>
              <a:t>DE </a:t>
            </a:r>
            <a:r>
              <a:rPr lang="es-CL" sz="2000" b="1" u="sng" noProof="0" dirty="0">
                <a:solidFill>
                  <a:srgbClr val="002060"/>
                </a:solidFill>
                <a:effectLst>
                  <a:outerShdw blurRad="38100" dist="38100" dir="2700000" algn="tl">
                    <a:srgbClr val="000000">
                      <a:alpha val="43137"/>
                    </a:srgbClr>
                  </a:outerShdw>
                </a:effectLst>
                <a:latin typeface="Arial"/>
                <a:cs typeface="Arial"/>
              </a:rPr>
              <a:t>PROTECCION PERSONAL</a:t>
            </a:r>
            <a:r>
              <a:rPr lang="es-CL" sz="2000" b="1" u="sng" spc="-100" noProof="0" dirty="0">
                <a:solidFill>
                  <a:srgbClr val="002060"/>
                </a:solidFill>
                <a:effectLst>
                  <a:outerShdw blurRad="38100" dist="38100" dir="2700000" algn="tl">
                    <a:srgbClr val="000000">
                      <a:alpha val="43137"/>
                    </a:srgbClr>
                  </a:outerShdw>
                </a:effectLst>
                <a:latin typeface="Arial"/>
                <a:cs typeface="Arial"/>
              </a:rPr>
              <a:t> </a:t>
            </a:r>
            <a:r>
              <a:rPr lang="es-CL" sz="2000" b="1" u="sng" noProof="0" dirty="0">
                <a:solidFill>
                  <a:srgbClr val="002060"/>
                </a:solidFill>
                <a:effectLst>
                  <a:outerShdw blurRad="38100" dist="38100" dir="2700000" algn="tl">
                    <a:srgbClr val="000000">
                      <a:alpha val="43137"/>
                    </a:srgbClr>
                  </a:outerShdw>
                </a:effectLst>
                <a:latin typeface="Arial"/>
                <a:cs typeface="Arial"/>
              </a:rPr>
              <a:t>:</a:t>
            </a:r>
            <a:endParaRPr lang="es-CL" sz="2000" u="sng" noProof="0" dirty="0">
              <a:effectLst>
                <a:outerShdw blurRad="38100" dist="38100" dir="2700000" algn="tl">
                  <a:srgbClr val="000000">
                    <a:alpha val="43137"/>
                  </a:srgbClr>
                </a:outerShdw>
              </a:effectLst>
            </a:endParaRPr>
          </a:p>
        </p:txBody>
      </p:sp>
      <p:pic>
        <p:nvPicPr>
          <p:cNvPr id="4" name="Gráfico 3" descr="Bloquear con relleno sólido">
            <a:extLst>
              <a:ext uri="{FF2B5EF4-FFF2-40B4-BE49-F238E27FC236}">
                <a16:creationId xmlns:a16="http://schemas.microsoft.com/office/drawing/2014/main" id="{3C73071C-BAC6-7065-3412-268D53FD53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767" y="2265069"/>
            <a:ext cx="350681" cy="350681"/>
          </a:xfrm>
          <a:prstGeom prst="rect">
            <a:avLst/>
          </a:prstGeom>
        </p:spPr>
      </p:pic>
      <p:pic>
        <p:nvPicPr>
          <p:cNvPr id="6" name="Gráfico 5" descr="salud y seguridad con relleno sólido">
            <a:extLst>
              <a:ext uri="{FF2B5EF4-FFF2-40B4-BE49-F238E27FC236}">
                <a16:creationId xmlns:a16="http://schemas.microsoft.com/office/drawing/2014/main" id="{60FE0658-76E3-FFA0-F374-570DCE2E2C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9391" y="2118601"/>
            <a:ext cx="497149" cy="497149"/>
          </a:xfrm>
          <a:prstGeom prst="rect">
            <a:avLst/>
          </a:prstGeom>
        </p:spPr>
      </p:pic>
      <p:sp>
        <p:nvSpPr>
          <p:cNvPr id="7" name="CuadroTexto 6">
            <a:extLst>
              <a:ext uri="{FF2B5EF4-FFF2-40B4-BE49-F238E27FC236}">
                <a16:creationId xmlns:a16="http://schemas.microsoft.com/office/drawing/2014/main" id="{BBBA834A-6BD3-6536-73BD-264D8715DADB}"/>
              </a:ext>
            </a:extLst>
          </p:cNvPr>
          <p:cNvSpPr txBox="1"/>
          <p:nvPr/>
        </p:nvSpPr>
        <p:spPr>
          <a:xfrm>
            <a:off x="100955" y="5761810"/>
            <a:ext cx="4301317" cy="1356782"/>
          </a:xfrm>
          <a:prstGeom prst="rect">
            <a:avLst/>
          </a:prstGeom>
          <a:noFill/>
        </p:spPr>
        <p:txBody>
          <a:bodyPr wrap="square" rtlCol="0">
            <a:spAutoFit/>
          </a:bodyPr>
          <a:lstStyle/>
          <a:p>
            <a:pPr marL="355600" indent="-343535">
              <a:lnSpc>
                <a:spcPct val="100000"/>
              </a:lnSpc>
              <a:spcBef>
                <a:spcPts val="575"/>
              </a:spcBef>
              <a:buClr>
                <a:srgbClr val="002060"/>
              </a:buClr>
              <a:buFont typeface="Wingdings" panose="05000000000000000000" pitchFamily="2" charset="2"/>
              <a:buChar char="ü"/>
              <a:tabLst>
                <a:tab pos="355600" algn="l"/>
                <a:tab pos="356235" algn="l"/>
              </a:tabLst>
            </a:pPr>
            <a:r>
              <a:rPr lang="es-CL" sz="2000" noProof="0" dirty="0">
                <a:solidFill>
                  <a:srgbClr val="002060"/>
                </a:solidFill>
                <a:latin typeface="Arial"/>
                <a:cs typeface="Arial"/>
              </a:rPr>
              <a:t>Cumplimiento de normas y</a:t>
            </a:r>
            <a:r>
              <a:rPr lang="es-CL" sz="2000" spc="-120" noProof="0" dirty="0">
                <a:solidFill>
                  <a:srgbClr val="002060"/>
                </a:solidFill>
                <a:latin typeface="Arial"/>
                <a:cs typeface="Arial"/>
              </a:rPr>
              <a:t> </a:t>
            </a:r>
            <a:r>
              <a:rPr lang="es-CL" sz="2000" noProof="0" dirty="0">
                <a:solidFill>
                  <a:srgbClr val="002060"/>
                </a:solidFill>
                <a:latin typeface="Arial"/>
                <a:cs typeface="Arial"/>
              </a:rPr>
              <a:t>reglamentos.</a:t>
            </a: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noProof="0" dirty="0">
                <a:solidFill>
                  <a:srgbClr val="002060"/>
                </a:solidFill>
                <a:latin typeface="Arial"/>
                <a:cs typeface="Arial"/>
              </a:rPr>
              <a:t>Señalización.</a:t>
            </a:r>
          </a:p>
          <a:p>
            <a:endParaRPr lang="es-CL"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14048" y="2161299"/>
            <a:ext cx="5280660" cy="3292568"/>
          </a:xfrm>
          <a:prstGeom prst="rect">
            <a:avLst/>
          </a:prstGeom>
        </p:spPr>
        <p:txBody>
          <a:bodyPr vert="horz" wrap="square" lIns="0" tIns="73025" rIns="0" bIns="0" rtlCol="0">
            <a:spAutoFit/>
          </a:bodyPr>
          <a:lstStyle/>
          <a:p>
            <a:pPr marL="12065">
              <a:lnSpc>
                <a:spcPct val="100000"/>
              </a:lnSpc>
              <a:spcBef>
                <a:spcPts val="480"/>
              </a:spcBef>
              <a:buClr>
                <a:srgbClr val="FB0028"/>
              </a:buClr>
              <a:tabLst>
                <a:tab pos="355600" algn="l"/>
                <a:tab pos="356235" algn="l"/>
              </a:tabLst>
            </a:pPr>
            <a:r>
              <a:rPr lang="es-CL" sz="2000" b="1" noProof="0" dirty="0">
                <a:solidFill>
                  <a:srgbClr val="002060"/>
                </a:solidFill>
                <a:effectLst>
                  <a:outerShdw blurRad="38100" dist="38100" dir="2700000" algn="tl">
                    <a:srgbClr val="000000">
                      <a:alpha val="43137"/>
                    </a:srgbClr>
                  </a:outerShdw>
                </a:effectLst>
                <a:latin typeface="Arial"/>
                <a:cs typeface="Arial"/>
              </a:rPr>
              <a:t>Procedimientos </a:t>
            </a:r>
            <a:r>
              <a:rPr lang="es-CL" sz="2000" b="1" spc="-5" noProof="0" dirty="0">
                <a:solidFill>
                  <a:srgbClr val="002060"/>
                </a:solidFill>
                <a:effectLst>
                  <a:outerShdw blurRad="38100" dist="38100" dir="2700000" algn="tl">
                    <a:srgbClr val="000000">
                      <a:alpha val="43137"/>
                    </a:srgbClr>
                  </a:outerShdw>
                </a:effectLst>
                <a:latin typeface="Arial"/>
                <a:cs typeface="Arial"/>
              </a:rPr>
              <a:t>de</a:t>
            </a:r>
            <a:r>
              <a:rPr lang="es-CL" sz="2000" b="1" spc="-50" noProof="0" dirty="0">
                <a:solidFill>
                  <a:srgbClr val="002060"/>
                </a:solidFill>
                <a:effectLst>
                  <a:outerShdw blurRad="38100" dist="38100" dir="2700000" algn="tl">
                    <a:srgbClr val="000000">
                      <a:alpha val="43137"/>
                    </a:srgbClr>
                  </a:outerShdw>
                </a:effectLst>
                <a:latin typeface="Arial"/>
                <a:cs typeface="Arial"/>
              </a:rPr>
              <a:t> </a:t>
            </a:r>
            <a:r>
              <a:rPr lang="es-CL" sz="2000" b="1" noProof="0" dirty="0">
                <a:solidFill>
                  <a:srgbClr val="002060"/>
                </a:solidFill>
                <a:effectLst>
                  <a:outerShdw blurRad="38100" dist="38100" dir="2700000" algn="tl">
                    <a:srgbClr val="000000">
                      <a:alpha val="43137"/>
                    </a:srgbClr>
                  </a:outerShdw>
                </a:effectLst>
                <a:latin typeface="Arial"/>
                <a:cs typeface="Arial"/>
              </a:rPr>
              <a:t>almacenamiento:</a:t>
            </a:r>
            <a:endParaRPr lang="es-CL" sz="2000" noProof="0" dirty="0">
              <a:solidFill>
                <a:srgbClr val="002060"/>
              </a:solidFill>
              <a:effectLst>
                <a:outerShdw blurRad="38100" dist="38100" dir="2700000" algn="tl">
                  <a:srgbClr val="000000">
                    <a:alpha val="43137"/>
                  </a:srgbClr>
                </a:outerShdw>
              </a:effectLst>
              <a:latin typeface="Arial"/>
              <a:cs typeface="Arial"/>
            </a:endParaRP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Segregar comburentes y</a:t>
            </a:r>
            <a:r>
              <a:rPr lang="es-CL" sz="2000" spc="-90" noProof="0" dirty="0">
                <a:solidFill>
                  <a:srgbClr val="002060"/>
                </a:solidFill>
                <a:latin typeface="Arial"/>
                <a:cs typeface="Arial"/>
              </a:rPr>
              <a:t> </a:t>
            </a:r>
            <a:r>
              <a:rPr lang="es-CL" sz="2000" noProof="0" dirty="0">
                <a:solidFill>
                  <a:srgbClr val="002060"/>
                </a:solidFill>
                <a:latin typeface="Arial"/>
                <a:cs typeface="Arial"/>
              </a:rPr>
              <a:t>oxidantes</a:t>
            </a: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Reducir cantidades al</a:t>
            </a:r>
            <a:r>
              <a:rPr lang="es-CL" sz="2000" spc="-75" noProof="0" dirty="0">
                <a:solidFill>
                  <a:srgbClr val="002060"/>
                </a:solidFill>
                <a:latin typeface="Arial"/>
                <a:cs typeface="Arial"/>
              </a:rPr>
              <a:t> </a:t>
            </a:r>
            <a:r>
              <a:rPr lang="es-CL" sz="2000" noProof="0" dirty="0">
                <a:solidFill>
                  <a:srgbClr val="002060"/>
                </a:solidFill>
                <a:latin typeface="Arial"/>
                <a:cs typeface="Arial"/>
              </a:rPr>
              <a:t>mínimo.</a:t>
            </a: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Señalización de</a:t>
            </a:r>
            <a:r>
              <a:rPr lang="es-CL" sz="2000" spc="-35" noProof="0" dirty="0">
                <a:solidFill>
                  <a:srgbClr val="002060"/>
                </a:solidFill>
                <a:latin typeface="Arial"/>
                <a:cs typeface="Arial"/>
              </a:rPr>
              <a:t> </a:t>
            </a:r>
            <a:r>
              <a:rPr lang="es-CL" sz="2000" noProof="0" dirty="0">
                <a:solidFill>
                  <a:srgbClr val="002060"/>
                </a:solidFill>
                <a:latin typeface="Arial"/>
                <a:cs typeface="Arial"/>
              </a:rPr>
              <a:t>recipientes.</a:t>
            </a: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spc="-10" noProof="0" dirty="0">
                <a:solidFill>
                  <a:srgbClr val="002060"/>
                </a:solidFill>
                <a:latin typeface="Arial"/>
                <a:cs typeface="Arial"/>
              </a:rPr>
              <a:t>Ventilación </a:t>
            </a:r>
            <a:r>
              <a:rPr lang="es-CL" sz="2000" noProof="0" dirty="0">
                <a:solidFill>
                  <a:srgbClr val="002060"/>
                </a:solidFill>
                <a:latin typeface="Arial"/>
                <a:cs typeface="Arial"/>
              </a:rPr>
              <a:t>del</a:t>
            </a:r>
            <a:r>
              <a:rPr lang="es-CL" sz="2000" spc="-20" noProof="0" dirty="0">
                <a:solidFill>
                  <a:srgbClr val="002060"/>
                </a:solidFill>
                <a:latin typeface="Arial"/>
                <a:cs typeface="Arial"/>
              </a:rPr>
              <a:t> </a:t>
            </a:r>
            <a:r>
              <a:rPr lang="es-CL" sz="2000" noProof="0" dirty="0">
                <a:solidFill>
                  <a:srgbClr val="002060"/>
                </a:solidFill>
                <a:latin typeface="Arial"/>
                <a:cs typeface="Arial"/>
              </a:rPr>
              <a:t>recinto.</a:t>
            </a:r>
          </a:p>
          <a:p>
            <a:pPr marL="12065">
              <a:lnSpc>
                <a:spcPct val="100000"/>
              </a:lnSpc>
              <a:spcBef>
                <a:spcPts val="484"/>
              </a:spcBef>
              <a:buClr>
                <a:srgbClr val="FB0028"/>
              </a:buClr>
              <a:tabLst>
                <a:tab pos="355600" algn="l"/>
                <a:tab pos="356235" algn="l"/>
              </a:tabLst>
            </a:pPr>
            <a:r>
              <a:rPr lang="es-CL" sz="2000" b="1" noProof="0" dirty="0">
                <a:solidFill>
                  <a:srgbClr val="002060"/>
                </a:solidFill>
                <a:effectLst>
                  <a:outerShdw blurRad="38100" dist="38100" dir="2700000" algn="tl">
                    <a:srgbClr val="000000">
                      <a:alpha val="43137"/>
                    </a:srgbClr>
                  </a:outerShdw>
                </a:effectLst>
                <a:latin typeface="Arial"/>
                <a:cs typeface="Arial"/>
              </a:rPr>
              <a:t>Procedimientos ante</a:t>
            </a:r>
            <a:r>
              <a:rPr lang="es-CL" sz="2000" b="1" spc="-105" noProof="0" dirty="0">
                <a:solidFill>
                  <a:srgbClr val="002060"/>
                </a:solidFill>
                <a:effectLst>
                  <a:outerShdw blurRad="38100" dist="38100" dir="2700000" algn="tl">
                    <a:srgbClr val="000000">
                      <a:alpha val="43137"/>
                    </a:srgbClr>
                  </a:outerShdw>
                </a:effectLst>
                <a:latin typeface="Arial"/>
                <a:cs typeface="Arial"/>
              </a:rPr>
              <a:t> </a:t>
            </a:r>
            <a:r>
              <a:rPr lang="es-CL" sz="2000" b="1" noProof="0" dirty="0">
                <a:solidFill>
                  <a:srgbClr val="002060"/>
                </a:solidFill>
                <a:effectLst>
                  <a:outerShdw blurRad="38100" dist="38100" dir="2700000" algn="tl">
                    <a:srgbClr val="000000">
                      <a:alpha val="43137"/>
                    </a:srgbClr>
                  </a:outerShdw>
                </a:effectLst>
                <a:latin typeface="Arial"/>
                <a:cs typeface="Arial"/>
              </a:rPr>
              <a:t>emergencias:</a:t>
            </a:r>
            <a:endParaRPr lang="es-CL" sz="2000" noProof="0" dirty="0">
              <a:solidFill>
                <a:srgbClr val="002060"/>
              </a:solidFill>
              <a:effectLst>
                <a:outerShdw blurRad="38100" dist="38100" dir="2700000" algn="tl">
                  <a:srgbClr val="000000">
                    <a:alpha val="43137"/>
                  </a:srgbClr>
                </a:outerShdw>
              </a:effectLst>
              <a:latin typeface="Arial"/>
              <a:cs typeface="Arial"/>
            </a:endParaRP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Planes de</a:t>
            </a:r>
            <a:r>
              <a:rPr lang="es-CL" sz="2000" spc="-75" noProof="0" dirty="0">
                <a:solidFill>
                  <a:srgbClr val="002060"/>
                </a:solidFill>
                <a:latin typeface="Arial"/>
                <a:cs typeface="Arial"/>
              </a:rPr>
              <a:t> </a:t>
            </a:r>
            <a:r>
              <a:rPr lang="es-CL" sz="2000" noProof="0" dirty="0">
                <a:solidFill>
                  <a:srgbClr val="002060"/>
                </a:solidFill>
                <a:latin typeface="Arial"/>
                <a:cs typeface="Arial"/>
              </a:rPr>
              <a:t>emergencia.</a:t>
            </a:r>
          </a:p>
          <a:p>
            <a:pPr marL="1269365" lvl="1" indent="-342900">
              <a:lnSpc>
                <a:spcPct val="100000"/>
              </a:lnSpc>
              <a:spcBef>
                <a:spcPts val="480"/>
              </a:spcBef>
              <a:buClr>
                <a:srgbClr val="002060"/>
              </a:buClr>
              <a:buFont typeface="Wingdings" panose="05000000000000000000" pitchFamily="2" charset="2"/>
              <a:buChar char="ü"/>
              <a:tabLst>
                <a:tab pos="1156335" algn="l"/>
              </a:tabLst>
            </a:pPr>
            <a:r>
              <a:rPr lang="es-CL" sz="2000" noProof="0" dirty="0">
                <a:solidFill>
                  <a:srgbClr val="002060"/>
                </a:solidFill>
                <a:latin typeface="Arial"/>
                <a:cs typeface="Arial"/>
              </a:rPr>
              <a:t>Protección ante</a:t>
            </a:r>
            <a:r>
              <a:rPr lang="es-CL" sz="2000" spc="-60" noProof="0" dirty="0">
                <a:solidFill>
                  <a:srgbClr val="002060"/>
                </a:solidFill>
                <a:latin typeface="Arial"/>
                <a:cs typeface="Arial"/>
              </a:rPr>
              <a:t> </a:t>
            </a:r>
            <a:r>
              <a:rPr lang="es-CL" sz="2000" noProof="0" dirty="0">
                <a:solidFill>
                  <a:srgbClr val="002060"/>
                </a:solidFill>
                <a:latin typeface="Arial"/>
                <a:cs typeface="Arial"/>
              </a:rPr>
              <a:t>incendios.</a:t>
            </a:r>
            <a:br>
              <a:rPr lang="es-CL" sz="2000" noProof="0" dirty="0">
                <a:solidFill>
                  <a:srgbClr val="002060"/>
                </a:solidFill>
                <a:latin typeface="Arial"/>
                <a:cs typeface="Arial"/>
              </a:rPr>
            </a:br>
            <a:endParaRPr lang="es-CL" sz="2000" noProof="0" dirty="0">
              <a:solidFill>
                <a:srgbClr val="002060"/>
              </a:solidFill>
              <a:latin typeface="Arial"/>
              <a:cs typeface="Arial"/>
            </a:endParaRPr>
          </a:p>
        </p:txBody>
      </p:sp>
      <p:sp>
        <p:nvSpPr>
          <p:cNvPr id="7" name="object 7"/>
          <p:cNvSpPr/>
          <p:nvPr/>
        </p:nvSpPr>
        <p:spPr>
          <a:xfrm>
            <a:off x="5494708" y="3170936"/>
            <a:ext cx="3124200" cy="29718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2" name="CuadroTexto 1">
            <a:extLst>
              <a:ext uri="{FF2B5EF4-FFF2-40B4-BE49-F238E27FC236}">
                <a16:creationId xmlns:a16="http://schemas.microsoft.com/office/drawing/2014/main" id="{A6BACD51-8FD1-4470-215E-16A671A249A5}"/>
              </a:ext>
            </a:extLst>
          </p:cNvPr>
          <p:cNvSpPr txBox="1"/>
          <p:nvPr/>
        </p:nvSpPr>
        <p:spPr>
          <a:xfrm>
            <a:off x="1004341" y="5133173"/>
            <a:ext cx="3462728" cy="707886"/>
          </a:xfrm>
          <a:prstGeom prst="rect">
            <a:avLst/>
          </a:prstGeom>
          <a:noFill/>
        </p:spPr>
        <p:txBody>
          <a:bodyPr wrap="square" rtlCol="0">
            <a:spAutoFit/>
          </a:bodyPr>
          <a:lstStyle/>
          <a:p>
            <a:pPr marL="285750" indent="-285750">
              <a:buFont typeface="Wingdings" panose="05000000000000000000" pitchFamily="2" charset="2"/>
              <a:buChar char="ü"/>
            </a:pPr>
            <a:r>
              <a:rPr lang="es-CL" sz="2000" noProof="0" dirty="0">
                <a:solidFill>
                  <a:srgbClr val="002060"/>
                </a:solidFill>
                <a:latin typeface="Arial"/>
                <a:cs typeface="Arial"/>
              </a:rPr>
              <a:t>Higiene personal</a:t>
            </a:r>
            <a:br>
              <a:rPr lang="es-CL" sz="2000" noProof="0" dirty="0">
                <a:solidFill>
                  <a:srgbClr val="002060"/>
                </a:solidFill>
                <a:latin typeface="Arial"/>
                <a:cs typeface="Arial"/>
              </a:rPr>
            </a:br>
            <a:endParaRPr lang="es-CL" sz="2000" noProof="0" dirty="0"/>
          </a:p>
        </p:txBody>
      </p:sp>
      <p:sp>
        <p:nvSpPr>
          <p:cNvPr id="3" name="CuadroTexto 2">
            <a:extLst>
              <a:ext uri="{FF2B5EF4-FFF2-40B4-BE49-F238E27FC236}">
                <a16:creationId xmlns:a16="http://schemas.microsoft.com/office/drawing/2014/main" id="{C7C7B44F-4416-CD78-737B-152CDE750DE5}"/>
              </a:ext>
            </a:extLst>
          </p:cNvPr>
          <p:cNvSpPr txBox="1"/>
          <p:nvPr/>
        </p:nvSpPr>
        <p:spPr>
          <a:xfrm>
            <a:off x="1004341" y="5552711"/>
            <a:ext cx="3372787" cy="707886"/>
          </a:xfrm>
          <a:prstGeom prst="rect">
            <a:avLst/>
          </a:prstGeom>
          <a:noFill/>
        </p:spPr>
        <p:txBody>
          <a:bodyPr wrap="square" rtlCol="0">
            <a:spAutoFit/>
          </a:bodyPr>
          <a:lstStyle/>
          <a:p>
            <a:pPr marL="285750" indent="-285750">
              <a:buFont typeface="Wingdings" panose="05000000000000000000" pitchFamily="2" charset="2"/>
              <a:buChar char="ü"/>
            </a:pPr>
            <a:r>
              <a:rPr lang="es-CL" sz="2000" noProof="0" dirty="0">
                <a:solidFill>
                  <a:srgbClr val="002060"/>
                </a:solidFill>
                <a:latin typeface="Arial"/>
                <a:cs typeface="Arial"/>
              </a:rPr>
              <a:t>Capacitación del personal</a:t>
            </a:r>
            <a:endParaRPr lang="es-CL" sz="2000" noProof="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539192" y="2411971"/>
            <a:ext cx="6173470" cy="1014094"/>
            <a:chOff x="1894195" y="1809543"/>
            <a:chExt cx="6173470" cy="1014094"/>
          </a:xfrm>
        </p:grpSpPr>
        <p:sp>
          <p:nvSpPr>
            <p:cNvPr id="5" name="object 5"/>
            <p:cNvSpPr/>
            <p:nvPr/>
          </p:nvSpPr>
          <p:spPr>
            <a:xfrm>
              <a:off x="1894195" y="1809543"/>
              <a:ext cx="6173282" cy="359448"/>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6" name="object 6"/>
            <p:cNvSpPr/>
            <p:nvPr/>
          </p:nvSpPr>
          <p:spPr>
            <a:xfrm>
              <a:off x="2129027" y="2036064"/>
              <a:ext cx="5686806" cy="78714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sp>
        <p:nvSpPr>
          <p:cNvPr id="9" name="object 9"/>
          <p:cNvSpPr/>
          <p:nvPr/>
        </p:nvSpPr>
        <p:spPr>
          <a:xfrm>
            <a:off x="2921597" y="3290811"/>
            <a:ext cx="2912363" cy="304800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txBox="1"/>
          <p:nvPr/>
        </p:nvSpPr>
        <p:spPr>
          <a:xfrm>
            <a:off x="1505292" y="2305116"/>
            <a:ext cx="6217920" cy="878840"/>
          </a:xfrm>
          <a:prstGeom prst="rect">
            <a:avLst/>
          </a:prstGeom>
        </p:spPr>
        <p:txBody>
          <a:bodyPr vert="horz" wrap="square" lIns="0" tIns="12065" rIns="0" bIns="0" rtlCol="0">
            <a:spAutoFit/>
          </a:bodyPr>
          <a:lstStyle/>
          <a:p>
            <a:pPr marL="489584" marR="5080" indent="-477520">
              <a:lnSpc>
                <a:spcPct val="100000"/>
              </a:lnSpc>
              <a:spcBef>
                <a:spcPts val="95"/>
              </a:spcBef>
            </a:pPr>
            <a:r>
              <a:rPr lang="es-CL" sz="2800" i="1" spc="-5" noProof="0" dirty="0">
                <a:solidFill>
                  <a:srgbClr val="002060"/>
                </a:solidFill>
                <a:latin typeface="Arial"/>
                <a:cs typeface="Arial"/>
              </a:rPr>
              <a:t>¡¡LOS </a:t>
            </a:r>
            <a:r>
              <a:rPr lang="es-CL" sz="2800" i="1" spc="-10" noProof="0" dirty="0">
                <a:solidFill>
                  <a:srgbClr val="002060"/>
                </a:solidFill>
                <a:latin typeface="Arial"/>
                <a:cs typeface="Arial"/>
              </a:rPr>
              <a:t>PROCEDIMIENTOS </a:t>
            </a:r>
            <a:r>
              <a:rPr lang="es-CL" sz="2800" i="1" spc="-5" noProof="0" dirty="0">
                <a:solidFill>
                  <a:srgbClr val="002060"/>
                </a:solidFill>
                <a:latin typeface="Arial"/>
                <a:cs typeface="Arial"/>
              </a:rPr>
              <a:t>SON </a:t>
            </a:r>
            <a:r>
              <a:rPr lang="es-CL" sz="2800" i="1" spc="-60" noProof="0" dirty="0">
                <a:solidFill>
                  <a:srgbClr val="002060"/>
                </a:solidFill>
                <a:latin typeface="Arial"/>
                <a:cs typeface="Arial"/>
              </a:rPr>
              <a:t>PARA  </a:t>
            </a:r>
            <a:r>
              <a:rPr lang="es-CL" sz="2800" i="1" spc="-20" noProof="0" dirty="0">
                <a:solidFill>
                  <a:srgbClr val="002060"/>
                </a:solidFill>
                <a:latin typeface="Arial"/>
                <a:cs typeface="Arial"/>
              </a:rPr>
              <a:t>TODOS </a:t>
            </a:r>
            <a:r>
              <a:rPr lang="es-CL" sz="2800" i="1" spc="-5" noProof="0" dirty="0">
                <a:solidFill>
                  <a:srgbClr val="002060"/>
                </a:solidFill>
                <a:latin typeface="Arial"/>
                <a:cs typeface="Arial"/>
              </a:rPr>
              <a:t>LOS</a:t>
            </a:r>
            <a:r>
              <a:rPr lang="es-CL" sz="2800" i="1" spc="25" noProof="0" dirty="0">
                <a:solidFill>
                  <a:srgbClr val="002060"/>
                </a:solidFill>
                <a:latin typeface="Arial"/>
                <a:cs typeface="Arial"/>
              </a:rPr>
              <a:t> </a:t>
            </a:r>
            <a:r>
              <a:rPr lang="es-CL" sz="2800" i="1" spc="-10" noProof="0" dirty="0">
                <a:solidFill>
                  <a:srgbClr val="002060"/>
                </a:solidFill>
                <a:latin typeface="Arial"/>
                <a:cs typeface="Arial"/>
              </a:rPr>
              <a:t>TRABAJADORES!!</a:t>
            </a:r>
            <a:endParaRPr lang="es-CL" sz="2800" noProof="0" dirty="0">
              <a:solidFill>
                <a:srgbClr val="002060"/>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2163724" y="1889663"/>
            <a:ext cx="4072184" cy="567463"/>
          </a:xfrm>
          <a:prstGeom prst="rect">
            <a:avLst/>
          </a:prstGeom>
        </p:spPr>
        <p:txBody>
          <a:bodyPr vert="horz" wrap="square" lIns="0" tIns="13335" rIns="0" bIns="0" rtlCol="0">
            <a:spAutoFit/>
          </a:bodyPr>
          <a:lstStyle/>
          <a:p>
            <a:pPr marL="12700">
              <a:lnSpc>
                <a:spcPct val="100000"/>
              </a:lnSpc>
              <a:spcBef>
                <a:spcPts val="105"/>
              </a:spcBef>
            </a:pPr>
            <a:r>
              <a:rPr lang="es-CL" sz="1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MARCAS </a:t>
            </a:r>
            <a:r>
              <a:rPr lang="es-CL" sz="18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a:t>
            </a:r>
            <a:r>
              <a:rPr lang="es-CL" sz="1800" b="1" u="sng" spc="-254"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18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IDENTIFICACIÓN DEL RIESGO “NCH 2190 OF.93</a:t>
            </a:r>
          </a:p>
        </p:txBody>
      </p:sp>
      <p:sp>
        <p:nvSpPr>
          <p:cNvPr id="12" name="object 12"/>
          <p:cNvSpPr txBox="1"/>
          <p:nvPr/>
        </p:nvSpPr>
        <p:spPr>
          <a:xfrm>
            <a:off x="85212" y="2699585"/>
            <a:ext cx="6838392" cy="3991477"/>
          </a:xfrm>
          <a:prstGeom prst="rect">
            <a:avLst/>
          </a:prstGeom>
        </p:spPr>
        <p:txBody>
          <a:bodyPr vert="horz" wrap="square" lIns="0" tIns="13335" rIns="0" bIns="0" rtlCol="0">
            <a:spAutoFit/>
          </a:bodyPr>
          <a:lstStyle/>
          <a:p>
            <a:pPr marL="455930" indent="-343535">
              <a:lnSpc>
                <a:spcPct val="100000"/>
              </a:lnSpc>
              <a:spcBef>
                <a:spcPts val="2060"/>
              </a:spcBef>
              <a:buClr>
                <a:srgbClr val="FB0028"/>
              </a:buClr>
              <a:buFont typeface="Arial"/>
              <a:buChar char="•"/>
              <a:tabLst>
                <a:tab pos="455930" algn="l"/>
                <a:tab pos="456565" algn="l"/>
              </a:tabLst>
            </a:pPr>
            <a:r>
              <a:rPr lang="es-CL" b="1" noProof="0" dirty="0">
                <a:solidFill>
                  <a:srgbClr val="002060"/>
                </a:solidFill>
                <a:latin typeface="Arial"/>
                <a:cs typeface="Arial"/>
              </a:rPr>
              <a:t>OBJETIVOS</a:t>
            </a:r>
            <a:endParaRPr lang="es-CL" noProof="0" dirty="0">
              <a:solidFill>
                <a:srgbClr val="002060"/>
              </a:solidFill>
              <a:latin typeface="Arial"/>
              <a:cs typeface="Arial"/>
            </a:endParaRPr>
          </a:p>
          <a:p>
            <a:pPr marL="856615" marR="2103755" lvl="1" indent="-287020" algn="just">
              <a:lnSpc>
                <a:spcPct val="100000"/>
              </a:lnSpc>
              <a:spcBef>
                <a:spcPts val="480"/>
              </a:spcBef>
              <a:buClr>
                <a:srgbClr val="002060"/>
              </a:buClr>
              <a:buFont typeface="Wingdings" panose="05000000000000000000" pitchFamily="2" charset="2"/>
              <a:buChar char="ü"/>
              <a:tabLst>
                <a:tab pos="857250" algn="l"/>
              </a:tabLst>
            </a:pPr>
            <a:r>
              <a:rPr lang="es-CL" spc="-5" noProof="0" dirty="0">
                <a:solidFill>
                  <a:srgbClr val="002060"/>
                </a:solidFill>
                <a:latin typeface="Arial"/>
                <a:cs typeface="Arial"/>
              </a:rPr>
              <a:t>Bultos, embalajes </a:t>
            </a:r>
            <a:r>
              <a:rPr lang="es-CL" noProof="0" dirty="0">
                <a:solidFill>
                  <a:srgbClr val="002060"/>
                </a:solidFill>
                <a:latin typeface="Arial"/>
                <a:cs typeface="Arial"/>
              </a:rPr>
              <a:t>y </a:t>
            </a:r>
            <a:r>
              <a:rPr lang="es-CL" spc="-5" noProof="0" dirty="0">
                <a:solidFill>
                  <a:srgbClr val="002060"/>
                </a:solidFill>
                <a:latin typeface="Arial"/>
                <a:cs typeface="Arial"/>
              </a:rPr>
              <a:t>envases </a:t>
            </a:r>
            <a:r>
              <a:rPr lang="es-CL" noProof="0" dirty="0">
                <a:solidFill>
                  <a:srgbClr val="002060"/>
                </a:solidFill>
                <a:latin typeface="Arial"/>
                <a:cs typeface="Arial"/>
              </a:rPr>
              <a:t>sean  fácilmente reconocibles, incluso a  distancia.</a:t>
            </a:r>
          </a:p>
          <a:p>
            <a:pPr marL="856615" lvl="1" indent="-287020" algn="just">
              <a:lnSpc>
                <a:spcPct val="100000"/>
              </a:lnSpc>
              <a:spcBef>
                <a:spcPts val="480"/>
              </a:spcBef>
              <a:buClr>
                <a:srgbClr val="002060"/>
              </a:buClr>
              <a:buFont typeface="Wingdings" panose="05000000000000000000" pitchFamily="2" charset="2"/>
              <a:buChar char="ü"/>
              <a:tabLst>
                <a:tab pos="857250" algn="l"/>
              </a:tabLst>
            </a:pPr>
            <a:r>
              <a:rPr lang="es-CL" noProof="0" dirty="0">
                <a:solidFill>
                  <a:srgbClr val="002060"/>
                </a:solidFill>
                <a:latin typeface="Arial"/>
                <a:cs typeface="Arial"/>
              </a:rPr>
              <a:t>Reconocer el</a:t>
            </a:r>
            <a:r>
              <a:rPr lang="es-CL" spc="-50" noProof="0" dirty="0">
                <a:solidFill>
                  <a:srgbClr val="002060"/>
                </a:solidFill>
                <a:latin typeface="Arial"/>
                <a:cs typeface="Arial"/>
              </a:rPr>
              <a:t> </a:t>
            </a:r>
            <a:r>
              <a:rPr lang="es-CL" noProof="0" dirty="0">
                <a:solidFill>
                  <a:srgbClr val="002060"/>
                </a:solidFill>
                <a:latin typeface="Arial"/>
                <a:cs typeface="Arial"/>
              </a:rPr>
              <a:t>riesgo.</a:t>
            </a:r>
          </a:p>
          <a:p>
            <a:pPr marL="856615" lvl="1" indent="-287020" algn="just">
              <a:lnSpc>
                <a:spcPct val="100000"/>
              </a:lnSpc>
              <a:spcBef>
                <a:spcPts val="480"/>
              </a:spcBef>
              <a:buClr>
                <a:srgbClr val="002060"/>
              </a:buClr>
              <a:buFont typeface="Wingdings" panose="05000000000000000000" pitchFamily="2" charset="2"/>
              <a:buChar char="ü"/>
              <a:tabLst>
                <a:tab pos="857250" algn="l"/>
              </a:tabLst>
            </a:pPr>
            <a:r>
              <a:rPr lang="es-CL" spc="-5" noProof="0" dirty="0">
                <a:solidFill>
                  <a:srgbClr val="002060"/>
                </a:solidFill>
                <a:latin typeface="Arial"/>
                <a:cs typeface="Arial"/>
              </a:rPr>
              <a:t>Entrega primera orientación</a:t>
            </a:r>
            <a:r>
              <a:rPr lang="es-CL" spc="185" noProof="0" dirty="0">
                <a:solidFill>
                  <a:srgbClr val="002060"/>
                </a:solidFill>
                <a:latin typeface="Arial"/>
                <a:cs typeface="Arial"/>
              </a:rPr>
              <a:t> </a:t>
            </a:r>
            <a:r>
              <a:rPr lang="es-CL" spc="-5" noProof="0" dirty="0">
                <a:solidFill>
                  <a:srgbClr val="002060"/>
                </a:solidFill>
                <a:latin typeface="Arial"/>
                <a:cs typeface="Arial"/>
              </a:rPr>
              <a:t>para</a:t>
            </a:r>
            <a:endParaRPr lang="es-CL" noProof="0" dirty="0">
              <a:solidFill>
                <a:srgbClr val="002060"/>
              </a:solidFill>
              <a:latin typeface="Arial"/>
              <a:cs typeface="Arial"/>
            </a:endParaRPr>
          </a:p>
          <a:p>
            <a:pPr marL="1142365" indent="-285750" algn="just">
              <a:lnSpc>
                <a:spcPct val="100000"/>
              </a:lnSpc>
              <a:spcBef>
                <a:spcPts val="5"/>
              </a:spcBef>
              <a:buClr>
                <a:srgbClr val="002060"/>
              </a:buClr>
              <a:buFont typeface="Wingdings" panose="05000000000000000000" pitchFamily="2" charset="2"/>
              <a:buChar char="ü"/>
            </a:pPr>
            <a:r>
              <a:rPr lang="es-CL" noProof="0" dirty="0">
                <a:solidFill>
                  <a:srgbClr val="002060"/>
                </a:solidFill>
                <a:latin typeface="Arial"/>
                <a:cs typeface="Arial"/>
              </a:rPr>
              <a:t>el</a:t>
            </a:r>
            <a:r>
              <a:rPr lang="es-CL" spc="-10" noProof="0" dirty="0">
                <a:solidFill>
                  <a:srgbClr val="002060"/>
                </a:solidFill>
                <a:latin typeface="Arial"/>
                <a:cs typeface="Arial"/>
              </a:rPr>
              <a:t> </a:t>
            </a:r>
            <a:r>
              <a:rPr lang="es-CL" noProof="0" dirty="0">
                <a:solidFill>
                  <a:srgbClr val="002060"/>
                </a:solidFill>
                <a:latin typeface="Arial"/>
                <a:cs typeface="Arial"/>
              </a:rPr>
              <a:t>manejo.</a:t>
            </a:r>
          </a:p>
          <a:p>
            <a:pPr marL="398145" indent="-287020">
              <a:lnSpc>
                <a:spcPct val="100000"/>
              </a:lnSpc>
              <a:spcBef>
                <a:spcPts val="1550"/>
              </a:spcBef>
              <a:buClr>
                <a:srgbClr val="FB0028"/>
              </a:buClr>
              <a:buFont typeface="Arial"/>
              <a:buChar char="•"/>
              <a:tabLst>
                <a:tab pos="398145" algn="l"/>
                <a:tab pos="398780" algn="l"/>
              </a:tabLst>
            </a:pPr>
            <a:r>
              <a:rPr lang="es-CL" b="1" noProof="0" dirty="0">
                <a:solidFill>
                  <a:srgbClr val="002060"/>
                </a:solidFill>
                <a:latin typeface="Arial"/>
                <a:cs typeface="Arial"/>
              </a:rPr>
              <a:t>SE DEBEN</a:t>
            </a:r>
            <a:r>
              <a:rPr lang="es-CL" b="1" spc="-5" noProof="0" dirty="0">
                <a:solidFill>
                  <a:srgbClr val="002060"/>
                </a:solidFill>
                <a:latin typeface="Arial"/>
                <a:cs typeface="Arial"/>
              </a:rPr>
              <a:t> </a:t>
            </a:r>
            <a:r>
              <a:rPr lang="es-CL" b="1" spc="5" noProof="0" dirty="0">
                <a:solidFill>
                  <a:srgbClr val="002060"/>
                </a:solidFill>
                <a:latin typeface="Arial"/>
                <a:cs typeface="Arial"/>
              </a:rPr>
              <a:t>MARCAR:</a:t>
            </a:r>
            <a:endParaRPr lang="es-CL" noProof="0" dirty="0">
              <a:solidFill>
                <a:srgbClr val="002060"/>
              </a:solidFill>
              <a:latin typeface="Arial"/>
              <a:cs typeface="Arial"/>
            </a:endParaRPr>
          </a:p>
          <a:p>
            <a:pPr marL="854075" lvl="1" indent="-285750">
              <a:lnSpc>
                <a:spcPct val="100000"/>
              </a:lnSpc>
              <a:spcBef>
                <a:spcPts val="480"/>
              </a:spcBef>
              <a:buClr>
                <a:srgbClr val="002060"/>
              </a:buClr>
              <a:buFont typeface="Wingdings" panose="05000000000000000000" pitchFamily="2" charset="2"/>
              <a:buChar char="ü"/>
              <a:tabLst>
                <a:tab pos="798195" algn="l"/>
              </a:tabLst>
            </a:pPr>
            <a:r>
              <a:rPr lang="es-CL" noProof="0" dirty="0">
                <a:solidFill>
                  <a:srgbClr val="002060"/>
                </a:solidFill>
                <a:latin typeface="Arial"/>
                <a:cs typeface="Arial"/>
              </a:rPr>
              <a:t>Envases</a:t>
            </a:r>
            <a:r>
              <a:rPr lang="es-CL" spc="-25" noProof="0" dirty="0">
                <a:solidFill>
                  <a:srgbClr val="002060"/>
                </a:solidFill>
                <a:latin typeface="Arial"/>
                <a:cs typeface="Arial"/>
              </a:rPr>
              <a:t> </a:t>
            </a:r>
            <a:r>
              <a:rPr lang="es-CL" noProof="0" dirty="0">
                <a:solidFill>
                  <a:srgbClr val="002060"/>
                </a:solidFill>
                <a:latin typeface="Arial"/>
                <a:cs typeface="Arial"/>
              </a:rPr>
              <a:t>individuales.</a:t>
            </a:r>
          </a:p>
          <a:p>
            <a:pPr marL="854075" lvl="1" indent="-285750">
              <a:lnSpc>
                <a:spcPct val="100000"/>
              </a:lnSpc>
              <a:spcBef>
                <a:spcPts val="480"/>
              </a:spcBef>
              <a:buClr>
                <a:srgbClr val="002060"/>
              </a:buClr>
              <a:buFont typeface="Wingdings" panose="05000000000000000000" pitchFamily="2" charset="2"/>
              <a:buChar char="ü"/>
              <a:tabLst>
                <a:tab pos="798195" algn="l"/>
              </a:tabLst>
            </a:pPr>
            <a:r>
              <a:rPr lang="es-CL" spc="-30" noProof="0" dirty="0">
                <a:solidFill>
                  <a:srgbClr val="002060"/>
                </a:solidFill>
                <a:latin typeface="Arial"/>
                <a:cs typeface="Arial"/>
              </a:rPr>
              <a:t>Tanques </a:t>
            </a:r>
            <a:r>
              <a:rPr lang="es-CL" noProof="0" dirty="0">
                <a:solidFill>
                  <a:srgbClr val="002060"/>
                </a:solidFill>
                <a:latin typeface="Arial"/>
                <a:cs typeface="Arial"/>
              </a:rPr>
              <a:t>portátiles (menor a </a:t>
            </a:r>
            <a:r>
              <a:rPr lang="es-CL" spc="-5" noProof="0" dirty="0">
                <a:solidFill>
                  <a:srgbClr val="002060"/>
                </a:solidFill>
                <a:latin typeface="Arial"/>
                <a:cs typeface="Arial"/>
              </a:rPr>
              <a:t>3.8</a:t>
            </a:r>
            <a:r>
              <a:rPr lang="es-CL" spc="-90" noProof="0" dirty="0">
                <a:solidFill>
                  <a:srgbClr val="002060"/>
                </a:solidFill>
                <a:latin typeface="Arial"/>
                <a:cs typeface="Arial"/>
              </a:rPr>
              <a:t> </a:t>
            </a:r>
            <a:r>
              <a:rPr lang="es-CL" noProof="0" dirty="0">
                <a:solidFill>
                  <a:srgbClr val="002060"/>
                </a:solidFill>
                <a:latin typeface="Arial"/>
                <a:cs typeface="Arial"/>
              </a:rPr>
              <a:t>m</a:t>
            </a:r>
            <a:r>
              <a:rPr lang="es-CL" baseline="25641" noProof="0" dirty="0">
                <a:solidFill>
                  <a:srgbClr val="002060"/>
                </a:solidFill>
                <a:latin typeface="Arial"/>
                <a:cs typeface="Arial"/>
              </a:rPr>
              <a:t>3</a:t>
            </a:r>
            <a:r>
              <a:rPr lang="es-CL" noProof="0" dirty="0">
                <a:solidFill>
                  <a:srgbClr val="002060"/>
                </a:solidFill>
                <a:latin typeface="Arial"/>
                <a:cs typeface="Arial"/>
              </a:rPr>
              <a:t>).</a:t>
            </a:r>
          </a:p>
          <a:p>
            <a:pPr marL="854075" lvl="1" indent="-285750">
              <a:lnSpc>
                <a:spcPct val="100000"/>
              </a:lnSpc>
              <a:spcBef>
                <a:spcPts val="480"/>
              </a:spcBef>
              <a:buClr>
                <a:srgbClr val="002060"/>
              </a:buClr>
              <a:buFont typeface="Wingdings" panose="05000000000000000000" pitchFamily="2" charset="2"/>
              <a:buChar char="ü"/>
              <a:tabLst>
                <a:tab pos="798195" algn="l"/>
              </a:tabLst>
            </a:pPr>
            <a:r>
              <a:rPr lang="es-CL" noProof="0" dirty="0">
                <a:solidFill>
                  <a:srgbClr val="002060"/>
                </a:solidFill>
                <a:latin typeface="Arial"/>
                <a:cs typeface="Arial"/>
              </a:rPr>
              <a:t>Envases o bultos de volumen inferior o igual a 18</a:t>
            </a:r>
            <a:r>
              <a:rPr lang="es-CL" spc="-175" noProof="0" dirty="0">
                <a:solidFill>
                  <a:srgbClr val="002060"/>
                </a:solidFill>
                <a:latin typeface="Arial"/>
                <a:cs typeface="Arial"/>
              </a:rPr>
              <a:t> </a:t>
            </a:r>
            <a:r>
              <a:rPr lang="es-CL" spc="5" noProof="0" dirty="0">
                <a:solidFill>
                  <a:srgbClr val="002060"/>
                </a:solidFill>
                <a:latin typeface="Arial"/>
                <a:cs typeface="Arial"/>
              </a:rPr>
              <a:t>m</a:t>
            </a:r>
            <a:r>
              <a:rPr lang="es-CL" spc="7" baseline="25641" noProof="0" dirty="0">
                <a:solidFill>
                  <a:srgbClr val="002060"/>
                </a:solidFill>
                <a:latin typeface="Arial"/>
                <a:cs typeface="Arial"/>
              </a:rPr>
              <a:t>3.</a:t>
            </a:r>
            <a:endParaRPr lang="es-CL" baseline="25641" noProof="0" dirty="0">
              <a:solidFill>
                <a:srgbClr val="002060"/>
              </a:solidFill>
              <a:latin typeface="Arial"/>
              <a:cs typeface="Arial"/>
            </a:endParaRPr>
          </a:p>
          <a:p>
            <a:pPr marL="2157095">
              <a:lnSpc>
                <a:spcPct val="100000"/>
              </a:lnSpc>
              <a:spcBef>
                <a:spcPts val="480"/>
              </a:spcBef>
            </a:pPr>
            <a:r>
              <a:rPr lang="es-CL" b="1" noProof="0" dirty="0">
                <a:solidFill>
                  <a:srgbClr val="002060"/>
                </a:solidFill>
                <a:latin typeface="Arial"/>
                <a:cs typeface="Arial"/>
              </a:rPr>
              <a:t>(Se basa en NCh</a:t>
            </a:r>
            <a:r>
              <a:rPr lang="es-CL" b="1" spc="-60" noProof="0" dirty="0">
                <a:solidFill>
                  <a:srgbClr val="002060"/>
                </a:solidFill>
                <a:latin typeface="Arial"/>
                <a:cs typeface="Arial"/>
              </a:rPr>
              <a:t> </a:t>
            </a:r>
            <a:r>
              <a:rPr lang="es-CL" b="1" noProof="0" dirty="0">
                <a:solidFill>
                  <a:srgbClr val="002060"/>
                </a:solidFill>
                <a:latin typeface="Arial"/>
                <a:cs typeface="Arial"/>
              </a:rPr>
              <a:t>382)</a:t>
            </a:r>
            <a:endParaRPr lang="es-CL" noProof="0" dirty="0">
              <a:solidFill>
                <a:srgbClr val="002060"/>
              </a:solidFill>
              <a:latin typeface="Arial"/>
              <a:cs typeface="Arial"/>
            </a:endParaRPr>
          </a:p>
        </p:txBody>
      </p:sp>
      <p:sp>
        <p:nvSpPr>
          <p:cNvPr id="13" name="object 13"/>
          <p:cNvSpPr/>
          <p:nvPr/>
        </p:nvSpPr>
        <p:spPr>
          <a:xfrm>
            <a:off x="5639593" y="3021155"/>
            <a:ext cx="3276599" cy="25908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337068" y="2632759"/>
            <a:ext cx="8034157" cy="3981590"/>
            <a:chOff x="713157" y="2370291"/>
            <a:chExt cx="8034157" cy="3981590"/>
          </a:xfrm>
        </p:grpSpPr>
        <p:sp>
          <p:nvSpPr>
            <p:cNvPr id="6" name="object 6"/>
            <p:cNvSpPr/>
            <p:nvPr/>
          </p:nvSpPr>
          <p:spPr>
            <a:xfrm>
              <a:off x="4343400" y="4648199"/>
              <a:ext cx="1536191" cy="1600200"/>
            </a:xfrm>
            <a:prstGeom prst="rect">
              <a:avLst/>
            </a:prstGeom>
            <a:blipFill>
              <a:blip r:embed="rId2" cstate="print"/>
              <a:stretch>
                <a:fillRect/>
              </a:stretch>
            </a:blipFill>
          </p:spPr>
          <p:txBody>
            <a:bodyPr wrap="square" lIns="0" tIns="0" rIns="0" bIns="0" rtlCol="0"/>
            <a:lstStyle/>
            <a:p>
              <a:endParaRPr lang="es-CL" noProof="0" dirty="0"/>
            </a:p>
          </p:txBody>
        </p:sp>
        <p:sp>
          <p:nvSpPr>
            <p:cNvPr id="7" name="object 7"/>
            <p:cNvSpPr/>
            <p:nvPr/>
          </p:nvSpPr>
          <p:spPr>
            <a:xfrm>
              <a:off x="7440852" y="3962399"/>
              <a:ext cx="1306462" cy="1371600"/>
            </a:xfrm>
            <a:prstGeom prst="rect">
              <a:avLst/>
            </a:prstGeom>
            <a:blipFill>
              <a:blip r:embed="rId3" cstate="print"/>
              <a:stretch>
                <a:fillRect/>
              </a:stretch>
            </a:blipFill>
          </p:spPr>
          <p:txBody>
            <a:bodyPr wrap="square" lIns="0" tIns="0" rIns="0" bIns="0" rtlCol="0"/>
            <a:lstStyle/>
            <a:p>
              <a:endParaRPr lang="es-CL" noProof="0" dirty="0"/>
            </a:p>
          </p:txBody>
        </p:sp>
        <p:sp>
          <p:nvSpPr>
            <p:cNvPr id="8" name="object 8"/>
            <p:cNvSpPr/>
            <p:nvPr/>
          </p:nvSpPr>
          <p:spPr>
            <a:xfrm>
              <a:off x="5924917" y="3902612"/>
              <a:ext cx="1447800" cy="1397508"/>
            </a:xfrm>
            <a:prstGeom prst="rect">
              <a:avLst/>
            </a:prstGeom>
            <a:blipFill>
              <a:blip r:embed="rId4" cstate="print"/>
              <a:stretch>
                <a:fillRect/>
              </a:stretch>
            </a:blipFill>
          </p:spPr>
          <p:txBody>
            <a:bodyPr wrap="square" lIns="0" tIns="0" rIns="0" bIns="0" rtlCol="0"/>
            <a:lstStyle/>
            <a:p>
              <a:endParaRPr lang="es-CL" noProof="0" dirty="0"/>
            </a:p>
          </p:txBody>
        </p:sp>
        <p:sp>
          <p:nvSpPr>
            <p:cNvPr id="9" name="object 9"/>
            <p:cNvSpPr/>
            <p:nvPr/>
          </p:nvSpPr>
          <p:spPr>
            <a:xfrm>
              <a:off x="6400800" y="3118104"/>
              <a:ext cx="1676400" cy="1453896"/>
            </a:xfrm>
            <a:prstGeom prst="rect">
              <a:avLst/>
            </a:prstGeom>
            <a:blipFill>
              <a:blip r:embed="rId5" cstate="print"/>
              <a:stretch>
                <a:fillRect/>
              </a:stretch>
            </a:blipFill>
          </p:spPr>
          <p:txBody>
            <a:bodyPr wrap="square" lIns="0" tIns="0" rIns="0" bIns="0" rtlCol="0"/>
            <a:lstStyle/>
            <a:p>
              <a:endParaRPr lang="es-CL" noProof="0" dirty="0"/>
            </a:p>
          </p:txBody>
        </p:sp>
        <p:sp>
          <p:nvSpPr>
            <p:cNvPr id="10" name="object 10"/>
            <p:cNvSpPr/>
            <p:nvPr/>
          </p:nvSpPr>
          <p:spPr>
            <a:xfrm>
              <a:off x="4091939" y="2743200"/>
              <a:ext cx="1927860" cy="2005583"/>
            </a:xfrm>
            <a:prstGeom prst="rect">
              <a:avLst/>
            </a:prstGeom>
            <a:blipFill>
              <a:blip r:embed="rId6" cstate="print"/>
              <a:stretch>
                <a:fillRect/>
              </a:stretch>
            </a:blipFill>
          </p:spPr>
          <p:txBody>
            <a:bodyPr wrap="square" lIns="0" tIns="0" rIns="0" bIns="0" rtlCol="0"/>
            <a:lstStyle/>
            <a:p>
              <a:endParaRPr lang="es-CL" noProof="0" dirty="0"/>
            </a:p>
          </p:txBody>
        </p:sp>
        <p:sp>
          <p:nvSpPr>
            <p:cNvPr id="11" name="object 11"/>
            <p:cNvSpPr/>
            <p:nvPr/>
          </p:nvSpPr>
          <p:spPr>
            <a:xfrm>
              <a:off x="713157" y="4943705"/>
              <a:ext cx="3276600" cy="1408176"/>
            </a:xfrm>
            <a:prstGeom prst="rect">
              <a:avLst/>
            </a:prstGeom>
            <a:blipFill>
              <a:blip r:embed="rId7" cstate="print"/>
              <a:stretch>
                <a:fillRect/>
              </a:stretch>
            </a:blipFill>
          </p:spPr>
          <p:txBody>
            <a:bodyPr wrap="square" lIns="0" tIns="0" rIns="0" bIns="0" rtlCol="0"/>
            <a:lstStyle/>
            <a:p>
              <a:endParaRPr lang="es-CL" noProof="0" dirty="0"/>
            </a:p>
          </p:txBody>
        </p:sp>
        <p:sp>
          <p:nvSpPr>
            <p:cNvPr id="12" name="object 12"/>
            <p:cNvSpPr/>
            <p:nvPr/>
          </p:nvSpPr>
          <p:spPr>
            <a:xfrm>
              <a:off x="1143000" y="2370291"/>
              <a:ext cx="1424466" cy="1820707"/>
            </a:xfrm>
            <a:prstGeom prst="rect">
              <a:avLst/>
            </a:prstGeom>
            <a:blipFill>
              <a:blip r:embed="rId8" cstate="print"/>
              <a:stretch>
                <a:fillRect/>
              </a:stretch>
            </a:blipFill>
          </p:spPr>
          <p:txBody>
            <a:bodyPr wrap="square" lIns="0" tIns="0" rIns="0" bIns="0" rtlCol="0"/>
            <a:lstStyle/>
            <a:p>
              <a:endParaRPr lang="es-CL" noProof="0" dirty="0"/>
            </a:p>
          </p:txBody>
        </p:sp>
      </p:grpSp>
      <p:sp>
        <p:nvSpPr>
          <p:cNvPr id="15" name="object 15"/>
          <p:cNvSpPr txBox="1">
            <a:spLocks noGrp="1"/>
          </p:cNvSpPr>
          <p:nvPr>
            <p:ph type="title" idx="4294967295"/>
          </p:nvPr>
        </p:nvSpPr>
        <p:spPr>
          <a:xfrm>
            <a:off x="2132750" y="1784543"/>
            <a:ext cx="5034346" cy="382156"/>
          </a:xfrm>
          <a:prstGeom prst="rect">
            <a:avLst/>
          </a:prstGeom>
        </p:spPr>
        <p:txBody>
          <a:bodyPr vert="horz" wrap="square" lIns="0" tIns="12700" rIns="0" bIns="0" rtlCol="0">
            <a:spAutoFit/>
          </a:bodyPr>
          <a:lstStyle/>
          <a:p>
            <a:pPr marL="556895" marR="5080" indent="-544830">
              <a:lnSpc>
                <a:spcPct val="100000"/>
              </a:lnSpc>
              <a:spcBef>
                <a:spcPts val="100"/>
              </a:spcBef>
            </a:pPr>
            <a:r>
              <a:rPr lang="es-CL" sz="2400" b="1" u="sng" noProof="0" dirty="0">
                <a:effectLst>
                  <a:outerShdw blurRad="38100" dist="38100" dir="2700000" algn="tl">
                    <a:srgbClr val="000000">
                      <a:alpha val="43137"/>
                    </a:srgbClr>
                  </a:outerShdw>
                </a:effectLst>
              </a:rPr>
              <a:t>SEÑALI</a:t>
            </a:r>
            <a:r>
              <a:rPr lang="es-CL" sz="2400" b="1" u="sng" spc="-10" noProof="0" dirty="0">
                <a:effectLst>
                  <a:outerShdw blurRad="38100" dist="38100" dir="2700000" algn="tl">
                    <a:srgbClr val="000000">
                      <a:alpha val="43137"/>
                    </a:srgbClr>
                  </a:outerShdw>
                </a:effectLst>
              </a:rPr>
              <a:t>Z</a:t>
            </a:r>
            <a:r>
              <a:rPr lang="es-CL" sz="2400" b="1" u="sng" noProof="0" dirty="0">
                <a:effectLst>
                  <a:outerShdw blurRad="38100" dist="38100" dir="2700000" algn="tl">
                    <a:srgbClr val="000000">
                      <a:alpha val="43137"/>
                    </a:srgbClr>
                  </a:outerShdw>
                </a:effectLst>
              </a:rPr>
              <a:t>ACION  NCH</a:t>
            </a:r>
            <a:r>
              <a:rPr lang="es-CL" sz="2400" b="1" u="sng" spc="-20" noProof="0" dirty="0">
                <a:effectLst>
                  <a:outerShdw blurRad="38100" dist="38100" dir="2700000" algn="tl">
                    <a:srgbClr val="000000">
                      <a:alpha val="43137"/>
                    </a:srgbClr>
                  </a:outerShdw>
                </a:effectLst>
              </a:rPr>
              <a:t> </a:t>
            </a:r>
            <a:r>
              <a:rPr lang="es-CL" sz="2400" b="1" u="sng" spc="-5" noProof="0" dirty="0">
                <a:effectLst>
                  <a:outerShdw blurRad="38100" dist="38100" dir="2700000" algn="tl">
                    <a:srgbClr val="000000">
                      <a:alpha val="43137"/>
                    </a:srgbClr>
                  </a:outerShdw>
                </a:effectLst>
              </a:rPr>
              <a:t>2190</a:t>
            </a:r>
          </a:p>
        </p:txBody>
      </p:sp>
      <p:grpSp>
        <p:nvGrpSpPr>
          <p:cNvPr id="16" name="object 16"/>
          <p:cNvGrpSpPr/>
          <p:nvPr/>
        </p:nvGrpSpPr>
        <p:grpSpPr>
          <a:xfrm>
            <a:off x="829331" y="1830915"/>
            <a:ext cx="8034157" cy="4783434"/>
            <a:chOff x="1371600" y="1464965"/>
            <a:chExt cx="8034157" cy="4783434"/>
          </a:xfrm>
        </p:grpSpPr>
        <p:sp>
          <p:nvSpPr>
            <p:cNvPr id="17" name="object 17"/>
            <p:cNvSpPr/>
            <p:nvPr/>
          </p:nvSpPr>
          <p:spPr>
            <a:xfrm>
              <a:off x="1371600" y="3211068"/>
              <a:ext cx="3505200" cy="2122931"/>
            </a:xfrm>
            <a:prstGeom prst="rect">
              <a:avLst/>
            </a:prstGeom>
            <a:blipFill>
              <a:blip r:embed="rId9" cstate="print"/>
              <a:stretch>
                <a:fillRect/>
              </a:stretch>
            </a:blipFill>
          </p:spPr>
          <p:txBody>
            <a:bodyPr wrap="square" lIns="0" tIns="0" rIns="0" bIns="0" rtlCol="0"/>
            <a:lstStyle/>
            <a:p>
              <a:endParaRPr lang="es-CL" noProof="0" dirty="0"/>
            </a:p>
          </p:txBody>
        </p:sp>
        <p:sp>
          <p:nvSpPr>
            <p:cNvPr id="18" name="object 18"/>
            <p:cNvSpPr/>
            <p:nvPr/>
          </p:nvSpPr>
          <p:spPr>
            <a:xfrm>
              <a:off x="6134100" y="4991099"/>
              <a:ext cx="3009899" cy="1257300"/>
            </a:xfrm>
            <a:prstGeom prst="rect">
              <a:avLst/>
            </a:prstGeom>
            <a:blipFill>
              <a:blip r:embed="rId10" cstate="print"/>
              <a:stretch>
                <a:fillRect/>
              </a:stretch>
            </a:blipFill>
          </p:spPr>
          <p:txBody>
            <a:bodyPr wrap="square" lIns="0" tIns="0" rIns="0" bIns="0" rtlCol="0"/>
            <a:lstStyle/>
            <a:p>
              <a:endParaRPr lang="es-CL" noProof="0" dirty="0"/>
            </a:p>
          </p:txBody>
        </p:sp>
        <p:sp>
          <p:nvSpPr>
            <p:cNvPr id="19" name="object 19"/>
            <p:cNvSpPr/>
            <p:nvPr/>
          </p:nvSpPr>
          <p:spPr>
            <a:xfrm>
              <a:off x="1939289" y="1464965"/>
              <a:ext cx="1562100" cy="1505712"/>
            </a:xfrm>
            <a:prstGeom prst="rect">
              <a:avLst/>
            </a:prstGeom>
            <a:blipFill>
              <a:blip r:embed="rId11" cstate="print"/>
              <a:stretch>
                <a:fillRect/>
              </a:stretch>
            </a:blipFill>
          </p:spPr>
          <p:txBody>
            <a:bodyPr wrap="square" lIns="0" tIns="0" rIns="0" bIns="0" rtlCol="0"/>
            <a:lstStyle/>
            <a:p>
              <a:endParaRPr lang="es-CL" noProof="0" dirty="0"/>
            </a:p>
          </p:txBody>
        </p:sp>
        <p:sp>
          <p:nvSpPr>
            <p:cNvPr id="20" name="object 20"/>
            <p:cNvSpPr/>
            <p:nvPr/>
          </p:nvSpPr>
          <p:spPr>
            <a:xfrm>
              <a:off x="3008676" y="1921003"/>
              <a:ext cx="1705356" cy="1600200"/>
            </a:xfrm>
            <a:prstGeom prst="rect">
              <a:avLst/>
            </a:prstGeom>
            <a:blipFill>
              <a:blip r:embed="rId12" cstate="print"/>
              <a:stretch>
                <a:fillRect/>
              </a:stretch>
            </a:blipFill>
          </p:spPr>
          <p:txBody>
            <a:bodyPr wrap="square" lIns="0" tIns="0" rIns="0" bIns="0" rtlCol="0"/>
            <a:lstStyle/>
            <a:p>
              <a:endParaRPr lang="es-CL" noProof="0" dirty="0"/>
            </a:p>
          </p:txBody>
        </p:sp>
        <p:sp>
          <p:nvSpPr>
            <p:cNvPr id="21" name="object 21"/>
            <p:cNvSpPr/>
            <p:nvPr/>
          </p:nvSpPr>
          <p:spPr>
            <a:xfrm>
              <a:off x="5976758" y="1505713"/>
              <a:ext cx="3428999" cy="2430779"/>
            </a:xfrm>
            <a:prstGeom prst="rect">
              <a:avLst/>
            </a:prstGeom>
            <a:blipFill>
              <a:blip r:embed="rId13" cstate="print"/>
              <a:stretch>
                <a:fillRect/>
              </a:stretch>
            </a:blipFill>
          </p:spPr>
          <p:txBody>
            <a:bodyPr wrap="square" lIns="0" tIns="0" rIns="0" bIns="0" rtlCol="0"/>
            <a:lstStyle/>
            <a:p>
              <a:endParaRPr lang="es-CL" noProof="0"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3EE67B-AF6C-96F3-5D61-D7E5E50AD34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68022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1155881" y="1796584"/>
            <a:ext cx="6069377" cy="725711"/>
          </a:xfrm>
          <a:prstGeom prst="rect">
            <a:avLst/>
          </a:prstGeom>
        </p:spPr>
        <p:txBody>
          <a:bodyPr vert="horz" wrap="square" lIns="0" tIns="60325" rIns="0" bIns="0" rtlCol="0">
            <a:spAutoFit/>
          </a:bodyPr>
          <a:lstStyle/>
          <a:p>
            <a:pPr marL="12700" marR="5080" algn="ctr">
              <a:lnSpc>
                <a:spcPct val="90400"/>
              </a:lnSpc>
              <a:spcBef>
                <a:spcPts val="47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SISTEMA DE IDENTIFICACIÓN DE</a:t>
            </a:r>
            <a:r>
              <a:rPr lang="es-CL" sz="24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MATERIALES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PELIGROSOS  </a:t>
            </a:r>
            <a:r>
              <a:rPr lang="es-CL" sz="2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NCH</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spc="-3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1411/4</a:t>
            </a:r>
            <a:endPar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object 12"/>
          <p:cNvSpPr txBox="1"/>
          <p:nvPr/>
        </p:nvSpPr>
        <p:spPr>
          <a:xfrm>
            <a:off x="91437" y="2530140"/>
            <a:ext cx="3729990" cy="1368965"/>
          </a:xfrm>
          <a:prstGeom prst="rect">
            <a:avLst/>
          </a:prstGeom>
        </p:spPr>
        <p:txBody>
          <a:bodyPr vert="horz" wrap="square" lIns="0" tIns="73025" rIns="0" bIns="0" rtlCol="0">
            <a:spAutoFit/>
          </a:bodyPr>
          <a:lstStyle/>
          <a:p>
            <a:pPr marL="12065">
              <a:lnSpc>
                <a:spcPct val="100000"/>
              </a:lnSpc>
              <a:spcBef>
                <a:spcPts val="575"/>
              </a:spcBef>
              <a:buClr>
                <a:srgbClr val="FB0028"/>
              </a:buClr>
              <a:tabLst>
                <a:tab pos="354965" algn="l"/>
                <a:tab pos="355600" algn="l"/>
              </a:tabLst>
            </a:pPr>
            <a:r>
              <a:rPr lang="es-CL" sz="2000" b="1" noProof="0" dirty="0">
                <a:solidFill>
                  <a:srgbClr val="002060"/>
                </a:solidFill>
                <a:latin typeface="Arial"/>
                <a:cs typeface="Arial"/>
              </a:rPr>
              <a:t>   OBJETIVOS:</a:t>
            </a:r>
            <a:endParaRPr lang="es-CL" sz="2000" noProof="0" dirty="0">
              <a:solidFill>
                <a:srgbClr val="002060"/>
              </a:solidFill>
              <a:latin typeface="Arial"/>
              <a:cs typeface="Arial"/>
            </a:endParaRPr>
          </a:p>
          <a:p>
            <a:pPr marL="812165" marR="5080" indent="-342900" algn="just">
              <a:lnSpc>
                <a:spcPct val="100000"/>
              </a:lnSpc>
              <a:spcBef>
                <a:spcPts val="480"/>
              </a:spcBef>
              <a:buFont typeface="Wingdings" panose="05000000000000000000" pitchFamily="2" charset="2"/>
              <a:buChar char="ü"/>
              <a:tabLst>
                <a:tab pos="2402205" algn="l"/>
              </a:tabLst>
            </a:pPr>
            <a:r>
              <a:rPr lang="es-CL" sz="2000" spc="-10" noProof="0" dirty="0">
                <a:solidFill>
                  <a:srgbClr val="002060"/>
                </a:solidFill>
                <a:latin typeface="Arial"/>
                <a:cs typeface="Arial"/>
              </a:rPr>
              <a:t>P</a:t>
            </a:r>
            <a:r>
              <a:rPr lang="es-CL" sz="2000" noProof="0" dirty="0">
                <a:solidFill>
                  <a:srgbClr val="002060"/>
                </a:solidFill>
                <a:latin typeface="Arial"/>
                <a:cs typeface="Arial"/>
              </a:rPr>
              <a:t>rove</a:t>
            </a:r>
            <a:r>
              <a:rPr lang="es-CL" sz="2000" spc="-15" noProof="0" dirty="0">
                <a:solidFill>
                  <a:srgbClr val="002060"/>
                </a:solidFill>
                <a:latin typeface="Arial"/>
                <a:cs typeface="Arial"/>
              </a:rPr>
              <a:t>e</a:t>
            </a:r>
            <a:r>
              <a:rPr lang="es-CL" sz="2000" noProof="0" dirty="0">
                <a:solidFill>
                  <a:srgbClr val="002060"/>
                </a:solidFill>
                <a:latin typeface="Arial"/>
                <a:cs typeface="Arial"/>
              </a:rPr>
              <a:t>r básica </a:t>
            </a:r>
            <a:r>
              <a:rPr lang="es-CL" sz="2000" spc="-5" noProof="0" dirty="0">
                <a:solidFill>
                  <a:srgbClr val="002060"/>
                </a:solidFill>
                <a:latin typeface="Arial"/>
                <a:cs typeface="Arial"/>
              </a:rPr>
              <a:t>para </a:t>
            </a:r>
            <a:r>
              <a:rPr lang="es-CL" sz="2000" noProof="0" dirty="0">
                <a:solidFill>
                  <a:srgbClr val="002060"/>
                </a:solidFill>
                <a:latin typeface="Arial"/>
                <a:cs typeface="Arial"/>
              </a:rPr>
              <a:t>el </a:t>
            </a:r>
            <a:r>
              <a:rPr lang="es-CL" sz="2000" spc="-5" noProof="0" dirty="0">
                <a:solidFill>
                  <a:srgbClr val="002060"/>
                </a:solidFill>
                <a:latin typeface="Arial"/>
                <a:cs typeface="Arial"/>
              </a:rPr>
              <a:t>combate  </a:t>
            </a:r>
            <a:r>
              <a:rPr lang="es-CL" sz="2000" noProof="0" dirty="0">
                <a:solidFill>
                  <a:srgbClr val="002060"/>
                </a:solidFill>
                <a:latin typeface="Arial"/>
                <a:cs typeface="Arial"/>
              </a:rPr>
              <a:t>de incendios y  emergencias.</a:t>
            </a:r>
          </a:p>
        </p:txBody>
      </p:sp>
      <p:sp>
        <p:nvSpPr>
          <p:cNvPr id="13" name="object 13"/>
          <p:cNvSpPr txBox="1"/>
          <p:nvPr/>
        </p:nvSpPr>
        <p:spPr>
          <a:xfrm>
            <a:off x="503307" y="3946780"/>
            <a:ext cx="4074458" cy="936795"/>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ü"/>
              <a:tabLst>
                <a:tab pos="299085" algn="l"/>
                <a:tab pos="1727200" algn="l"/>
                <a:tab pos="2607945" algn="l"/>
              </a:tabLst>
            </a:pPr>
            <a:r>
              <a:rPr lang="es-CL" sz="2000" spc="-5" noProof="0" dirty="0">
                <a:solidFill>
                  <a:srgbClr val="002060"/>
                </a:solidFill>
                <a:latin typeface="Arial"/>
                <a:cs typeface="Arial"/>
              </a:rPr>
              <a:t>Entregar	</a:t>
            </a:r>
            <a:r>
              <a:rPr lang="es-CL" sz="2000" noProof="0" dirty="0">
                <a:solidFill>
                  <a:srgbClr val="002060"/>
                </a:solidFill>
                <a:latin typeface="Arial"/>
                <a:cs typeface="Arial"/>
              </a:rPr>
              <a:t>una	</a:t>
            </a:r>
            <a:r>
              <a:rPr lang="es-CL" sz="2000" spc="-5" noProof="0" dirty="0">
                <a:solidFill>
                  <a:srgbClr val="002060"/>
                </a:solidFill>
                <a:latin typeface="Arial"/>
                <a:cs typeface="Arial"/>
              </a:rPr>
              <a:t>visión general de los peligros de un material en caso de emergencia</a:t>
            </a:r>
            <a:endParaRPr lang="es-CL" sz="2000" noProof="0" dirty="0">
              <a:solidFill>
                <a:srgbClr val="002060"/>
              </a:solidFill>
              <a:latin typeface="Arial"/>
              <a:cs typeface="Arial"/>
            </a:endParaRPr>
          </a:p>
        </p:txBody>
      </p:sp>
      <p:sp>
        <p:nvSpPr>
          <p:cNvPr id="17" name="object 17"/>
          <p:cNvSpPr txBox="1"/>
          <p:nvPr/>
        </p:nvSpPr>
        <p:spPr>
          <a:xfrm>
            <a:off x="362265" y="4978925"/>
            <a:ext cx="3188335" cy="330835"/>
          </a:xfrm>
          <a:prstGeom prst="rect">
            <a:avLst/>
          </a:prstGeom>
        </p:spPr>
        <p:txBody>
          <a:bodyPr vert="horz" wrap="square" lIns="0" tIns="12700" rIns="0" bIns="0" rtlCol="0">
            <a:spAutoFit/>
          </a:bodyPr>
          <a:lstStyle/>
          <a:p>
            <a:pPr marL="12065">
              <a:lnSpc>
                <a:spcPct val="100000"/>
              </a:lnSpc>
              <a:spcBef>
                <a:spcPts val="100"/>
              </a:spcBef>
              <a:buClr>
                <a:srgbClr val="FB0028"/>
              </a:buClr>
              <a:tabLst>
                <a:tab pos="355600" algn="l"/>
                <a:tab pos="356235" algn="l"/>
              </a:tabLst>
            </a:pPr>
            <a:r>
              <a:rPr lang="es-CL" sz="2000" b="1" noProof="0" dirty="0">
                <a:solidFill>
                  <a:srgbClr val="002060"/>
                </a:solidFill>
                <a:latin typeface="Arial"/>
                <a:cs typeface="Arial"/>
              </a:rPr>
              <a:t>SE DEBE APLICAR</a:t>
            </a:r>
            <a:r>
              <a:rPr lang="es-CL" sz="2000" b="1" spc="-130" noProof="0" dirty="0">
                <a:solidFill>
                  <a:srgbClr val="002060"/>
                </a:solidFill>
                <a:latin typeface="Arial"/>
                <a:cs typeface="Arial"/>
              </a:rPr>
              <a:t> </a:t>
            </a:r>
            <a:r>
              <a:rPr lang="es-CL" sz="2000" b="1" noProof="0" dirty="0">
                <a:solidFill>
                  <a:srgbClr val="002060"/>
                </a:solidFill>
                <a:latin typeface="Arial"/>
                <a:cs typeface="Arial"/>
              </a:rPr>
              <a:t>EN:</a:t>
            </a:r>
            <a:endParaRPr lang="es-CL" sz="2000" noProof="0" dirty="0">
              <a:solidFill>
                <a:srgbClr val="002060"/>
              </a:solidFill>
              <a:latin typeface="Arial"/>
              <a:cs typeface="Arial"/>
            </a:endParaRPr>
          </a:p>
        </p:txBody>
      </p:sp>
      <p:sp>
        <p:nvSpPr>
          <p:cNvPr id="18" name="object 18"/>
          <p:cNvSpPr txBox="1"/>
          <p:nvPr/>
        </p:nvSpPr>
        <p:spPr>
          <a:xfrm>
            <a:off x="362265" y="5451415"/>
            <a:ext cx="6398260" cy="1183016"/>
          </a:xfrm>
          <a:prstGeom prst="rect">
            <a:avLst/>
          </a:prstGeom>
        </p:spPr>
        <p:txBody>
          <a:bodyPr vert="horz" wrap="square" lIns="0" tIns="74295" rIns="0" bIns="0" rtlCol="0">
            <a:spAutoFit/>
          </a:bodyPr>
          <a:lstStyle/>
          <a:p>
            <a:pPr marL="812165" marR="5080" indent="-342900">
              <a:lnSpc>
                <a:spcPct val="80000"/>
              </a:lnSpc>
              <a:spcBef>
                <a:spcPts val="585"/>
              </a:spcBef>
              <a:buFont typeface="Wingdings" panose="05000000000000000000" pitchFamily="2" charset="2"/>
              <a:buChar char="ü"/>
              <a:tabLst>
                <a:tab pos="756285" algn="l"/>
                <a:tab pos="2670810" algn="l"/>
                <a:tab pos="4457065" algn="l"/>
                <a:tab pos="6243320" algn="l"/>
              </a:tabLst>
            </a:pPr>
            <a:r>
              <a:rPr lang="es-CL" sz="2000" noProof="0" dirty="0">
                <a:solidFill>
                  <a:srgbClr val="002060"/>
                </a:solidFill>
                <a:latin typeface="Arial"/>
                <a:cs typeface="Arial"/>
              </a:rPr>
              <a:t>Ins</a:t>
            </a:r>
            <a:r>
              <a:rPr lang="es-CL" sz="2000" spc="-15" noProof="0" dirty="0">
                <a:solidFill>
                  <a:srgbClr val="002060"/>
                </a:solidFill>
                <a:latin typeface="Arial"/>
                <a:cs typeface="Arial"/>
              </a:rPr>
              <a:t>t</a:t>
            </a:r>
            <a:r>
              <a:rPr lang="es-CL" sz="2000" noProof="0" dirty="0">
                <a:solidFill>
                  <a:srgbClr val="002060"/>
                </a:solidFill>
                <a:latin typeface="Arial"/>
                <a:cs typeface="Arial"/>
              </a:rPr>
              <a:t>ala</a:t>
            </a:r>
            <a:r>
              <a:rPr lang="es-CL" sz="2000" spc="5" noProof="0" dirty="0">
                <a:solidFill>
                  <a:srgbClr val="002060"/>
                </a:solidFill>
                <a:latin typeface="Arial"/>
                <a:cs typeface="Arial"/>
              </a:rPr>
              <a:t>c</a:t>
            </a:r>
            <a:r>
              <a:rPr lang="es-CL" sz="2000" noProof="0" dirty="0">
                <a:solidFill>
                  <a:srgbClr val="002060"/>
                </a:solidFill>
                <a:latin typeface="Arial"/>
                <a:cs typeface="Arial"/>
              </a:rPr>
              <a:t>ion</a:t>
            </a:r>
            <a:r>
              <a:rPr lang="es-CL" sz="2000" spc="-10" noProof="0" dirty="0">
                <a:solidFill>
                  <a:srgbClr val="002060"/>
                </a:solidFill>
                <a:latin typeface="Arial"/>
                <a:cs typeface="Arial"/>
              </a:rPr>
              <a:t>e</a:t>
            </a:r>
            <a:r>
              <a:rPr lang="es-CL" sz="2000" noProof="0" dirty="0">
                <a:solidFill>
                  <a:srgbClr val="002060"/>
                </a:solidFill>
                <a:latin typeface="Arial"/>
                <a:cs typeface="Arial"/>
              </a:rPr>
              <a:t>s indus</a:t>
            </a:r>
            <a:r>
              <a:rPr lang="es-CL" sz="2000" spc="-10" noProof="0" dirty="0">
                <a:solidFill>
                  <a:srgbClr val="002060"/>
                </a:solidFill>
                <a:latin typeface="Arial"/>
                <a:cs typeface="Arial"/>
              </a:rPr>
              <a:t>t</a:t>
            </a:r>
            <a:r>
              <a:rPr lang="es-CL" sz="2000" noProof="0" dirty="0">
                <a:solidFill>
                  <a:srgbClr val="002060"/>
                </a:solidFill>
                <a:latin typeface="Arial"/>
                <a:cs typeface="Arial"/>
              </a:rPr>
              <a:t>ria</a:t>
            </a:r>
            <a:r>
              <a:rPr lang="es-CL" sz="2000" spc="-10" noProof="0" dirty="0">
                <a:solidFill>
                  <a:srgbClr val="002060"/>
                </a:solidFill>
                <a:latin typeface="Arial"/>
                <a:cs typeface="Arial"/>
              </a:rPr>
              <a:t>l</a:t>
            </a:r>
            <a:r>
              <a:rPr lang="es-CL" sz="2000" noProof="0" dirty="0">
                <a:solidFill>
                  <a:srgbClr val="002060"/>
                </a:solidFill>
                <a:latin typeface="Arial"/>
                <a:cs typeface="Arial"/>
              </a:rPr>
              <a:t>e</a:t>
            </a:r>
            <a:r>
              <a:rPr lang="es-CL" sz="2000" spc="5" noProof="0" dirty="0">
                <a:solidFill>
                  <a:srgbClr val="002060"/>
                </a:solidFill>
                <a:latin typeface="Arial"/>
                <a:cs typeface="Arial"/>
              </a:rPr>
              <a:t>s</a:t>
            </a:r>
            <a:r>
              <a:rPr lang="es-CL" sz="2000" noProof="0" dirty="0">
                <a:solidFill>
                  <a:srgbClr val="002060"/>
                </a:solidFill>
                <a:latin typeface="Arial"/>
                <a:cs typeface="Arial"/>
              </a:rPr>
              <a:t>, com</a:t>
            </a:r>
            <a:r>
              <a:rPr lang="es-CL" sz="2000" spc="-20" noProof="0" dirty="0">
                <a:solidFill>
                  <a:srgbClr val="002060"/>
                </a:solidFill>
                <a:latin typeface="Arial"/>
                <a:cs typeface="Arial"/>
              </a:rPr>
              <a:t>e</a:t>
            </a:r>
            <a:r>
              <a:rPr lang="es-CL" sz="2000" spc="-10" noProof="0" dirty="0">
                <a:solidFill>
                  <a:srgbClr val="002060"/>
                </a:solidFill>
                <a:latin typeface="Arial"/>
                <a:cs typeface="Arial"/>
              </a:rPr>
              <a:t>r</a:t>
            </a:r>
            <a:r>
              <a:rPr lang="es-CL" sz="2000" noProof="0" dirty="0">
                <a:solidFill>
                  <a:srgbClr val="002060"/>
                </a:solidFill>
                <a:latin typeface="Arial"/>
                <a:cs typeface="Arial"/>
              </a:rPr>
              <a:t>ciales e  industriales</a:t>
            </a:r>
            <a:endParaRPr lang="es-CL" sz="2050" noProof="0" dirty="0">
              <a:solidFill>
                <a:srgbClr val="002060"/>
              </a:solidFill>
              <a:latin typeface="Arial"/>
              <a:cs typeface="Arial"/>
            </a:endParaRPr>
          </a:p>
          <a:p>
            <a:pPr marL="12065" marR="1151890">
              <a:lnSpc>
                <a:spcPct val="100000"/>
              </a:lnSpc>
              <a:buClr>
                <a:srgbClr val="002060"/>
              </a:buClr>
              <a:tabLst>
                <a:tab pos="355600" algn="l"/>
                <a:tab pos="356235" algn="l"/>
              </a:tabLst>
            </a:pPr>
            <a:r>
              <a:rPr lang="es-CL" sz="2000" b="1" spc="5" noProof="0" dirty="0">
                <a:solidFill>
                  <a:srgbClr val="002060"/>
                </a:solidFill>
                <a:latin typeface="Arial"/>
                <a:cs typeface="Arial"/>
              </a:rPr>
              <a:t>"No </a:t>
            </a:r>
            <a:r>
              <a:rPr lang="es-CL" sz="2000" b="1" noProof="0" dirty="0">
                <a:solidFill>
                  <a:srgbClr val="002060"/>
                </a:solidFill>
                <a:latin typeface="Arial"/>
                <a:cs typeface="Arial"/>
              </a:rPr>
              <a:t>se debe aplicar en el transporte o  para información del público en</a:t>
            </a:r>
            <a:r>
              <a:rPr lang="es-CL" sz="2000" b="1" spc="-140" noProof="0" dirty="0">
                <a:solidFill>
                  <a:srgbClr val="002060"/>
                </a:solidFill>
                <a:latin typeface="Arial"/>
                <a:cs typeface="Arial"/>
              </a:rPr>
              <a:t> </a:t>
            </a:r>
            <a:r>
              <a:rPr lang="es-CL" sz="2000" b="1" noProof="0" dirty="0">
                <a:solidFill>
                  <a:srgbClr val="002060"/>
                </a:solidFill>
                <a:latin typeface="Arial"/>
                <a:cs typeface="Arial"/>
              </a:rPr>
              <a:t>general“.</a:t>
            </a:r>
            <a:endParaRPr lang="es-CL" sz="2000" noProof="0" dirty="0">
              <a:solidFill>
                <a:srgbClr val="002060"/>
              </a:solidFill>
              <a:latin typeface="Arial"/>
              <a:cs typeface="Arial"/>
            </a:endParaRPr>
          </a:p>
        </p:txBody>
      </p:sp>
      <p:sp>
        <p:nvSpPr>
          <p:cNvPr id="20" name="object 20"/>
          <p:cNvSpPr/>
          <p:nvPr/>
        </p:nvSpPr>
        <p:spPr>
          <a:xfrm>
            <a:off x="5454619" y="2964633"/>
            <a:ext cx="3048000" cy="2873439"/>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22" name="object 22"/>
          <p:cNvSpPr txBox="1"/>
          <p:nvPr/>
        </p:nvSpPr>
        <p:spPr>
          <a:xfrm>
            <a:off x="6784085" y="3371469"/>
            <a:ext cx="553720" cy="696595"/>
          </a:xfrm>
          <a:prstGeom prst="rect">
            <a:avLst/>
          </a:prstGeom>
        </p:spPr>
        <p:txBody>
          <a:bodyPr vert="horz" wrap="square" lIns="0" tIns="13335" rIns="0" bIns="0" rtlCol="0">
            <a:spAutoFit/>
          </a:bodyPr>
          <a:lstStyle/>
          <a:p>
            <a:pPr marL="12700">
              <a:lnSpc>
                <a:spcPct val="100000"/>
              </a:lnSpc>
              <a:spcBef>
                <a:spcPts val="105"/>
              </a:spcBef>
            </a:pPr>
            <a:r>
              <a:rPr lang="es-CL" sz="4400" noProof="0" dirty="0">
                <a:solidFill>
                  <a:srgbClr val="002060"/>
                </a:solidFill>
                <a:latin typeface="Arial"/>
                <a:cs typeface="Arial"/>
              </a:rPr>
              <a:t>W</a:t>
            </a:r>
          </a:p>
        </p:txBody>
      </p:sp>
      <p:sp>
        <p:nvSpPr>
          <p:cNvPr id="23" name="object 23"/>
          <p:cNvSpPr/>
          <p:nvPr/>
        </p:nvSpPr>
        <p:spPr>
          <a:xfrm>
            <a:off x="6630161" y="3658361"/>
            <a:ext cx="914400" cy="0"/>
          </a:xfrm>
          <a:custGeom>
            <a:avLst/>
            <a:gdLst/>
            <a:ahLst/>
            <a:cxnLst/>
            <a:rect l="l" t="t" r="r" b="b"/>
            <a:pathLst>
              <a:path w="914400">
                <a:moveTo>
                  <a:pt x="0" y="0"/>
                </a:moveTo>
                <a:lnTo>
                  <a:pt x="914400" y="0"/>
                </a:lnTo>
              </a:path>
            </a:pathLst>
          </a:custGeom>
          <a:ln w="28956">
            <a:solidFill>
              <a:srgbClr val="000000"/>
            </a:solidFill>
          </a:ln>
        </p:spPr>
        <p:txBody>
          <a:bodyPr wrap="square" lIns="0" tIns="0" rIns="0" bIns="0" rtlCol="0"/>
          <a:lstStyle/>
          <a:p>
            <a:endParaRPr lang="es-CL" noProof="0"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890837" y="3112285"/>
            <a:ext cx="3362325" cy="505267"/>
          </a:xfrm>
          <a:prstGeom prst="rect">
            <a:avLst/>
          </a:prstGeom>
        </p:spPr>
        <p:txBody>
          <a:bodyPr vert="horz" wrap="square" lIns="0" tIns="12700" rIns="0" bIns="0" rtlCol="0">
            <a:spAutoFit/>
          </a:bodyPr>
          <a:lstStyle/>
          <a:p>
            <a:pPr algn="ctr">
              <a:lnSpc>
                <a:spcPct val="100000"/>
              </a:lnSpc>
              <a:spcBef>
                <a:spcPts val="100"/>
              </a:spcBef>
            </a:pPr>
            <a:r>
              <a:rPr lang="es-CL" sz="1600" spc="-5" noProof="0" dirty="0">
                <a:solidFill>
                  <a:srgbClr val="002060"/>
                </a:solidFill>
                <a:latin typeface="Arial"/>
                <a:cs typeface="Arial"/>
              </a:rPr>
              <a:t>Riesgo de</a:t>
            </a:r>
            <a:r>
              <a:rPr lang="es-CL" sz="1600" spc="-15" noProof="0" dirty="0">
                <a:solidFill>
                  <a:srgbClr val="002060"/>
                </a:solidFill>
                <a:latin typeface="Arial"/>
                <a:cs typeface="Arial"/>
              </a:rPr>
              <a:t> </a:t>
            </a:r>
            <a:r>
              <a:rPr lang="es-CL" sz="1600" spc="-5" noProof="0" dirty="0">
                <a:solidFill>
                  <a:srgbClr val="002060"/>
                </a:solidFill>
                <a:latin typeface="Arial"/>
                <a:cs typeface="Arial"/>
              </a:rPr>
              <a:t>Inflamabilidad</a:t>
            </a:r>
            <a:endParaRPr lang="es-CL" sz="1600" noProof="0" dirty="0">
              <a:solidFill>
                <a:srgbClr val="002060"/>
              </a:solidFill>
              <a:latin typeface="Arial"/>
              <a:cs typeface="Arial"/>
            </a:endParaRPr>
          </a:p>
          <a:p>
            <a:pPr algn="ctr">
              <a:lnSpc>
                <a:spcPct val="100000"/>
              </a:lnSpc>
              <a:spcBef>
                <a:spcPts val="10"/>
              </a:spcBef>
            </a:pPr>
            <a:r>
              <a:rPr lang="es-CL" sz="1600" spc="-5" noProof="0" dirty="0">
                <a:solidFill>
                  <a:srgbClr val="002060"/>
                </a:solidFill>
                <a:latin typeface="Arial"/>
                <a:cs typeface="Arial"/>
              </a:rPr>
              <a:t>(Rojo)</a:t>
            </a:r>
            <a:endParaRPr lang="es-CL" sz="1600" noProof="0" dirty="0">
              <a:solidFill>
                <a:srgbClr val="002060"/>
              </a:solidFill>
              <a:latin typeface="Arial"/>
              <a:cs typeface="Arial"/>
            </a:endParaRPr>
          </a:p>
        </p:txBody>
      </p:sp>
      <p:sp>
        <p:nvSpPr>
          <p:cNvPr id="8" name="object 8"/>
          <p:cNvSpPr txBox="1"/>
          <p:nvPr/>
        </p:nvSpPr>
        <p:spPr>
          <a:xfrm>
            <a:off x="5924185" y="4525954"/>
            <a:ext cx="1616075" cy="751488"/>
          </a:xfrm>
          <a:prstGeom prst="rect">
            <a:avLst/>
          </a:prstGeom>
        </p:spPr>
        <p:txBody>
          <a:bodyPr vert="horz" wrap="square" lIns="0" tIns="12700" rIns="0" bIns="0" rtlCol="0">
            <a:spAutoFit/>
          </a:bodyPr>
          <a:lstStyle/>
          <a:p>
            <a:pPr marL="12700" marR="5080" indent="-635" algn="ctr">
              <a:lnSpc>
                <a:spcPct val="100000"/>
              </a:lnSpc>
              <a:spcBef>
                <a:spcPts val="100"/>
              </a:spcBef>
            </a:pPr>
            <a:r>
              <a:rPr lang="es-CL" sz="1600" spc="-5" noProof="0" dirty="0">
                <a:solidFill>
                  <a:srgbClr val="002060"/>
                </a:solidFill>
                <a:latin typeface="Arial"/>
                <a:cs typeface="Arial"/>
              </a:rPr>
              <a:t>Riesgo de  R</a:t>
            </a:r>
            <a:r>
              <a:rPr lang="es-CL" sz="1600" spc="-15" noProof="0" dirty="0">
                <a:solidFill>
                  <a:srgbClr val="002060"/>
                </a:solidFill>
                <a:latin typeface="Arial"/>
                <a:cs typeface="Arial"/>
              </a:rPr>
              <a:t>e</a:t>
            </a:r>
            <a:r>
              <a:rPr lang="es-CL" sz="1600" spc="-5" noProof="0" dirty="0">
                <a:solidFill>
                  <a:srgbClr val="002060"/>
                </a:solidFill>
                <a:latin typeface="Arial"/>
                <a:cs typeface="Arial"/>
              </a:rPr>
              <a:t>activi</a:t>
            </a:r>
            <a:r>
              <a:rPr lang="es-CL" sz="1600" spc="-15" noProof="0" dirty="0">
                <a:solidFill>
                  <a:srgbClr val="002060"/>
                </a:solidFill>
                <a:latin typeface="Arial"/>
                <a:cs typeface="Arial"/>
              </a:rPr>
              <a:t>d</a:t>
            </a:r>
            <a:r>
              <a:rPr lang="es-CL" sz="1600" spc="-5" noProof="0" dirty="0">
                <a:solidFill>
                  <a:srgbClr val="002060"/>
                </a:solidFill>
                <a:latin typeface="Arial"/>
                <a:cs typeface="Arial"/>
              </a:rPr>
              <a:t>ad</a:t>
            </a:r>
            <a:endParaRPr lang="es-CL" sz="1600" noProof="0" dirty="0">
              <a:solidFill>
                <a:srgbClr val="002060"/>
              </a:solidFill>
              <a:latin typeface="Arial"/>
              <a:cs typeface="Arial"/>
            </a:endParaRPr>
          </a:p>
          <a:p>
            <a:pPr algn="ctr">
              <a:lnSpc>
                <a:spcPct val="100000"/>
              </a:lnSpc>
              <a:spcBef>
                <a:spcPts val="10"/>
              </a:spcBef>
            </a:pPr>
            <a:r>
              <a:rPr lang="es-CL" sz="1600" spc="-5" noProof="0" dirty="0">
                <a:solidFill>
                  <a:srgbClr val="002060"/>
                </a:solidFill>
                <a:latin typeface="Arial"/>
                <a:cs typeface="Arial"/>
              </a:rPr>
              <a:t>(Amarillo)</a:t>
            </a:r>
            <a:endParaRPr lang="es-CL" sz="1600" noProof="0" dirty="0">
              <a:solidFill>
                <a:srgbClr val="002060"/>
              </a:solidFill>
              <a:latin typeface="Arial"/>
              <a:cs typeface="Arial"/>
            </a:endParaRPr>
          </a:p>
        </p:txBody>
      </p:sp>
      <p:sp>
        <p:nvSpPr>
          <p:cNvPr id="9" name="object 9"/>
          <p:cNvSpPr txBox="1"/>
          <p:nvPr/>
        </p:nvSpPr>
        <p:spPr>
          <a:xfrm>
            <a:off x="1667780" y="4525954"/>
            <a:ext cx="1670685" cy="751488"/>
          </a:xfrm>
          <a:prstGeom prst="rect">
            <a:avLst/>
          </a:prstGeom>
        </p:spPr>
        <p:txBody>
          <a:bodyPr vert="horz" wrap="square" lIns="0" tIns="12700" rIns="0" bIns="0" rtlCol="0">
            <a:spAutoFit/>
          </a:bodyPr>
          <a:lstStyle/>
          <a:p>
            <a:pPr marL="328295" marR="5080" indent="-316230">
              <a:lnSpc>
                <a:spcPct val="100000"/>
              </a:lnSpc>
              <a:spcBef>
                <a:spcPts val="100"/>
              </a:spcBef>
            </a:pPr>
            <a:r>
              <a:rPr lang="es-CL" sz="1600" spc="-5" noProof="0" dirty="0">
                <a:solidFill>
                  <a:srgbClr val="002060"/>
                </a:solidFill>
                <a:latin typeface="Arial"/>
                <a:cs typeface="Arial"/>
              </a:rPr>
              <a:t>Riesgo</a:t>
            </a:r>
            <a:r>
              <a:rPr lang="es-CL" sz="1600" spc="-50" noProof="0" dirty="0">
                <a:solidFill>
                  <a:srgbClr val="002060"/>
                </a:solidFill>
                <a:latin typeface="Arial"/>
                <a:cs typeface="Arial"/>
              </a:rPr>
              <a:t> </a:t>
            </a:r>
            <a:r>
              <a:rPr lang="es-CL" sz="1600" spc="-5" noProof="0" dirty="0">
                <a:solidFill>
                  <a:srgbClr val="002060"/>
                </a:solidFill>
                <a:latin typeface="Arial"/>
                <a:cs typeface="Arial"/>
              </a:rPr>
              <a:t>para  la</a:t>
            </a:r>
            <a:r>
              <a:rPr lang="es-CL" sz="1600" spc="-35" noProof="0" dirty="0">
                <a:solidFill>
                  <a:srgbClr val="002060"/>
                </a:solidFill>
                <a:latin typeface="Arial"/>
                <a:cs typeface="Arial"/>
              </a:rPr>
              <a:t> </a:t>
            </a:r>
            <a:r>
              <a:rPr lang="es-CL" sz="1600" spc="-5" noProof="0" dirty="0">
                <a:solidFill>
                  <a:srgbClr val="002060"/>
                </a:solidFill>
                <a:latin typeface="Arial"/>
                <a:cs typeface="Arial"/>
              </a:rPr>
              <a:t>Salud</a:t>
            </a:r>
            <a:br>
              <a:rPr lang="es-CL" sz="1600" noProof="0" dirty="0">
                <a:solidFill>
                  <a:srgbClr val="002060"/>
                </a:solidFill>
                <a:latin typeface="Arial"/>
                <a:cs typeface="Arial"/>
              </a:rPr>
            </a:br>
            <a:r>
              <a:rPr lang="es-CL" sz="1600" spc="-5" noProof="0" dirty="0">
                <a:solidFill>
                  <a:srgbClr val="002060"/>
                </a:solidFill>
                <a:latin typeface="Arial"/>
                <a:cs typeface="Arial"/>
              </a:rPr>
              <a:t>(Azul)</a:t>
            </a:r>
            <a:endParaRPr lang="es-CL" sz="1600" noProof="0" dirty="0">
              <a:solidFill>
                <a:srgbClr val="002060"/>
              </a:solidFill>
              <a:latin typeface="Arial"/>
              <a:cs typeface="Arial"/>
            </a:endParaRPr>
          </a:p>
        </p:txBody>
      </p:sp>
      <p:sp>
        <p:nvSpPr>
          <p:cNvPr id="10" name="object 10"/>
          <p:cNvSpPr txBox="1"/>
          <p:nvPr/>
        </p:nvSpPr>
        <p:spPr>
          <a:xfrm>
            <a:off x="3278504" y="6218733"/>
            <a:ext cx="2811482" cy="505267"/>
          </a:xfrm>
          <a:prstGeom prst="rect">
            <a:avLst/>
          </a:prstGeom>
        </p:spPr>
        <p:txBody>
          <a:bodyPr vert="horz" wrap="square" lIns="0" tIns="12700" rIns="0" bIns="0" rtlCol="0">
            <a:spAutoFit/>
          </a:bodyPr>
          <a:lstStyle/>
          <a:p>
            <a:pPr algn="ctr">
              <a:lnSpc>
                <a:spcPct val="100000"/>
              </a:lnSpc>
              <a:spcBef>
                <a:spcPts val="100"/>
              </a:spcBef>
            </a:pPr>
            <a:r>
              <a:rPr lang="es-CL" sz="1600" spc="-5" noProof="0" dirty="0">
                <a:solidFill>
                  <a:srgbClr val="002060"/>
                </a:solidFill>
                <a:latin typeface="Arial"/>
                <a:cs typeface="Arial"/>
              </a:rPr>
              <a:t>Riesgo</a:t>
            </a:r>
            <a:r>
              <a:rPr lang="es-CL" sz="1600" spc="-45" noProof="0" dirty="0">
                <a:solidFill>
                  <a:srgbClr val="002060"/>
                </a:solidFill>
                <a:latin typeface="Arial"/>
                <a:cs typeface="Arial"/>
              </a:rPr>
              <a:t> </a:t>
            </a:r>
            <a:r>
              <a:rPr lang="es-CL" sz="1600" spc="-5" noProof="0" dirty="0">
                <a:solidFill>
                  <a:srgbClr val="002060"/>
                </a:solidFill>
                <a:latin typeface="Arial"/>
                <a:cs typeface="Arial"/>
              </a:rPr>
              <a:t>Especiales</a:t>
            </a:r>
            <a:endParaRPr lang="es-CL" sz="1600" noProof="0" dirty="0">
              <a:solidFill>
                <a:srgbClr val="002060"/>
              </a:solidFill>
              <a:latin typeface="Arial"/>
              <a:cs typeface="Arial"/>
            </a:endParaRPr>
          </a:p>
          <a:p>
            <a:pPr algn="ctr">
              <a:lnSpc>
                <a:spcPct val="100000"/>
              </a:lnSpc>
              <a:spcBef>
                <a:spcPts val="10"/>
              </a:spcBef>
            </a:pPr>
            <a:r>
              <a:rPr lang="es-CL" sz="1600" spc="-5" noProof="0" dirty="0">
                <a:solidFill>
                  <a:srgbClr val="002060"/>
                </a:solidFill>
                <a:latin typeface="Arial"/>
                <a:cs typeface="Arial"/>
              </a:rPr>
              <a:t>(Blanco)</a:t>
            </a:r>
            <a:endParaRPr lang="es-CL" sz="1600" noProof="0" dirty="0">
              <a:solidFill>
                <a:srgbClr val="002060"/>
              </a:solidFill>
              <a:latin typeface="Arial"/>
              <a:cs typeface="Arial"/>
            </a:endParaRPr>
          </a:p>
        </p:txBody>
      </p:sp>
      <p:sp>
        <p:nvSpPr>
          <p:cNvPr id="11" name="object 11"/>
          <p:cNvSpPr/>
          <p:nvPr/>
        </p:nvSpPr>
        <p:spPr>
          <a:xfrm>
            <a:off x="3338465" y="3710708"/>
            <a:ext cx="2531110" cy="246683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7" name="object 17"/>
          <p:cNvSpPr txBox="1"/>
          <p:nvPr/>
        </p:nvSpPr>
        <p:spPr>
          <a:xfrm>
            <a:off x="1667780" y="1886513"/>
            <a:ext cx="6328378" cy="924099"/>
          </a:xfrm>
          <a:prstGeom prst="rect">
            <a:avLst/>
          </a:prstGeom>
        </p:spPr>
        <p:txBody>
          <a:bodyPr vert="horz" wrap="square" lIns="0" tIns="67945" rIns="0" bIns="0" rtlCol="0">
            <a:spAutoFit/>
          </a:bodyPr>
          <a:lstStyle/>
          <a:p>
            <a:pPr marL="289560" marR="5080" indent="-277495">
              <a:lnSpc>
                <a:spcPts val="3460"/>
              </a:lnSpc>
              <a:spcBef>
                <a:spcPts val="535"/>
              </a:spcBef>
            </a:pPr>
            <a:r>
              <a:rPr lang="es-CL" sz="2000" b="1" u="sng" noProof="0" dirty="0">
                <a:solidFill>
                  <a:srgbClr val="002060"/>
                </a:solidFill>
                <a:effectLst>
                  <a:outerShdw blurRad="38100" dist="38100" dir="2700000" algn="tl">
                    <a:srgbClr val="000000">
                      <a:alpha val="43137"/>
                    </a:srgbClr>
                  </a:outerShdw>
                </a:effectLst>
                <a:latin typeface="Arial"/>
                <a:cs typeface="Arial"/>
              </a:rPr>
              <a:t>SISTEMA DE IDENTIFICACIÓN DE</a:t>
            </a:r>
            <a:r>
              <a:rPr lang="es-CL" sz="2000" b="1" u="sng" spc="-65" noProof="0" dirty="0">
                <a:solidFill>
                  <a:srgbClr val="002060"/>
                </a:solidFill>
                <a:effectLst>
                  <a:outerShdw blurRad="38100" dist="38100" dir="2700000" algn="tl">
                    <a:srgbClr val="000000">
                      <a:alpha val="43137"/>
                    </a:srgbClr>
                  </a:outerShdw>
                </a:effectLst>
                <a:latin typeface="Arial"/>
                <a:cs typeface="Arial"/>
              </a:rPr>
              <a:t> </a:t>
            </a:r>
            <a:r>
              <a:rPr lang="es-CL" sz="2000" b="1" u="sng" spc="-25" noProof="0" dirty="0">
                <a:solidFill>
                  <a:srgbClr val="002060"/>
                </a:solidFill>
                <a:effectLst>
                  <a:outerShdw blurRad="38100" dist="38100" dir="2700000" algn="tl">
                    <a:srgbClr val="000000">
                      <a:alpha val="43137"/>
                    </a:srgbClr>
                  </a:outerShdw>
                </a:effectLst>
                <a:latin typeface="Arial"/>
                <a:cs typeface="Arial"/>
              </a:rPr>
              <a:t>MATERIALES  </a:t>
            </a:r>
            <a:r>
              <a:rPr lang="es-CL" sz="2000" b="1" u="sng" noProof="0" dirty="0">
                <a:solidFill>
                  <a:srgbClr val="002060"/>
                </a:solidFill>
                <a:effectLst>
                  <a:outerShdw blurRad="38100" dist="38100" dir="2700000" algn="tl">
                    <a:srgbClr val="000000">
                      <a:alpha val="43137"/>
                    </a:srgbClr>
                  </a:outerShdw>
                </a:effectLst>
                <a:latin typeface="Arial"/>
                <a:cs typeface="Arial"/>
              </a:rPr>
              <a:t>PELIGROSOS NCH 1411/4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idx="4294967295"/>
          </p:nvPr>
        </p:nvSpPr>
        <p:spPr>
          <a:xfrm>
            <a:off x="1254919" y="2167561"/>
            <a:ext cx="6634162" cy="3138680"/>
          </a:xfrm>
          <a:prstGeom prst="rect">
            <a:avLst/>
          </a:prstGeom>
        </p:spPr>
        <p:txBody>
          <a:bodyPr vert="horz" wrap="square" lIns="0" tIns="136525" rIns="0" bIns="0" rtlCol="0">
            <a:spAutoFit/>
          </a:bodyPr>
          <a:lstStyle/>
          <a:p>
            <a:pPr marL="157480" marR="5080" indent="-144780">
              <a:lnSpc>
                <a:spcPts val="7780"/>
              </a:lnSpc>
              <a:spcBef>
                <a:spcPts val="1075"/>
              </a:spcBef>
            </a:pPr>
            <a:r>
              <a:rPr lang="es-CL" sz="7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MARCO</a:t>
            </a:r>
            <a:r>
              <a:rPr lang="es-CL" sz="7200" b="1" u="sng" spc="-8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7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  Y</a:t>
            </a:r>
            <a:r>
              <a:rPr lang="es-CL" sz="7200" b="1" u="sng" spc="-2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72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NORMATIVO</a:t>
            </a:r>
            <a:endParaRPr lang="es-CL" sz="7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603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idx="4294967295"/>
          </p:nvPr>
        </p:nvSpPr>
        <p:spPr>
          <a:xfrm>
            <a:off x="166743" y="1832781"/>
            <a:ext cx="8810514" cy="444352"/>
          </a:xfrm>
          <a:prstGeom prst="rect">
            <a:avLst/>
          </a:prstGeom>
        </p:spPr>
        <p:txBody>
          <a:bodyPr vert="horz" wrap="square" lIns="0" tIns="13335" rIns="0" bIns="0" rtlCol="0">
            <a:spAutoFit/>
          </a:bodyPr>
          <a:lstStyle/>
          <a:p>
            <a:pPr marL="12700">
              <a:lnSpc>
                <a:spcPct val="100000"/>
              </a:lnSpc>
              <a:spcBef>
                <a:spcPts val="105"/>
              </a:spcBef>
            </a:pPr>
            <a:r>
              <a:rPr lang="es-CL" sz="2800"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MARCO</a:t>
            </a:r>
            <a:r>
              <a:rPr lang="es-CL" sz="2800" u="sng" spc="-5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u="sng" spc="-2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REGLAMENTARIO</a:t>
            </a:r>
          </a:p>
        </p:txBody>
      </p:sp>
      <p:sp>
        <p:nvSpPr>
          <p:cNvPr id="7" name="object 7"/>
          <p:cNvSpPr txBox="1"/>
          <p:nvPr/>
        </p:nvSpPr>
        <p:spPr>
          <a:xfrm>
            <a:off x="348881" y="2400244"/>
            <a:ext cx="7615555" cy="4317849"/>
          </a:xfrm>
          <a:prstGeom prst="rect">
            <a:avLst/>
          </a:prstGeom>
        </p:spPr>
        <p:txBody>
          <a:bodyPr vert="horz" wrap="square" lIns="0" tIns="85090" rIns="0" bIns="0" rtlCol="0">
            <a:spAutoFit/>
          </a:bodyPr>
          <a:lstStyle/>
          <a:p>
            <a:pPr marL="354965" indent="-342900">
              <a:lnSpc>
                <a:spcPct val="100000"/>
              </a:lnSpc>
              <a:spcBef>
                <a:spcPts val="670"/>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Código</a:t>
            </a:r>
            <a:r>
              <a:rPr lang="es-CL" sz="2400" spc="30" noProof="0" dirty="0">
                <a:solidFill>
                  <a:srgbClr val="002060"/>
                </a:solidFill>
                <a:latin typeface="Arial"/>
                <a:cs typeface="Arial"/>
              </a:rPr>
              <a:t> </a:t>
            </a:r>
            <a:r>
              <a:rPr lang="es-CL" sz="2400" spc="-5" noProof="0" dirty="0">
                <a:solidFill>
                  <a:srgbClr val="002060"/>
                </a:solidFill>
                <a:latin typeface="Arial"/>
                <a:cs typeface="Arial"/>
              </a:rPr>
              <a:t>Sanitario.</a:t>
            </a:r>
            <a:endParaRPr lang="es-CL" sz="24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noProof="0" dirty="0">
                <a:solidFill>
                  <a:srgbClr val="002060"/>
                </a:solidFill>
                <a:latin typeface="Arial"/>
                <a:cs typeface="Arial"/>
              </a:rPr>
              <a:t>Ordenanza General </a:t>
            </a:r>
            <a:r>
              <a:rPr lang="es-CL" sz="2400" spc="-5" noProof="0" dirty="0">
                <a:solidFill>
                  <a:srgbClr val="002060"/>
                </a:solidFill>
                <a:latin typeface="Arial"/>
                <a:cs typeface="Arial"/>
              </a:rPr>
              <a:t>de Urbanismo </a:t>
            </a:r>
            <a:r>
              <a:rPr lang="es-CL" sz="2400" noProof="0" dirty="0">
                <a:solidFill>
                  <a:srgbClr val="002060"/>
                </a:solidFill>
                <a:latin typeface="Arial"/>
                <a:cs typeface="Arial"/>
              </a:rPr>
              <a:t>y</a:t>
            </a:r>
            <a:r>
              <a:rPr lang="es-CL" sz="2400" spc="25" noProof="0" dirty="0">
                <a:solidFill>
                  <a:srgbClr val="002060"/>
                </a:solidFill>
                <a:latin typeface="Arial"/>
                <a:cs typeface="Arial"/>
              </a:rPr>
              <a:t> </a:t>
            </a:r>
            <a:r>
              <a:rPr lang="es-CL" sz="2400" spc="-5" noProof="0" dirty="0">
                <a:solidFill>
                  <a:srgbClr val="002060"/>
                </a:solidFill>
                <a:latin typeface="Arial"/>
                <a:cs typeface="Arial"/>
              </a:rPr>
              <a:t>Construcción.</a:t>
            </a:r>
            <a:endParaRPr lang="es-CL" sz="2400" noProof="0" dirty="0">
              <a:solidFill>
                <a:srgbClr val="002060"/>
              </a:solidFill>
              <a:latin typeface="Arial"/>
              <a:cs typeface="Arial"/>
            </a:endParaRPr>
          </a:p>
          <a:p>
            <a:pPr marL="354965" marR="5080" indent="-342900">
              <a:lnSpc>
                <a:spcPct val="100000"/>
              </a:lnSpc>
              <a:spcBef>
                <a:spcPts val="575"/>
              </a:spcBef>
              <a:buClr>
                <a:srgbClr val="002060"/>
              </a:buClr>
              <a:buFont typeface="Wingdings" panose="05000000000000000000" pitchFamily="2" charset="2"/>
              <a:buChar char="ü"/>
              <a:tabLst>
                <a:tab pos="354965" algn="l"/>
                <a:tab pos="355600" algn="l"/>
                <a:tab pos="1030605" algn="l"/>
                <a:tab pos="1979930" algn="l"/>
                <a:tab pos="2317115" algn="l"/>
                <a:tab pos="2823210" algn="l"/>
                <a:tab pos="4533265" algn="l"/>
                <a:tab pos="5310505" algn="l"/>
                <a:tab pos="5825490" algn="l"/>
                <a:tab pos="7028180" algn="l"/>
              </a:tabLst>
            </a:pPr>
            <a:r>
              <a:rPr lang="es-CL" sz="2400" spc="-10" noProof="0" dirty="0">
                <a:solidFill>
                  <a:srgbClr val="002060"/>
                </a:solidFill>
                <a:latin typeface="Arial"/>
                <a:cs typeface="Arial"/>
              </a:rPr>
              <a:t>Le</a:t>
            </a:r>
            <a:r>
              <a:rPr lang="es-CL" sz="2400" spc="-5" noProof="0" dirty="0">
                <a:solidFill>
                  <a:srgbClr val="002060"/>
                </a:solidFill>
                <a:latin typeface="Arial"/>
                <a:cs typeface="Arial"/>
              </a:rPr>
              <a:t>y</a:t>
            </a:r>
            <a:r>
              <a:rPr lang="es-CL" sz="2400" noProof="0" dirty="0">
                <a:solidFill>
                  <a:srgbClr val="002060"/>
                </a:solidFill>
                <a:latin typeface="Arial"/>
                <a:cs typeface="Arial"/>
              </a:rPr>
              <a:t>	</a:t>
            </a:r>
            <a:r>
              <a:rPr lang="es-CL" sz="2400" spc="-10" noProof="0" dirty="0">
                <a:solidFill>
                  <a:srgbClr val="002060"/>
                </a:solidFill>
                <a:latin typeface="Arial"/>
                <a:cs typeface="Arial"/>
              </a:rPr>
              <a:t>3</a:t>
            </a:r>
            <a:r>
              <a:rPr lang="es-CL" sz="2400" noProof="0" dirty="0">
                <a:solidFill>
                  <a:srgbClr val="002060"/>
                </a:solidFill>
                <a:latin typeface="Arial"/>
                <a:cs typeface="Arial"/>
              </a:rPr>
              <a:t>.</a:t>
            </a:r>
            <a:r>
              <a:rPr lang="es-CL" sz="2400" spc="-5" noProof="0" dirty="0">
                <a:solidFill>
                  <a:srgbClr val="002060"/>
                </a:solidFill>
                <a:latin typeface="Arial"/>
                <a:cs typeface="Arial"/>
              </a:rPr>
              <a:t>133</a:t>
            </a:r>
            <a:r>
              <a:rPr lang="es-CL" sz="2400" noProof="0" dirty="0">
                <a:solidFill>
                  <a:srgbClr val="002060"/>
                </a:solidFill>
                <a:latin typeface="Arial"/>
                <a:cs typeface="Arial"/>
              </a:rPr>
              <a:t>	y	</a:t>
            </a:r>
            <a:r>
              <a:rPr lang="es-CL" sz="2400" spc="-5" noProof="0" dirty="0">
                <a:solidFill>
                  <a:srgbClr val="002060"/>
                </a:solidFill>
                <a:latin typeface="Arial"/>
                <a:cs typeface="Arial"/>
              </a:rPr>
              <a:t>su</a:t>
            </a:r>
            <a:r>
              <a:rPr lang="es-CL" sz="2400" noProof="0" dirty="0">
                <a:solidFill>
                  <a:srgbClr val="002060"/>
                </a:solidFill>
                <a:latin typeface="Arial"/>
                <a:cs typeface="Arial"/>
              </a:rPr>
              <a:t>	</a:t>
            </a:r>
            <a:r>
              <a:rPr lang="es-CL" sz="2400" spc="-5" noProof="0" dirty="0">
                <a:solidFill>
                  <a:srgbClr val="002060"/>
                </a:solidFill>
                <a:latin typeface="Arial"/>
                <a:cs typeface="Arial"/>
              </a:rPr>
              <a:t>reglamento</a:t>
            </a:r>
            <a:r>
              <a:rPr lang="es-CL" sz="2400" noProof="0" dirty="0">
                <a:solidFill>
                  <a:srgbClr val="002060"/>
                </a:solidFill>
                <a:latin typeface="Arial"/>
                <a:cs typeface="Arial"/>
              </a:rPr>
              <a:t>	</a:t>
            </a:r>
            <a:r>
              <a:rPr lang="es-CL" sz="2400" spc="-10" noProof="0" dirty="0">
                <a:solidFill>
                  <a:srgbClr val="002060"/>
                </a:solidFill>
                <a:latin typeface="Arial"/>
                <a:cs typeface="Arial"/>
              </a:rPr>
              <a:t>D</a:t>
            </a:r>
            <a:r>
              <a:rPr lang="es-CL" sz="2400" noProof="0" dirty="0">
                <a:solidFill>
                  <a:srgbClr val="002060"/>
                </a:solidFill>
                <a:latin typeface="Arial"/>
                <a:cs typeface="Arial"/>
              </a:rPr>
              <a:t>.</a:t>
            </a:r>
            <a:r>
              <a:rPr lang="es-CL" sz="2400" spc="-5" noProof="0" dirty="0">
                <a:solidFill>
                  <a:srgbClr val="002060"/>
                </a:solidFill>
                <a:latin typeface="Arial"/>
                <a:cs typeface="Arial"/>
              </a:rPr>
              <a:t>S</a:t>
            </a:r>
            <a:r>
              <a:rPr lang="es-CL" sz="2400" noProof="0" dirty="0">
                <a:solidFill>
                  <a:srgbClr val="002060"/>
                </a:solidFill>
                <a:latin typeface="Arial"/>
                <a:cs typeface="Arial"/>
              </a:rPr>
              <a:t>.	</a:t>
            </a:r>
            <a:r>
              <a:rPr lang="es-CL" sz="2400" spc="-10" noProof="0" dirty="0">
                <a:solidFill>
                  <a:srgbClr val="002060"/>
                </a:solidFill>
                <a:latin typeface="Arial"/>
                <a:cs typeface="Arial"/>
              </a:rPr>
              <a:t>N.º</a:t>
            </a:r>
            <a:r>
              <a:rPr lang="es-CL" sz="2400" noProof="0" dirty="0">
                <a:solidFill>
                  <a:srgbClr val="002060"/>
                </a:solidFill>
                <a:latin typeface="Arial"/>
                <a:cs typeface="Arial"/>
              </a:rPr>
              <a:t>	</a:t>
            </a:r>
            <a:r>
              <a:rPr lang="es-CL" sz="2400" spc="-10" noProof="0" dirty="0">
                <a:solidFill>
                  <a:srgbClr val="002060"/>
                </a:solidFill>
                <a:latin typeface="Arial"/>
                <a:cs typeface="Arial"/>
              </a:rPr>
              <a:t>35</a:t>
            </a:r>
            <a:r>
              <a:rPr lang="es-CL" sz="2400" spc="5" noProof="0" dirty="0">
                <a:solidFill>
                  <a:srgbClr val="002060"/>
                </a:solidFill>
                <a:latin typeface="Arial"/>
                <a:cs typeface="Arial"/>
              </a:rPr>
              <a:t>1</a:t>
            </a:r>
            <a:r>
              <a:rPr lang="es-CL" sz="2400" noProof="0" dirty="0">
                <a:solidFill>
                  <a:srgbClr val="002060"/>
                </a:solidFill>
                <a:latin typeface="Arial"/>
                <a:cs typeface="Arial"/>
              </a:rPr>
              <a:t>/</a:t>
            </a:r>
            <a:r>
              <a:rPr lang="es-CL" sz="2400" spc="-10" noProof="0" dirty="0">
                <a:solidFill>
                  <a:srgbClr val="002060"/>
                </a:solidFill>
                <a:latin typeface="Arial"/>
                <a:cs typeface="Arial"/>
              </a:rPr>
              <a:t>92</a:t>
            </a:r>
            <a:r>
              <a:rPr lang="es-CL" sz="2400" noProof="0" dirty="0">
                <a:solidFill>
                  <a:srgbClr val="002060"/>
                </a:solidFill>
                <a:latin typeface="Arial"/>
                <a:cs typeface="Arial"/>
              </a:rPr>
              <a:t>,	</a:t>
            </a:r>
            <a:r>
              <a:rPr lang="es-CL" sz="2400" spc="-5" noProof="0" dirty="0">
                <a:solidFill>
                  <a:srgbClr val="002060"/>
                </a:solidFill>
                <a:latin typeface="Arial"/>
                <a:cs typeface="Arial"/>
              </a:rPr>
              <a:t>Mi</a:t>
            </a:r>
            <a:r>
              <a:rPr lang="es-CL" sz="2400" spc="-20" noProof="0" dirty="0">
                <a:solidFill>
                  <a:srgbClr val="002060"/>
                </a:solidFill>
                <a:latin typeface="Arial"/>
                <a:cs typeface="Arial"/>
              </a:rPr>
              <a:t>n</a:t>
            </a:r>
            <a:r>
              <a:rPr lang="es-CL" sz="2400" noProof="0" dirty="0">
                <a:solidFill>
                  <a:srgbClr val="002060"/>
                </a:solidFill>
                <a:latin typeface="Arial"/>
                <a:cs typeface="Arial"/>
              </a:rPr>
              <a:t>.  </a:t>
            </a:r>
            <a:r>
              <a:rPr lang="es-CL" sz="2400" spc="-5" noProof="0" dirty="0">
                <a:solidFill>
                  <a:srgbClr val="002060"/>
                </a:solidFill>
                <a:latin typeface="Arial"/>
                <a:cs typeface="Arial"/>
              </a:rPr>
              <a:t>Obras</a:t>
            </a:r>
            <a:r>
              <a:rPr lang="es-CL" sz="2400" spc="-15" noProof="0" dirty="0">
                <a:solidFill>
                  <a:srgbClr val="002060"/>
                </a:solidFill>
                <a:latin typeface="Arial"/>
                <a:cs typeface="Arial"/>
              </a:rPr>
              <a:t> </a:t>
            </a:r>
            <a:r>
              <a:rPr lang="es-CL" sz="2400" spc="-5" noProof="0" dirty="0">
                <a:solidFill>
                  <a:srgbClr val="002060"/>
                </a:solidFill>
                <a:latin typeface="Arial"/>
                <a:cs typeface="Arial"/>
              </a:rPr>
              <a:t>Públicas.</a:t>
            </a:r>
            <a:endParaRPr lang="es-CL" sz="2400" noProof="0" dirty="0">
              <a:solidFill>
                <a:srgbClr val="002060"/>
              </a:solidFill>
              <a:latin typeface="Arial"/>
              <a:cs typeface="Arial"/>
            </a:endParaRPr>
          </a:p>
          <a:p>
            <a:pPr marL="354965" marR="7620"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D.S. N.º 298/Of. 94: </a:t>
            </a:r>
            <a:r>
              <a:rPr lang="es-CL" sz="2400" spc="-15" noProof="0" dirty="0">
                <a:solidFill>
                  <a:srgbClr val="002060"/>
                </a:solidFill>
                <a:latin typeface="Arial"/>
                <a:cs typeface="Arial"/>
              </a:rPr>
              <a:t>Transporte </a:t>
            </a:r>
            <a:r>
              <a:rPr lang="es-CL" sz="2400" spc="-5" noProof="0" dirty="0">
                <a:solidFill>
                  <a:srgbClr val="002060"/>
                </a:solidFill>
                <a:latin typeface="Arial"/>
                <a:cs typeface="Arial"/>
              </a:rPr>
              <a:t>de Cargas Peligrosas,  Min. </a:t>
            </a:r>
            <a:r>
              <a:rPr lang="es-CL" sz="2400" spc="-10" noProof="0" dirty="0">
                <a:solidFill>
                  <a:srgbClr val="002060"/>
                </a:solidFill>
                <a:latin typeface="Arial"/>
                <a:cs typeface="Arial"/>
              </a:rPr>
              <a:t>Transporte </a:t>
            </a:r>
            <a:r>
              <a:rPr lang="es-CL" sz="2400" noProof="0" dirty="0">
                <a:solidFill>
                  <a:srgbClr val="002060"/>
                </a:solidFill>
                <a:latin typeface="Arial"/>
                <a:cs typeface="Arial"/>
              </a:rPr>
              <a:t>y</a:t>
            </a:r>
            <a:r>
              <a:rPr lang="es-CL" sz="2400" spc="-75" noProof="0" dirty="0">
                <a:solidFill>
                  <a:srgbClr val="002060"/>
                </a:solidFill>
                <a:latin typeface="Arial"/>
                <a:cs typeface="Arial"/>
              </a:rPr>
              <a:t> </a:t>
            </a:r>
            <a:r>
              <a:rPr lang="es-CL" sz="2400" spc="-20" noProof="0" dirty="0">
                <a:solidFill>
                  <a:srgbClr val="002060"/>
                </a:solidFill>
                <a:latin typeface="Arial"/>
                <a:cs typeface="Arial"/>
              </a:rPr>
              <a:t>Telecomunicaciones.</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D.S. </a:t>
            </a:r>
            <a:r>
              <a:rPr lang="es-CL" sz="2400" spc="-35" noProof="0" dirty="0">
                <a:solidFill>
                  <a:srgbClr val="002060"/>
                </a:solidFill>
                <a:latin typeface="Arial"/>
                <a:cs typeface="Arial"/>
              </a:rPr>
              <a:t>114/61</a:t>
            </a:r>
            <a:r>
              <a:rPr lang="es-CL" sz="2400" spc="-50" noProof="0" dirty="0">
                <a:solidFill>
                  <a:srgbClr val="002060"/>
                </a:solidFill>
                <a:latin typeface="Arial"/>
                <a:cs typeface="Arial"/>
              </a:rPr>
              <a:t> </a:t>
            </a:r>
            <a:r>
              <a:rPr lang="es-CL" sz="2400" spc="-5" noProof="0" dirty="0">
                <a:solidFill>
                  <a:srgbClr val="002060"/>
                </a:solidFill>
                <a:latin typeface="Arial"/>
                <a:cs typeface="Arial"/>
              </a:rPr>
              <a:t>MinSal.</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D.S. 144/85</a:t>
            </a:r>
            <a:r>
              <a:rPr lang="es-CL" sz="2400" spc="-65" noProof="0" dirty="0">
                <a:solidFill>
                  <a:srgbClr val="002060"/>
                </a:solidFill>
                <a:latin typeface="Arial"/>
                <a:cs typeface="Arial"/>
              </a:rPr>
              <a:t> </a:t>
            </a:r>
            <a:r>
              <a:rPr lang="es-CL" sz="2400" spc="-5" noProof="0" dirty="0">
                <a:solidFill>
                  <a:srgbClr val="002060"/>
                </a:solidFill>
                <a:latin typeface="Arial"/>
                <a:cs typeface="Arial"/>
              </a:rPr>
              <a:t>MinSal.</a:t>
            </a:r>
            <a:endParaRPr lang="es-CL" sz="24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D.S. 4/92 MinSal.</a:t>
            </a:r>
            <a:endParaRPr lang="es-CL" sz="24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400" spc="-5" noProof="0" dirty="0">
                <a:solidFill>
                  <a:srgbClr val="002060"/>
                </a:solidFill>
                <a:latin typeface="Arial"/>
                <a:cs typeface="Arial"/>
              </a:rPr>
              <a:t>D.S. N.º 745/93</a:t>
            </a:r>
            <a:r>
              <a:rPr lang="es-CL" sz="2400" spc="5" noProof="0" dirty="0">
                <a:solidFill>
                  <a:srgbClr val="002060"/>
                </a:solidFill>
                <a:latin typeface="Arial"/>
                <a:cs typeface="Arial"/>
              </a:rPr>
              <a:t> </a:t>
            </a:r>
            <a:r>
              <a:rPr lang="es-CL" sz="2400" spc="-5" noProof="0" dirty="0">
                <a:solidFill>
                  <a:srgbClr val="002060"/>
                </a:solidFill>
                <a:latin typeface="Arial"/>
                <a:cs typeface="Arial"/>
              </a:rPr>
              <a:t>MinSal.</a:t>
            </a:r>
            <a:endParaRPr lang="es-CL" sz="2400" noProof="0" dirty="0">
              <a:solidFill>
                <a:srgbClr val="002060"/>
              </a:solidFill>
              <a:latin typeface="Arial"/>
              <a:cs typeface="Arial"/>
            </a:endParaRPr>
          </a:p>
        </p:txBody>
      </p:sp>
    </p:spTree>
    <p:extLst>
      <p:ext uri="{BB962C8B-B14F-4D97-AF65-F5344CB8AC3E}">
        <p14:creationId xmlns:p14="http://schemas.microsoft.com/office/powerpoint/2010/main" val="857023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48134" y="2970407"/>
            <a:ext cx="5176520" cy="1258678"/>
          </a:xfrm>
          <a:prstGeom prst="rect">
            <a:avLst/>
          </a:prstGeom>
        </p:spPr>
        <p:txBody>
          <a:bodyPr vert="horz" wrap="square" lIns="0" tIns="12065" rIns="0" bIns="0" rtlCol="0">
            <a:spAutoFit/>
          </a:bodyPr>
          <a:lstStyle/>
          <a:p>
            <a:pPr marL="739140" marR="5080" indent="-342900" algn="just">
              <a:lnSpc>
                <a:spcPct val="90000"/>
              </a:lnSpc>
              <a:spcBef>
                <a:spcPts val="520"/>
              </a:spcBef>
              <a:buFont typeface="Wingdings" panose="05000000000000000000" pitchFamily="2" charset="2"/>
              <a:buChar char="ü"/>
            </a:pPr>
            <a:r>
              <a:rPr lang="es-CL" spc="-5" noProof="0" dirty="0">
                <a:solidFill>
                  <a:srgbClr val="002060"/>
                </a:solidFill>
                <a:latin typeface="Arial"/>
                <a:cs typeface="Arial"/>
              </a:rPr>
              <a:t>Es facultad del Servicio de Salud de  velar </a:t>
            </a:r>
            <a:r>
              <a:rPr lang="es-CL" noProof="0" dirty="0">
                <a:solidFill>
                  <a:srgbClr val="002060"/>
                </a:solidFill>
                <a:latin typeface="Arial"/>
                <a:cs typeface="Arial"/>
              </a:rPr>
              <a:t>porque se </a:t>
            </a:r>
            <a:r>
              <a:rPr lang="es-CL" spc="-5" noProof="0" dirty="0">
                <a:solidFill>
                  <a:srgbClr val="002060"/>
                </a:solidFill>
                <a:latin typeface="Arial"/>
                <a:cs typeface="Arial"/>
              </a:rPr>
              <a:t>eliminen o </a:t>
            </a:r>
            <a:r>
              <a:rPr lang="es-CL" noProof="0" dirty="0">
                <a:solidFill>
                  <a:srgbClr val="002060"/>
                </a:solidFill>
                <a:latin typeface="Arial"/>
                <a:cs typeface="Arial"/>
              </a:rPr>
              <a:t>se  </a:t>
            </a:r>
            <a:r>
              <a:rPr lang="es-CL" spc="-5" noProof="0" dirty="0">
                <a:solidFill>
                  <a:srgbClr val="002060"/>
                </a:solidFill>
                <a:latin typeface="Arial"/>
                <a:cs typeface="Arial"/>
              </a:rPr>
              <a:t>controlen todos los </a:t>
            </a:r>
            <a:r>
              <a:rPr lang="es-CL" noProof="0" dirty="0">
                <a:solidFill>
                  <a:srgbClr val="002060"/>
                </a:solidFill>
                <a:latin typeface="Arial"/>
                <a:cs typeface="Arial"/>
              </a:rPr>
              <a:t>factores,  </a:t>
            </a:r>
            <a:r>
              <a:rPr lang="es-CL" spc="-5" noProof="0" dirty="0">
                <a:solidFill>
                  <a:srgbClr val="002060"/>
                </a:solidFill>
                <a:latin typeface="Arial"/>
                <a:cs typeface="Arial"/>
              </a:rPr>
              <a:t>elementos o agentes del medio  ambiente </a:t>
            </a:r>
            <a:r>
              <a:rPr lang="es-CL" noProof="0" dirty="0">
                <a:solidFill>
                  <a:srgbClr val="002060"/>
                </a:solidFill>
                <a:latin typeface="Arial"/>
                <a:cs typeface="Arial"/>
              </a:rPr>
              <a:t>que </a:t>
            </a:r>
            <a:r>
              <a:rPr lang="es-CL" spc="-5" noProof="0" dirty="0">
                <a:solidFill>
                  <a:srgbClr val="002060"/>
                </a:solidFill>
                <a:latin typeface="Arial"/>
                <a:cs typeface="Arial"/>
              </a:rPr>
              <a:t>afecten a la </a:t>
            </a:r>
            <a:r>
              <a:rPr lang="es-CL" noProof="0" dirty="0">
                <a:solidFill>
                  <a:srgbClr val="002060"/>
                </a:solidFill>
                <a:latin typeface="Arial"/>
                <a:cs typeface="Arial"/>
              </a:rPr>
              <a:t>salud, </a:t>
            </a:r>
            <a:r>
              <a:rPr lang="es-CL" spc="-15" noProof="0" dirty="0">
                <a:solidFill>
                  <a:srgbClr val="002060"/>
                </a:solidFill>
                <a:latin typeface="Arial"/>
                <a:cs typeface="Arial"/>
              </a:rPr>
              <a:t>la </a:t>
            </a:r>
            <a:r>
              <a:rPr lang="es-CL" spc="580" noProof="0" dirty="0">
                <a:solidFill>
                  <a:srgbClr val="002060"/>
                </a:solidFill>
                <a:latin typeface="Arial"/>
                <a:cs typeface="Arial"/>
              </a:rPr>
              <a:t> </a:t>
            </a:r>
            <a:r>
              <a:rPr lang="es-CL" spc="-5" noProof="0" dirty="0">
                <a:solidFill>
                  <a:srgbClr val="002060"/>
                </a:solidFill>
                <a:latin typeface="Arial"/>
                <a:cs typeface="Arial"/>
              </a:rPr>
              <a:t>seguridad y el bienestar de las  </a:t>
            </a:r>
            <a:r>
              <a:rPr lang="es-CL" noProof="0" dirty="0">
                <a:solidFill>
                  <a:srgbClr val="002060"/>
                </a:solidFill>
                <a:latin typeface="Arial"/>
                <a:cs typeface="Arial"/>
              </a:rPr>
              <a:t>personas.</a:t>
            </a:r>
          </a:p>
        </p:txBody>
      </p:sp>
      <p:sp>
        <p:nvSpPr>
          <p:cNvPr id="10" name="object 10"/>
          <p:cNvSpPr txBox="1"/>
          <p:nvPr/>
        </p:nvSpPr>
        <p:spPr>
          <a:xfrm>
            <a:off x="174702" y="4673651"/>
            <a:ext cx="5589605" cy="1615827"/>
          </a:xfrm>
          <a:prstGeom prst="rect">
            <a:avLst/>
          </a:prstGeom>
        </p:spPr>
        <p:txBody>
          <a:bodyPr vert="horz" wrap="square" lIns="0" tIns="49530" rIns="0" bIns="0" rtlCol="0">
            <a:spAutoFit/>
          </a:bodyPr>
          <a:lstStyle/>
          <a:p>
            <a:pPr marL="12700" marR="5080" indent="4445635">
              <a:lnSpc>
                <a:spcPts val="2380"/>
              </a:lnSpc>
              <a:spcBef>
                <a:spcPts val="390"/>
              </a:spcBef>
              <a:tabLst>
                <a:tab pos="1856739" algn="l"/>
                <a:tab pos="2675255" algn="l"/>
                <a:tab pos="4286250" algn="l"/>
              </a:tabLst>
            </a:pPr>
            <a:endParaRPr lang="es-CL" sz="2000" spc="-5" noProof="0" dirty="0">
              <a:solidFill>
                <a:srgbClr val="002060"/>
              </a:solidFill>
              <a:latin typeface="Arial"/>
              <a:cs typeface="Arial"/>
            </a:endParaRPr>
          </a:p>
          <a:p>
            <a:pPr marL="298450" marR="5080" indent="-285750">
              <a:lnSpc>
                <a:spcPts val="2380"/>
              </a:lnSpc>
              <a:spcBef>
                <a:spcPts val="390"/>
              </a:spcBef>
              <a:buFont typeface="Wingdings" panose="05000000000000000000" pitchFamily="2" charset="2"/>
              <a:buChar char="ü"/>
              <a:tabLst>
                <a:tab pos="1856739" algn="l"/>
                <a:tab pos="2675255" algn="l"/>
                <a:tab pos="4286250" algn="l"/>
              </a:tabLst>
            </a:pPr>
            <a:r>
              <a:rPr lang="es-CL" spc="-5" noProof="0" dirty="0">
                <a:solidFill>
                  <a:srgbClr val="002060"/>
                </a:solidFill>
                <a:latin typeface="Arial"/>
                <a:cs typeface="Arial"/>
              </a:rPr>
              <a:t>Autorización en el servicio de salud de Proyectos relativos a la Construcción, modificación y  ampl</a:t>
            </a:r>
            <a:r>
              <a:rPr lang="es-CL" noProof="0" dirty="0">
                <a:solidFill>
                  <a:srgbClr val="002060"/>
                </a:solidFill>
                <a:latin typeface="Arial"/>
                <a:cs typeface="Arial"/>
              </a:rPr>
              <a:t>i</a:t>
            </a:r>
            <a:r>
              <a:rPr lang="es-CL" spc="-5" noProof="0" dirty="0">
                <a:solidFill>
                  <a:srgbClr val="002060"/>
                </a:solidFill>
                <a:latin typeface="Arial"/>
                <a:cs typeface="Arial"/>
              </a:rPr>
              <a:t>a</a:t>
            </a:r>
            <a:r>
              <a:rPr lang="es-CL" noProof="0" dirty="0">
                <a:solidFill>
                  <a:srgbClr val="002060"/>
                </a:solidFill>
                <a:latin typeface="Arial"/>
                <a:cs typeface="Arial"/>
              </a:rPr>
              <a:t>c</a:t>
            </a:r>
            <a:r>
              <a:rPr lang="es-CL" spc="-5" noProof="0" dirty="0">
                <a:solidFill>
                  <a:srgbClr val="002060"/>
                </a:solidFill>
                <a:latin typeface="Arial"/>
                <a:cs typeface="Arial"/>
              </a:rPr>
              <a:t>ión de sist</a:t>
            </a:r>
            <a:r>
              <a:rPr lang="es-CL" noProof="0" dirty="0">
                <a:solidFill>
                  <a:srgbClr val="002060"/>
                </a:solidFill>
                <a:latin typeface="Arial"/>
                <a:cs typeface="Arial"/>
              </a:rPr>
              <a:t>e</a:t>
            </a:r>
            <a:r>
              <a:rPr lang="es-CL" spc="-5" noProof="0" dirty="0">
                <a:solidFill>
                  <a:srgbClr val="002060"/>
                </a:solidFill>
                <a:latin typeface="Arial"/>
                <a:cs typeface="Arial"/>
              </a:rPr>
              <a:t>mas de evacuación a disposición final de residuos industriales </a:t>
            </a:r>
            <a:endParaRPr lang="es-CL" noProof="0" dirty="0">
              <a:solidFill>
                <a:srgbClr val="002060"/>
              </a:solidFill>
              <a:latin typeface="Arial"/>
              <a:cs typeface="Arial"/>
            </a:endParaRPr>
          </a:p>
        </p:txBody>
      </p:sp>
      <p:sp>
        <p:nvSpPr>
          <p:cNvPr id="12" name="object 12"/>
          <p:cNvSpPr/>
          <p:nvPr/>
        </p:nvSpPr>
        <p:spPr>
          <a:xfrm>
            <a:off x="6194094" y="2248217"/>
            <a:ext cx="2775204" cy="417271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4" name="CuadroTexto 3">
            <a:extLst>
              <a:ext uri="{FF2B5EF4-FFF2-40B4-BE49-F238E27FC236}">
                <a16:creationId xmlns:a16="http://schemas.microsoft.com/office/drawing/2014/main" id="{263D6EC2-204D-E598-8901-91B63602AC2B}"/>
              </a:ext>
            </a:extLst>
          </p:cNvPr>
          <p:cNvSpPr txBox="1"/>
          <p:nvPr/>
        </p:nvSpPr>
        <p:spPr>
          <a:xfrm>
            <a:off x="403721" y="4488985"/>
            <a:ext cx="2775204" cy="369332"/>
          </a:xfrm>
          <a:prstGeom prst="rect">
            <a:avLst/>
          </a:prstGeom>
          <a:noFill/>
        </p:spPr>
        <p:txBody>
          <a:bodyPr wrap="square" rtlCol="0">
            <a:spAutoFit/>
          </a:bodyPr>
          <a:lstStyle/>
          <a:p>
            <a:pPr marL="12065" algn="just">
              <a:lnSpc>
                <a:spcPct val="100000"/>
              </a:lnSpc>
              <a:spcBef>
                <a:spcPts val="295"/>
              </a:spcBef>
              <a:tabLst>
                <a:tab pos="206375" algn="l"/>
              </a:tabLst>
            </a:pPr>
            <a:r>
              <a:rPr lang="es-CL" sz="1800" b="1" spc="-5" noProof="0" dirty="0">
                <a:solidFill>
                  <a:srgbClr val="002060"/>
                </a:solidFill>
                <a:latin typeface="Arial"/>
                <a:cs typeface="Arial"/>
              </a:rPr>
              <a:t>Articulo 71, </a:t>
            </a:r>
            <a:r>
              <a:rPr lang="es-CL" sz="1800" b="1" noProof="0" dirty="0">
                <a:solidFill>
                  <a:srgbClr val="002060"/>
                </a:solidFill>
                <a:latin typeface="Arial"/>
                <a:cs typeface="Arial"/>
              </a:rPr>
              <a:t>letra</a:t>
            </a:r>
            <a:r>
              <a:rPr lang="es-CL" sz="1800" b="1" spc="-20" noProof="0" dirty="0">
                <a:solidFill>
                  <a:srgbClr val="002060"/>
                </a:solidFill>
                <a:latin typeface="Arial"/>
                <a:cs typeface="Arial"/>
              </a:rPr>
              <a:t> </a:t>
            </a:r>
            <a:r>
              <a:rPr lang="es-CL" sz="1800" b="1" spc="-5" noProof="0" dirty="0">
                <a:solidFill>
                  <a:srgbClr val="002060"/>
                </a:solidFill>
                <a:latin typeface="Arial"/>
                <a:cs typeface="Arial"/>
              </a:rPr>
              <a:t>b:</a:t>
            </a:r>
            <a:endParaRPr lang="es-CL" sz="1800" noProof="0" dirty="0">
              <a:solidFill>
                <a:srgbClr val="002060"/>
              </a:solidFill>
              <a:latin typeface="Arial"/>
              <a:cs typeface="Arial"/>
            </a:endParaRPr>
          </a:p>
        </p:txBody>
      </p:sp>
      <p:sp>
        <p:nvSpPr>
          <p:cNvPr id="6" name="CuadroTexto 5">
            <a:extLst>
              <a:ext uri="{FF2B5EF4-FFF2-40B4-BE49-F238E27FC236}">
                <a16:creationId xmlns:a16="http://schemas.microsoft.com/office/drawing/2014/main" id="{F12EE2A0-1ADD-6832-AA50-CED928559391}"/>
              </a:ext>
            </a:extLst>
          </p:cNvPr>
          <p:cNvSpPr txBox="1"/>
          <p:nvPr/>
        </p:nvSpPr>
        <p:spPr>
          <a:xfrm>
            <a:off x="451962" y="2569163"/>
            <a:ext cx="2173574" cy="376023"/>
          </a:xfrm>
          <a:prstGeom prst="rect">
            <a:avLst/>
          </a:prstGeom>
          <a:noFill/>
        </p:spPr>
        <p:txBody>
          <a:bodyPr wrap="square" rtlCol="0">
            <a:spAutoFit/>
          </a:bodyPr>
          <a:lstStyle/>
          <a:p>
            <a:r>
              <a:rPr lang="es-CL" b="1" noProof="0" dirty="0">
                <a:solidFill>
                  <a:srgbClr val="002060"/>
                </a:solidFill>
                <a:latin typeface="Arial" panose="020B0604020202020204" pitchFamily="34" charset="0"/>
                <a:cs typeface="Arial" panose="020B0604020202020204" pitchFamily="34" charset="0"/>
              </a:rPr>
              <a:t>Articulo 67</a:t>
            </a:r>
          </a:p>
        </p:txBody>
      </p:sp>
      <p:sp>
        <p:nvSpPr>
          <p:cNvPr id="11" name="CuadroTexto 10">
            <a:extLst>
              <a:ext uri="{FF2B5EF4-FFF2-40B4-BE49-F238E27FC236}">
                <a16:creationId xmlns:a16="http://schemas.microsoft.com/office/drawing/2014/main" id="{9DD37FD0-36F3-7607-20ED-DFC498162593}"/>
              </a:ext>
            </a:extLst>
          </p:cNvPr>
          <p:cNvSpPr txBox="1"/>
          <p:nvPr/>
        </p:nvSpPr>
        <p:spPr>
          <a:xfrm>
            <a:off x="2008682" y="2008682"/>
            <a:ext cx="3019704" cy="523220"/>
          </a:xfrm>
          <a:prstGeom prst="rect">
            <a:avLst/>
          </a:prstGeom>
          <a:noFill/>
        </p:spPr>
        <p:txBody>
          <a:bodyPr wrap="square" rtlCol="0">
            <a:spAutoFit/>
          </a:bodyPr>
          <a:lstStyle/>
          <a:p>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Código</a:t>
            </a:r>
            <a:r>
              <a:rPr lang="es-CL" sz="2800" b="1" u="sng" noProof="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sanitario</a:t>
            </a:r>
            <a:r>
              <a:rPr lang="es-CL" sz="2800" b="1" u="sng" noProof="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9451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2383436" y="2099469"/>
            <a:ext cx="4377127" cy="616836"/>
          </a:xfrm>
          <a:prstGeom prst="rect">
            <a:avLst/>
          </a:prstGeom>
        </p:spPr>
        <p:txBody>
          <a:bodyPr vert="horz" wrap="square" lIns="0" tIns="62230" rIns="0" bIns="0" rtlCol="0">
            <a:spAutoFit/>
          </a:bodyPr>
          <a:lstStyle/>
          <a:p>
            <a:pPr marL="12700" marR="5080" algn="ctr">
              <a:lnSpc>
                <a:spcPct val="90000"/>
              </a:lnSpc>
              <a:spcBef>
                <a:spcPts val="490"/>
              </a:spcBef>
            </a:pPr>
            <a:r>
              <a:rPr lang="es-CL" sz="20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ORDENANZA</a:t>
            </a:r>
            <a:r>
              <a:rPr lang="es-CL" sz="2000" b="1" spc="-229"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a:t>
            </a:r>
            <a:r>
              <a:rPr lang="es-CL" sz="2000" b="1" spc="-1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URBANISMO Y  CONSTRUCCIÓN</a:t>
            </a:r>
          </a:p>
        </p:txBody>
      </p:sp>
      <p:sp>
        <p:nvSpPr>
          <p:cNvPr id="12" name="object 12"/>
          <p:cNvSpPr txBox="1"/>
          <p:nvPr/>
        </p:nvSpPr>
        <p:spPr>
          <a:xfrm>
            <a:off x="494674" y="2976083"/>
            <a:ext cx="7225260" cy="2977738"/>
          </a:xfrm>
          <a:prstGeom prst="rect">
            <a:avLst/>
          </a:prstGeom>
        </p:spPr>
        <p:txBody>
          <a:bodyPr vert="horz" wrap="square" lIns="0" tIns="12700" rIns="0" bIns="0" rtlCol="0">
            <a:spAutoFit/>
          </a:bodyPr>
          <a:lstStyle/>
          <a:p>
            <a:pPr marL="12065" marR="5080">
              <a:lnSpc>
                <a:spcPct val="100000"/>
              </a:lnSpc>
              <a:spcBef>
                <a:spcPts val="100"/>
              </a:spcBef>
              <a:tabLst>
                <a:tab pos="355600" algn="l"/>
              </a:tabLst>
            </a:pPr>
            <a:r>
              <a:rPr lang="es-CL" sz="1600" b="1" spc="-5" noProof="0" dirty="0">
                <a:solidFill>
                  <a:srgbClr val="002060"/>
                </a:solidFill>
                <a:latin typeface="Arial"/>
                <a:cs typeface="Arial"/>
              </a:rPr>
              <a:t>Articulo N° 4.142: </a:t>
            </a:r>
            <a:br>
              <a:rPr lang="es-CL" sz="1600" b="1" spc="-5" noProof="0" dirty="0">
                <a:solidFill>
                  <a:srgbClr val="002060"/>
                </a:solidFill>
                <a:latin typeface="Arial"/>
                <a:cs typeface="Arial"/>
              </a:rPr>
            </a:br>
            <a:br>
              <a:rPr lang="es-CL" sz="1600" b="1" spc="-5" noProof="0" dirty="0">
                <a:solidFill>
                  <a:srgbClr val="002060"/>
                </a:solidFill>
                <a:latin typeface="Arial"/>
                <a:cs typeface="Arial"/>
              </a:rPr>
            </a:br>
            <a:r>
              <a:rPr lang="es-CL" sz="1600" spc="-5" noProof="0" dirty="0">
                <a:solidFill>
                  <a:srgbClr val="002060"/>
                </a:solidFill>
                <a:latin typeface="Arial"/>
                <a:cs typeface="Arial"/>
              </a:rPr>
              <a:t>Señala que los establecimientos  </a:t>
            </a:r>
            <a:r>
              <a:rPr lang="es-CL" sz="1600" noProof="0" dirty="0">
                <a:solidFill>
                  <a:srgbClr val="002060"/>
                </a:solidFill>
                <a:latin typeface="Arial"/>
                <a:cs typeface="Arial"/>
              </a:rPr>
              <a:t>industriales o </a:t>
            </a:r>
            <a:r>
              <a:rPr lang="es-CL" sz="1600" spc="-5" noProof="0" dirty="0">
                <a:solidFill>
                  <a:srgbClr val="002060"/>
                </a:solidFill>
                <a:latin typeface="Arial"/>
                <a:cs typeface="Arial"/>
              </a:rPr>
              <a:t>de bodegaje </a:t>
            </a:r>
            <a:r>
              <a:rPr lang="es-CL" sz="1600" noProof="0" dirty="0">
                <a:solidFill>
                  <a:srgbClr val="002060"/>
                </a:solidFill>
                <a:latin typeface="Arial"/>
                <a:cs typeface="Arial"/>
              </a:rPr>
              <a:t>serán clasificados </a:t>
            </a:r>
            <a:r>
              <a:rPr lang="es-CL" sz="1600" spc="-5" noProof="0" dirty="0">
                <a:solidFill>
                  <a:srgbClr val="002060"/>
                </a:solidFill>
                <a:latin typeface="Arial"/>
                <a:cs typeface="Arial"/>
              </a:rPr>
              <a:t>por el  SESMA, en </a:t>
            </a:r>
            <a:r>
              <a:rPr lang="es-CL" sz="1600" noProof="0" dirty="0">
                <a:solidFill>
                  <a:srgbClr val="002060"/>
                </a:solidFill>
                <a:latin typeface="Arial"/>
                <a:cs typeface="Arial"/>
              </a:rPr>
              <a:t>consideración </a:t>
            </a:r>
            <a:r>
              <a:rPr lang="es-CL" sz="1600" spc="-5" noProof="0" dirty="0">
                <a:solidFill>
                  <a:srgbClr val="002060"/>
                </a:solidFill>
                <a:latin typeface="Arial"/>
                <a:cs typeface="Arial"/>
              </a:rPr>
              <a:t>a los riesgos que se  </a:t>
            </a:r>
            <a:r>
              <a:rPr lang="es-CL" sz="1600" noProof="0" dirty="0">
                <a:solidFill>
                  <a:srgbClr val="002060"/>
                </a:solidFill>
                <a:latin typeface="Arial"/>
                <a:cs typeface="Arial"/>
              </a:rPr>
              <a:t>funcionamiento </a:t>
            </a:r>
            <a:r>
              <a:rPr lang="es-CL" sz="1600" spc="-5" noProof="0" dirty="0">
                <a:solidFill>
                  <a:srgbClr val="002060"/>
                </a:solidFill>
                <a:latin typeface="Arial"/>
                <a:cs typeface="Arial"/>
              </a:rPr>
              <a:t>puedan causar a </a:t>
            </a:r>
            <a:r>
              <a:rPr lang="es-CL" sz="1600" noProof="0" dirty="0">
                <a:solidFill>
                  <a:srgbClr val="002060"/>
                </a:solidFill>
                <a:latin typeface="Arial"/>
                <a:cs typeface="Arial"/>
              </a:rPr>
              <a:t>sus </a:t>
            </a:r>
            <a:r>
              <a:rPr lang="es-CL" sz="1600" spc="-5" noProof="0" dirty="0">
                <a:solidFill>
                  <a:srgbClr val="002060"/>
                </a:solidFill>
                <a:latin typeface="Arial"/>
                <a:cs typeface="Arial"/>
              </a:rPr>
              <a:t>trabajadores,  vecindario </a:t>
            </a:r>
            <a:r>
              <a:rPr lang="es-CL" sz="1600" noProof="0" dirty="0">
                <a:solidFill>
                  <a:srgbClr val="002060"/>
                </a:solidFill>
                <a:latin typeface="Arial"/>
                <a:cs typeface="Arial"/>
              </a:rPr>
              <a:t>y</a:t>
            </a:r>
            <a:r>
              <a:rPr lang="es-CL" sz="1600" spc="25" noProof="0" dirty="0">
                <a:solidFill>
                  <a:srgbClr val="002060"/>
                </a:solidFill>
                <a:latin typeface="Arial"/>
                <a:cs typeface="Arial"/>
              </a:rPr>
              <a:t> </a:t>
            </a:r>
            <a:r>
              <a:rPr lang="es-CL" sz="1600" spc="-5" noProof="0" dirty="0">
                <a:solidFill>
                  <a:srgbClr val="002060"/>
                </a:solidFill>
                <a:latin typeface="Arial"/>
                <a:cs typeface="Arial"/>
              </a:rPr>
              <a:t>comunidad.</a:t>
            </a:r>
            <a:br>
              <a:rPr lang="es-CL" sz="1600" spc="-5" noProof="0" dirty="0">
                <a:solidFill>
                  <a:srgbClr val="002060"/>
                </a:solidFill>
                <a:latin typeface="Arial"/>
                <a:cs typeface="Arial"/>
              </a:rPr>
            </a:br>
            <a:endParaRPr lang="es-CL" sz="1600" noProof="0" dirty="0">
              <a:solidFill>
                <a:srgbClr val="002060"/>
              </a:solidFill>
              <a:latin typeface="Arial"/>
              <a:cs typeface="Arial"/>
            </a:endParaRPr>
          </a:p>
          <a:p>
            <a:pPr marL="12065" marR="5080">
              <a:lnSpc>
                <a:spcPct val="100000"/>
              </a:lnSpc>
              <a:buClr>
                <a:srgbClr val="FB0028"/>
              </a:buClr>
              <a:tabLst>
                <a:tab pos="354965" algn="l"/>
                <a:tab pos="355600" algn="l"/>
                <a:tab pos="939165" algn="l"/>
                <a:tab pos="2237740" algn="l"/>
                <a:tab pos="2602230" algn="l"/>
                <a:tab pos="3371850" algn="l"/>
                <a:tab pos="4431030" algn="l"/>
                <a:tab pos="4965700" algn="l"/>
                <a:tab pos="7279640" algn="l"/>
              </a:tabLst>
            </a:pPr>
            <a:r>
              <a:rPr lang="es-CL" sz="1600" spc="-10" noProof="0" dirty="0">
                <a:solidFill>
                  <a:srgbClr val="002060"/>
                </a:solidFill>
                <a:latin typeface="Arial"/>
                <a:cs typeface="Arial"/>
              </a:rPr>
              <a:t>D</a:t>
            </a:r>
            <a:r>
              <a:rPr lang="es-CL" sz="1600" spc="-5" noProof="0" dirty="0">
                <a:solidFill>
                  <a:srgbClr val="002060"/>
                </a:solidFill>
                <a:latin typeface="Arial"/>
                <a:cs typeface="Arial"/>
              </a:rPr>
              <a:t>e</a:t>
            </a:r>
            <a:r>
              <a:rPr lang="es-CL" sz="1600" noProof="0" dirty="0">
                <a:solidFill>
                  <a:srgbClr val="002060"/>
                </a:solidFill>
                <a:latin typeface="Arial"/>
                <a:cs typeface="Arial"/>
              </a:rPr>
              <a:t>	</a:t>
            </a:r>
            <a:r>
              <a:rPr lang="es-CL" sz="1600" spc="-5" noProof="0" dirty="0">
                <a:solidFill>
                  <a:srgbClr val="002060"/>
                </a:solidFill>
                <a:latin typeface="Arial"/>
                <a:cs typeface="Arial"/>
              </a:rPr>
              <a:t>acuer</a:t>
            </a:r>
            <a:r>
              <a:rPr lang="es-CL" sz="1600" noProof="0" dirty="0">
                <a:solidFill>
                  <a:srgbClr val="002060"/>
                </a:solidFill>
                <a:latin typeface="Arial"/>
                <a:cs typeface="Arial"/>
              </a:rPr>
              <a:t>d</a:t>
            </a:r>
            <a:r>
              <a:rPr lang="es-CL" sz="1600" spc="-5" noProof="0" dirty="0">
                <a:solidFill>
                  <a:srgbClr val="002060"/>
                </a:solidFill>
                <a:latin typeface="Arial"/>
                <a:cs typeface="Arial"/>
              </a:rPr>
              <a:t>o a </a:t>
            </a:r>
            <a:r>
              <a:rPr lang="es-CL" sz="1600" noProof="0" dirty="0">
                <a:solidFill>
                  <a:srgbClr val="002060"/>
                </a:solidFill>
                <a:latin typeface="Arial"/>
                <a:cs typeface="Arial"/>
              </a:rPr>
              <a:t>esta </a:t>
            </a:r>
            <a:r>
              <a:rPr lang="es-CL" sz="1600" spc="-5" noProof="0" dirty="0">
                <a:solidFill>
                  <a:srgbClr val="002060"/>
                </a:solidFill>
                <a:latin typeface="Arial"/>
                <a:cs typeface="Arial"/>
              </a:rPr>
              <a:t>norma </a:t>
            </a:r>
            <a:r>
              <a:rPr lang="es-CL" sz="1600" spc="-10" noProof="0" dirty="0">
                <a:solidFill>
                  <a:srgbClr val="002060"/>
                </a:solidFill>
                <a:latin typeface="Arial"/>
                <a:cs typeface="Arial"/>
              </a:rPr>
              <a:t>u</a:t>
            </a:r>
            <a:r>
              <a:rPr lang="es-CL" sz="1600" spc="-5" noProof="0" dirty="0">
                <a:solidFill>
                  <a:srgbClr val="002060"/>
                </a:solidFill>
                <a:latin typeface="Arial"/>
                <a:cs typeface="Arial"/>
              </a:rPr>
              <a:t>n estab</a:t>
            </a:r>
            <a:r>
              <a:rPr lang="es-CL" sz="1600" spc="-15" noProof="0" dirty="0">
                <a:solidFill>
                  <a:srgbClr val="002060"/>
                </a:solidFill>
                <a:latin typeface="Arial"/>
                <a:cs typeface="Arial"/>
              </a:rPr>
              <a:t>l</a:t>
            </a:r>
            <a:r>
              <a:rPr lang="es-CL" sz="1600" spc="-5" noProof="0" dirty="0">
                <a:solidFill>
                  <a:srgbClr val="002060"/>
                </a:solidFill>
                <a:latin typeface="Arial"/>
                <a:cs typeface="Arial"/>
              </a:rPr>
              <a:t>e</a:t>
            </a:r>
            <a:r>
              <a:rPr lang="es-CL" sz="1600" noProof="0" dirty="0">
                <a:solidFill>
                  <a:srgbClr val="002060"/>
                </a:solidFill>
                <a:latin typeface="Arial"/>
                <a:cs typeface="Arial"/>
              </a:rPr>
              <a:t>c</a:t>
            </a:r>
            <a:r>
              <a:rPr lang="es-CL" sz="1600" spc="-5" noProof="0" dirty="0">
                <a:solidFill>
                  <a:srgbClr val="002060"/>
                </a:solidFill>
                <a:latin typeface="Arial"/>
                <a:cs typeface="Arial"/>
              </a:rPr>
              <a:t>imiento se puede clasificar</a:t>
            </a:r>
            <a:r>
              <a:rPr lang="es-CL" sz="1600" spc="35" noProof="0" dirty="0">
                <a:solidFill>
                  <a:srgbClr val="002060"/>
                </a:solidFill>
                <a:latin typeface="Arial"/>
                <a:cs typeface="Arial"/>
              </a:rPr>
              <a:t> </a:t>
            </a:r>
            <a:r>
              <a:rPr lang="es-CL" sz="1600" spc="-5" noProof="0" dirty="0">
                <a:solidFill>
                  <a:srgbClr val="002060"/>
                </a:solidFill>
                <a:latin typeface="Arial"/>
                <a:cs typeface="Arial"/>
              </a:rPr>
              <a:t>como:</a:t>
            </a:r>
            <a:endParaRPr lang="es-CL" sz="1600" noProof="0" dirty="0">
              <a:solidFill>
                <a:srgbClr val="002060"/>
              </a:solidFill>
              <a:latin typeface="Arial"/>
              <a:cs typeface="Arial"/>
            </a:endParaRPr>
          </a:p>
          <a:p>
            <a:pPr marL="2183130" lvl="1" indent="-342900">
              <a:lnSpc>
                <a:spcPct val="100000"/>
              </a:lnSpc>
              <a:spcBef>
                <a:spcPts val="484"/>
              </a:spcBef>
              <a:buClr>
                <a:srgbClr val="002060"/>
              </a:buClr>
              <a:buFont typeface="Wingdings" panose="05000000000000000000" pitchFamily="2" charset="2"/>
              <a:buChar char="ü"/>
              <a:tabLst>
                <a:tab pos="2070100" algn="l"/>
                <a:tab pos="2070735" algn="l"/>
              </a:tabLst>
            </a:pPr>
            <a:r>
              <a:rPr lang="es-CL" sz="1600" b="1" noProof="0" dirty="0">
                <a:solidFill>
                  <a:srgbClr val="002060"/>
                </a:solidFill>
                <a:latin typeface="Arial"/>
                <a:cs typeface="Arial"/>
              </a:rPr>
              <a:t>Peligroso.</a:t>
            </a:r>
            <a:endParaRPr lang="es-CL" sz="1600" noProof="0" dirty="0">
              <a:solidFill>
                <a:srgbClr val="002060"/>
              </a:solidFill>
              <a:latin typeface="Arial"/>
              <a:cs typeface="Arial"/>
            </a:endParaRPr>
          </a:p>
          <a:p>
            <a:pPr marL="2183130" lvl="1" indent="-342900">
              <a:lnSpc>
                <a:spcPct val="100000"/>
              </a:lnSpc>
              <a:spcBef>
                <a:spcPts val="480"/>
              </a:spcBef>
              <a:buClr>
                <a:srgbClr val="002060"/>
              </a:buClr>
              <a:buFont typeface="Wingdings" panose="05000000000000000000" pitchFamily="2" charset="2"/>
              <a:buChar char="ü"/>
              <a:tabLst>
                <a:tab pos="2070100" algn="l"/>
                <a:tab pos="2070735" algn="l"/>
              </a:tabLst>
            </a:pPr>
            <a:r>
              <a:rPr lang="es-CL" sz="1600" b="1" noProof="0" dirty="0">
                <a:solidFill>
                  <a:srgbClr val="002060"/>
                </a:solidFill>
                <a:latin typeface="Arial"/>
                <a:cs typeface="Arial"/>
              </a:rPr>
              <a:t>Insalubre o</a:t>
            </a:r>
            <a:r>
              <a:rPr lang="es-CL" sz="1600" b="1" spc="-45" noProof="0" dirty="0">
                <a:solidFill>
                  <a:srgbClr val="002060"/>
                </a:solidFill>
                <a:latin typeface="Arial"/>
                <a:cs typeface="Arial"/>
              </a:rPr>
              <a:t> </a:t>
            </a:r>
            <a:r>
              <a:rPr lang="es-CL" sz="1600" b="1" noProof="0" dirty="0">
                <a:solidFill>
                  <a:srgbClr val="002060"/>
                </a:solidFill>
                <a:latin typeface="Arial"/>
                <a:cs typeface="Arial"/>
              </a:rPr>
              <a:t>contaminante.</a:t>
            </a:r>
            <a:endParaRPr lang="es-CL" sz="1600" noProof="0" dirty="0">
              <a:solidFill>
                <a:srgbClr val="002060"/>
              </a:solidFill>
              <a:latin typeface="Arial"/>
              <a:cs typeface="Arial"/>
            </a:endParaRPr>
          </a:p>
          <a:p>
            <a:pPr marL="2183130" lvl="1" indent="-342900">
              <a:lnSpc>
                <a:spcPct val="100000"/>
              </a:lnSpc>
              <a:spcBef>
                <a:spcPts val="480"/>
              </a:spcBef>
              <a:buClr>
                <a:srgbClr val="002060"/>
              </a:buClr>
              <a:buFont typeface="Wingdings" panose="05000000000000000000" pitchFamily="2" charset="2"/>
              <a:buChar char="ü"/>
              <a:tabLst>
                <a:tab pos="2070100" algn="l"/>
                <a:tab pos="2070735" algn="l"/>
              </a:tabLst>
            </a:pPr>
            <a:r>
              <a:rPr lang="es-CL" sz="1600" b="1" noProof="0" dirty="0">
                <a:solidFill>
                  <a:srgbClr val="002060"/>
                </a:solidFill>
                <a:latin typeface="Arial"/>
                <a:cs typeface="Arial"/>
              </a:rPr>
              <a:t>Molesto.</a:t>
            </a:r>
            <a:endParaRPr lang="es-CL" sz="1600" noProof="0" dirty="0">
              <a:solidFill>
                <a:srgbClr val="002060"/>
              </a:solidFill>
              <a:latin typeface="Arial"/>
              <a:cs typeface="Arial"/>
            </a:endParaRPr>
          </a:p>
          <a:p>
            <a:pPr marL="2183130" lvl="1" indent="-342900">
              <a:lnSpc>
                <a:spcPct val="100000"/>
              </a:lnSpc>
              <a:spcBef>
                <a:spcPts val="480"/>
              </a:spcBef>
              <a:buClr>
                <a:srgbClr val="002060"/>
              </a:buClr>
              <a:buFont typeface="Wingdings" panose="05000000000000000000" pitchFamily="2" charset="2"/>
              <a:buChar char="ü"/>
              <a:tabLst>
                <a:tab pos="2070100" algn="l"/>
                <a:tab pos="2070735" algn="l"/>
              </a:tabLst>
            </a:pPr>
            <a:r>
              <a:rPr lang="es-CL" sz="1600" b="1" spc="-5" noProof="0" dirty="0">
                <a:solidFill>
                  <a:srgbClr val="002060"/>
                </a:solidFill>
                <a:latin typeface="Arial"/>
                <a:cs typeface="Arial"/>
              </a:rPr>
              <a:t>Inofensivo.</a:t>
            </a:r>
            <a:endParaRPr lang="es-CL" sz="1600" noProof="0" dirty="0">
              <a:solidFill>
                <a:srgbClr val="002060"/>
              </a:solidFill>
              <a:latin typeface="Arial"/>
              <a:cs typeface="Arial"/>
            </a:endParaRPr>
          </a:p>
        </p:txBody>
      </p:sp>
      <p:pic>
        <p:nvPicPr>
          <p:cNvPr id="4098" name="Picture 2" descr="Ley (Qué es, Para qué sirve y Tipos) - Enciclopedia Significados">
            <a:extLst>
              <a:ext uri="{FF2B5EF4-FFF2-40B4-BE49-F238E27FC236}">
                <a16:creationId xmlns:a16="http://schemas.microsoft.com/office/drawing/2014/main" id="{2DD91375-2C6E-3D91-1922-5B67560EF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351" y="485853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948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467047" y="2004232"/>
            <a:ext cx="5886450" cy="452437"/>
          </a:xfrm>
          <a:prstGeom prst="rect">
            <a:avLst/>
          </a:prstGeom>
        </p:spPr>
        <p:txBody>
          <a:bodyPr vert="horz" wrap="square" lIns="0" tIns="12065" rIns="0" bIns="0" rtlCol="0">
            <a:spAutoFit/>
          </a:bodyPr>
          <a:lstStyle/>
          <a:p>
            <a:pPr marL="12700">
              <a:lnSpc>
                <a:spcPct val="100000"/>
              </a:lnSpc>
              <a:spcBef>
                <a:spcPts val="95"/>
              </a:spcBef>
            </a:pPr>
            <a:r>
              <a:rPr lang="es-CL" sz="2800" b="1" u="sng" spc="-5" noProof="0" dirty="0">
                <a:solidFill>
                  <a:srgbClr val="002060"/>
                </a:solidFill>
                <a:effectLst>
                  <a:outerShdw blurRad="38100" dist="38100" dir="2700000" algn="tl">
                    <a:srgbClr val="000000">
                      <a:alpha val="43137"/>
                    </a:srgbClr>
                  </a:outerShdw>
                </a:effectLst>
              </a:rPr>
              <a:t>MINISTERIO DE </a:t>
            </a:r>
            <a:r>
              <a:rPr lang="es-CL" sz="2800" b="1" u="sng" spc="-10" noProof="0" dirty="0">
                <a:solidFill>
                  <a:srgbClr val="002060"/>
                </a:solidFill>
                <a:effectLst>
                  <a:outerShdw blurRad="38100" dist="38100" dir="2700000" algn="tl">
                    <a:srgbClr val="000000">
                      <a:alpha val="43137"/>
                    </a:srgbClr>
                  </a:outerShdw>
                </a:effectLst>
              </a:rPr>
              <a:t>OBRAS</a:t>
            </a:r>
            <a:r>
              <a:rPr lang="es-CL" sz="2800" b="1" u="sng" spc="-25" noProof="0" dirty="0">
                <a:solidFill>
                  <a:srgbClr val="002060"/>
                </a:solidFill>
                <a:effectLst>
                  <a:outerShdw blurRad="38100" dist="38100" dir="2700000" algn="tl">
                    <a:srgbClr val="000000">
                      <a:alpha val="43137"/>
                    </a:srgbClr>
                  </a:outerShdw>
                </a:effectLst>
              </a:rPr>
              <a:t> </a:t>
            </a:r>
            <a:r>
              <a:rPr lang="es-CL" sz="2800" b="1" u="sng" spc="-5" noProof="0" dirty="0">
                <a:solidFill>
                  <a:srgbClr val="002060"/>
                </a:solidFill>
                <a:effectLst>
                  <a:outerShdw blurRad="38100" dist="38100" dir="2700000" algn="tl">
                    <a:srgbClr val="000000">
                      <a:alpha val="43137"/>
                    </a:srgbClr>
                  </a:outerShdw>
                </a:effectLst>
              </a:rPr>
              <a:t>PUBLICAS</a:t>
            </a:r>
            <a:endParaRPr lang="es-CL" sz="2800" b="1" u="sng" noProof="0" dirty="0">
              <a:solidFill>
                <a:srgbClr val="002060"/>
              </a:solidFill>
              <a:effectLst>
                <a:outerShdw blurRad="38100" dist="38100" dir="2700000" algn="tl">
                  <a:srgbClr val="000000">
                    <a:alpha val="43137"/>
                  </a:srgbClr>
                </a:outerShdw>
              </a:effectLst>
            </a:endParaRPr>
          </a:p>
        </p:txBody>
      </p:sp>
      <p:sp>
        <p:nvSpPr>
          <p:cNvPr id="14" name="object 14"/>
          <p:cNvSpPr txBox="1"/>
          <p:nvPr/>
        </p:nvSpPr>
        <p:spPr>
          <a:xfrm>
            <a:off x="570234" y="2944438"/>
            <a:ext cx="5680075" cy="3626506"/>
          </a:xfrm>
          <a:prstGeom prst="rect">
            <a:avLst/>
          </a:prstGeom>
        </p:spPr>
        <p:txBody>
          <a:bodyPr vert="horz" wrap="square" lIns="0" tIns="12065" rIns="0" bIns="0" rtlCol="0">
            <a:spAutoFit/>
          </a:bodyPr>
          <a:lstStyle/>
          <a:p>
            <a:pPr marL="422909">
              <a:lnSpc>
                <a:spcPct val="100000"/>
              </a:lnSpc>
              <a:spcBef>
                <a:spcPts val="95"/>
              </a:spcBef>
            </a:pPr>
            <a:r>
              <a:rPr lang="es-CL" sz="2000" spc="-5" noProof="0" dirty="0">
                <a:solidFill>
                  <a:srgbClr val="002060"/>
                </a:solidFill>
                <a:latin typeface="Arial"/>
                <a:cs typeface="Arial"/>
              </a:rPr>
              <a:t>     LEY 3.133 Y SU</a:t>
            </a:r>
            <a:r>
              <a:rPr lang="es-CL" sz="2000" spc="-200" noProof="0" dirty="0">
                <a:solidFill>
                  <a:srgbClr val="002060"/>
                </a:solidFill>
                <a:latin typeface="Arial"/>
                <a:cs typeface="Arial"/>
              </a:rPr>
              <a:t> </a:t>
            </a:r>
            <a:r>
              <a:rPr lang="es-CL" sz="2000" spc="-10" noProof="0" dirty="0">
                <a:solidFill>
                  <a:srgbClr val="002060"/>
                </a:solidFill>
                <a:latin typeface="Arial"/>
                <a:cs typeface="Arial"/>
              </a:rPr>
              <a:t>REGLAMENTO,</a:t>
            </a:r>
            <a:endParaRPr lang="es-CL" sz="2000" noProof="0" dirty="0">
              <a:solidFill>
                <a:srgbClr val="002060"/>
              </a:solidFill>
              <a:latin typeface="Arial"/>
              <a:cs typeface="Arial"/>
            </a:endParaRPr>
          </a:p>
          <a:p>
            <a:pPr marL="1301115">
              <a:lnSpc>
                <a:spcPct val="100000"/>
              </a:lnSpc>
            </a:pPr>
            <a:r>
              <a:rPr lang="es-CL" sz="2000" spc="-5" noProof="0" dirty="0">
                <a:solidFill>
                  <a:srgbClr val="002060"/>
                </a:solidFill>
                <a:latin typeface="Arial"/>
                <a:cs typeface="Arial"/>
              </a:rPr>
              <a:t> D.S. N.º </a:t>
            </a:r>
            <a:r>
              <a:rPr lang="es-CL" sz="2000" noProof="0" dirty="0">
                <a:solidFill>
                  <a:srgbClr val="002060"/>
                </a:solidFill>
                <a:latin typeface="Arial"/>
                <a:cs typeface="Arial"/>
              </a:rPr>
              <a:t>351/92 </a:t>
            </a:r>
            <a:r>
              <a:rPr lang="es-CL" sz="2000" spc="-5" noProof="0" dirty="0">
                <a:solidFill>
                  <a:srgbClr val="002060"/>
                </a:solidFill>
                <a:latin typeface="Arial"/>
                <a:cs typeface="Arial"/>
              </a:rPr>
              <a:t>- MOP</a:t>
            </a:r>
            <a:endParaRPr lang="es-CL" sz="2000" noProof="0" dirty="0">
              <a:solidFill>
                <a:srgbClr val="002060"/>
              </a:solidFill>
              <a:latin typeface="Arial"/>
              <a:cs typeface="Arial"/>
            </a:endParaRPr>
          </a:p>
          <a:p>
            <a:pPr marL="355600" marR="126364" indent="-343535" algn="just">
              <a:lnSpc>
                <a:spcPct val="90000"/>
              </a:lnSpc>
              <a:spcBef>
                <a:spcPts val="1035"/>
              </a:spcBef>
              <a:buClr>
                <a:srgbClr val="002060"/>
              </a:buClr>
              <a:buFont typeface="Wingdings" panose="05000000000000000000" pitchFamily="2" charset="2"/>
              <a:buChar char="ü"/>
              <a:tabLst>
                <a:tab pos="356235" algn="l"/>
              </a:tabLst>
            </a:pPr>
            <a:r>
              <a:rPr lang="es-CL" spc="-5" noProof="0" dirty="0">
                <a:solidFill>
                  <a:srgbClr val="002060"/>
                </a:solidFill>
                <a:latin typeface="Arial"/>
                <a:cs typeface="Arial"/>
              </a:rPr>
              <a:t>Establece </a:t>
            </a:r>
            <a:r>
              <a:rPr lang="es-CL" noProof="0" dirty="0">
                <a:solidFill>
                  <a:srgbClr val="002060"/>
                </a:solidFill>
                <a:latin typeface="Arial"/>
                <a:cs typeface="Arial"/>
              </a:rPr>
              <a:t>prohibición </a:t>
            </a:r>
            <a:r>
              <a:rPr lang="es-CL" spc="-5" noProof="0" dirty="0">
                <a:solidFill>
                  <a:srgbClr val="002060"/>
                </a:solidFill>
                <a:latin typeface="Arial"/>
                <a:cs typeface="Arial"/>
              </a:rPr>
              <a:t>de </a:t>
            </a:r>
            <a:r>
              <a:rPr lang="es-CL" spc="-10" noProof="0" dirty="0">
                <a:solidFill>
                  <a:srgbClr val="002060"/>
                </a:solidFill>
                <a:latin typeface="Arial"/>
                <a:cs typeface="Arial"/>
              </a:rPr>
              <a:t>que  </a:t>
            </a:r>
            <a:r>
              <a:rPr lang="es-CL" noProof="0" dirty="0">
                <a:solidFill>
                  <a:srgbClr val="002060"/>
                </a:solidFill>
                <a:latin typeface="Arial"/>
                <a:cs typeface="Arial"/>
              </a:rPr>
              <a:t>establecimientos </a:t>
            </a:r>
            <a:r>
              <a:rPr lang="es-CL" spc="-5" noProof="0" dirty="0">
                <a:solidFill>
                  <a:srgbClr val="002060"/>
                </a:solidFill>
                <a:latin typeface="Arial"/>
                <a:cs typeface="Arial"/>
              </a:rPr>
              <a:t>industriales, </a:t>
            </a:r>
            <a:r>
              <a:rPr lang="es-CL" noProof="0" dirty="0">
                <a:solidFill>
                  <a:srgbClr val="002060"/>
                </a:solidFill>
                <a:latin typeface="Arial"/>
                <a:cs typeface="Arial"/>
              </a:rPr>
              <a:t>vacíen  </a:t>
            </a:r>
            <a:r>
              <a:rPr lang="es-CL" spc="-5" noProof="0" dirty="0">
                <a:solidFill>
                  <a:srgbClr val="002060"/>
                </a:solidFill>
                <a:latin typeface="Arial"/>
                <a:cs typeface="Arial"/>
              </a:rPr>
              <a:t>en los acueductos, cauces </a:t>
            </a:r>
            <a:r>
              <a:rPr lang="es-CL" noProof="0" dirty="0">
                <a:solidFill>
                  <a:srgbClr val="002060"/>
                </a:solidFill>
                <a:latin typeface="Arial"/>
                <a:cs typeface="Arial"/>
              </a:rPr>
              <a:t>artificiales  </a:t>
            </a:r>
            <a:r>
              <a:rPr lang="es-CL" spc="-5" noProof="0" dirty="0">
                <a:solidFill>
                  <a:srgbClr val="002060"/>
                </a:solidFill>
                <a:latin typeface="Arial"/>
                <a:cs typeface="Arial"/>
              </a:rPr>
              <a:t>o </a:t>
            </a:r>
            <a:r>
              <a:rPr lang="es-CL" noProof="0" dirty="0">
                <a:solidFill>
                  <a:srgbClr val="002060"/>
                </a:solidFill>
                <a:latin typeface="Arial"/>
                <a:cs typeface="Arial"/>
              </a:rPr>
              <a:t>naturales, </a:t>
            </a:r>
            <a:r>
              <a:rPr lang="es-CL" spc="-5" noProof="0" dirty="0">
                <a:solidFill>
                  <a:srgbClr val="002060"/>
                </a:solidFill>
                <a:latin typeface="Arial"/>
                <a:cs typeface="Arial"/>
              </a:rPr>
              <a:t>los residuos </a:t>
            </a:r>
            <a:r>
              <a:rPr lang="es-CL" noProof="0" dirty="0">
                <a:solidFill>
                  <a:srgbClr val="002060"/>
                </a:solidFill>
                <a:latin typeface="Arial"/>
                <a:cs typeface="Arial"/>
              </a:rPr>
              <a:t>líquidos </a:t>
            </a:r>
            <a:r>
              <a:rPr lang="es-CL" spc="-10" noProof="0" dirty="0">
                <a:solidFill>
                  <a:srgbClr val="002060"/>
                </a:solidFill>
                <a:latin typeface="Arial"/>
                <a:cs typeface="Arial"/>
              </a:rPr>
              <a:t>de  </a:t>
            </a:r>
            <a:r>
              <a:rPr lang="es-CL" spc="-5" noProof="0" dirty="0">
                <a:solidFill>
                  <a:srgbClr val="002060"/>
                </a:solidFill>
                <a:latin typeface="Arial"/>
                <a:cs typeface="Arial"/>
              </a:rPr>
              <a:t>su </a:t>
            </a:r>
            <a:r>
              <a:rPr lang="es-CL" noProof="0" dirty="0">
                <a:solidFill>
                  <a:srgbClr val="002060"/>
                </a:solidFill>
                <a:latin typeface="Arial"/>
                <a:cs typeface="Arial"/>
              </a:rPr>
              <a:t>funcionamiento </a:t>
            </a:r>
            <a:r>
              <a:rPr lang="es-CL" spc="-5" noProof="0" dirty="0">
                <a:solidFill>
                  <a:srgbClr val="002060"/>
                </a:solidFill>
                <a:latin typeface="Arial"/>
                <a:cs typeface="Arial"/>
              </a:rPr>
              <a:t>que </a:t>
            </a:r>
            <a:r>
              <a:rPr lang="es-CL" noProof="0" dirty="0">
                <a:solidFill>
                  <a:srgbClr val="002060"/>
                </a:solidFill>
                <a:latin typeface="Arial"/>
                <a:cs typeface="Arial"/>
              </a:rPr>
              <a:t>contengan  </a:t>
            </a:r>
            <a:r>
              <a:rPr lang="es-CL" spc="-5" noProof="0" dirty="0">
                <a:solidFill>
                  <a:srgbClr val="002060"/>
                </a:solidFill>
                <a:latin typeface="Arial"/>
                <a:cs typeface="Arial"/>
              </a:rPr>
              <a:t>sustancias nocivas sin </a:t>
            </a:r>
            <a:r>
              <a:rPr lang="es-CL" noProof="0" dirty="0">
                <a:solidFill>
                  <a:srgbClr val="002060"/>
                </a:solidFill>
                <a:latin typeface="Arial"/>
                <a:cs typeface="Arial"/>
              </a:rPr>
              <a:t>previo  tratamiento.</a:t>
            </a:r>
          </a:p>
          <a:p>
            <a:pPr marL="355600" marR="126364" indent="-343535" algn="just">
              <a:lnSpc>
                <a:spcPct val="90000"/>
              </a:lnSpc>
              <a:spcBef>
                <a:spcPts val="1035"/>
              </a:spcBef>
              <a:buClr>
                <a:srgbClr val="FB0028"/>
              </a:buClr>
              <a:buChar char="•"/>
              <a:tabLst>
                <a:tab pos="356235" algn="l"/>
              </a:tabLst>
            </a:pPr>
            <a:endParaRPr lang="es-CL" noProof="0" dirty="0">
              <a:solidFill>
                <a:srgbClr val="002060"/>
              </a:solidFill>
              <a:latin typeface="Arial"/>
              <a:cs typeface="Arial"/>
            </a:endParaRPr>
          </a:p>
          <a:p>
            <a:pPr marL="355600" marR="127635" indent="-343535" algn="just">
              <a:lnSpc>
                <a:spcPct val="90000"/>
              </a:lnSpc>
              <a:buClr>
                <a:srgbClr val="002060"/>
              </a:buClr>
              <a:buFont typeface="Wingdings" panose="05000000000000000000" pitchFamily="2" charset="2"/>
              <a:buChar char="ü"/>
              <a:tabLst>
                <a:tab pos="356235" algn="l"/>
              </a:tabLst>
            </a:pPr>
            <a:r>
              <a:rPr lang="es-CL" spc="-5" noProof="0" dirty="0">
                <a:solidFill>
                  <a:srgbClr val="002060"/>
                </a:solidFill>
                <a:latin typeface="Arial"/>
                <a:cs typeface="Arial"/>
              </a:rPr>
              <a:t>Por su parte, el </a:t>
            </a:r>
            <a:r>
              <a:rPr lang="es-CL" noProof="0" dirty="0">
                <a:solidFill>
                  <a:srgbClr val="002060"/>
                </a:solidFill>
                <a:latin typeface="Arial"/>
                <a:cs typeface="Arial"/>
              </a:rPr>
              <a:t>reglamento </a:t>
            </a:r>
            <a:r>
              <a:rPr lang="es-CL" spc="-5" noProof="0" dirty="0">
                <a:solidFill>
                  <a:srgbClr val="002060"/>
                </a:solidFill>
                <a:latin typeface="Arial"/>
                <a:cs typeface="Arial"/>
              </a:rPr>
              <a:t>establece  que </a:t>
            </a:r>
            <a:r>
              <a:rPr lang="es-CL" noProof="0" dirty="0">
                <a:solidFill>
                  <a:srgbClr val="002060"/>
                </a:solidFill>
                <a:latin typeface="Arial"/>
                <a:cs typeface="Arial"/>
              </a:rPr>
              <a:t>corresponde al Presidente </a:t>
            </a:r>
            <a:r>
              <a:rPr lang="es-CL" spc="-5" noProof="0" dirty="0">
                <a:solidFill>
                  <a:srgbClr val="002060"/>
                </a:solidFill>
                <a:latin typeface="Arial"/>
                <a:cs typeface="Arial"/>
              </a:rPr>
              <a:t>de </a:t>
            </a:r>
            <a:r>
              <a:rPr lang="es-CL" noProof="0" dirty="0">
                <a:solidFill>
                  <a:srgbClr val="002060"/>
                </a:solidFill>
                <a:latin typeface="Arial"/>
                <a:cs typeface="Arial"/>
              </a:rPr>
              <a:t>la  República, </a:t>
            </a:r>
            <a:r>
              <a:rPr lang="es-CL" spc="-5" noProof="0" dirty="0">
                <a:solidFill>
                  <a:srgbClr val="002060"/>
                </a:solidFill>
                <a:latin typeface="Arial"/>
                <a:cs typeface="Arial"/>
              </a:rPr>
              <a:t>por decreto, </a:t>
            </a:r>
            <a:r>
              <a:rPr lang="es-CL" spc="-10" noProof="0" dirty="0">
                <a:solidFill>
                  <a:srgbClr val="002060"/>
                </a:solidFill>
                <a:latin typeface="Arial"/>
                <a:cs typeface="Arial"/>
              </a:rPr>
              <a:t>la  </a:t>
            </a:r>
            <a:r>
              <a:rPr lang="es-CL" noProof="0" dirty="0">
                <a:solidFill>
                  <a:srgbClr val="002060"/>
                </a:solidFill>
                <a:latin typeface="Arial"/>
                <a:cs typeface="Arial"/>
              </a:rPr>
              <a:t>autorización </a:t>
            </a:r>
            <a:r>
              <a:rPr lang="es-CL" spc="-5" noProof="0" dirty="0">
                <a:solidFill>
                  <a:srgbClr val="002060"/>
                </a:solidFill>
                <a:latin typeface="Arial"/>
                <a:cs typeface="Arial"/>
              </a:rPr>
              <a:t>del sistema </a:t>
            </a:r>
            <a:r>
              <a:rPr lang="es-CL" spc="-10" noProof="0" dirty="0">
                <a:solidFill>
                  <a:srgbClr val="002060"/>
                </a:solidFill>
                <a:latin typeface="Arial"/>
                <a:cs typeface="Arial"/>
              </a:rPr>
              <a:t>de  </a:t>
            </a:r>
            <a:r>
              <a:rPr lang="es-CL" noProof="0" dirty="0">
                <a:solidFill>
                  <a:srgbClr val="002060"/>
                </a:solidFill>
                <a:latin typeface="Arial"/>
                <a:cs typeface="Arial"/>
              </a:rPr>
              <a:t>tratamiento </a:t>
            </a:r>
            <a:r>
              <a:rPr lang="es-CL" spc="-5" noProof="0" dirty="0">
                <a:solidFill>
                  <a:srgbClr val="002060"/>
                </a:solidFill>
                <a:latin typeface="Arial"/>
                <a:cs typeface="Arial"/>
              </a:rPr>
              <a:t>antes de su puesta </a:t>
            </a:r>
            <a:r>
              <a:rPr lang="es-CL" spc="-10" noProof="0" dirty="0">
                <a:solidFill>
                  <a:srgbClr val="002060"/>
                </a:solidFill>
                <a:latin typeface="Arial"/>
                <a:cs typeface="Arial"/>
              </a:rPr>
              <a:t>en  </a:t>
            </a:r>
            <a:r>
              <a:rPr lang="es-CL" spc="-5" noProof="0" dirty="0">
                <a:solidFill>
                  <a:srgbClr val="002060"/>
                </a:solidFill>
                <a:latin typeface="Arial"/>
                <a:cs typeface="Arial"/>
              </a:rPr>
              <a:t>marcha o</a:t>
            </a:r>
            <a:r>
              <a:rPr lang="es-CL" noProof="0" dirty="0">
                <a:solidFill>
                  <a:srgbClr val="002060"/>
                </a:solidFill>
                <a:latin typeface="Arial"/>
                <a:cs typeface="Arial"/>
              </a:rPr>
              <a:t> </a:t>
            </a:r>
            <a:r>
              <a:rPr lang="es-CL" spc="-5" noProof="0" dirty="0">
                <a:solidFill>
                  <a:srgbClr val="002060"/>
                </a:solidFill>
                <a:latin typeface="Arial"/>
                <a:cs typeface="Arial"/>
              </a:rPr>
              <a:t>funcionamiento.</a:t>
            </a:r>
            <a:endParaRPr lang="es-CL" noProof="0" dirty="0">
              <a:solidFill>
                <a:srgbClr val="002060"/>
              </a:solidFill>
              <a:latin typeface="Arial"/>
              <a:cs typeface="Arial"/>
            </a:endParaRPr>
          </a:p>
        </p:txBody>
      </p:sp>
      <p:sp>
        <p:nvSpPr>
          <p:cNvPr id="15" name="object 15"/>
          <p:cNvSpPr/>
          <p:nvPr/>
        </p:nvSpPr>
        <p:spPr>
          <a:xfrm>
            <a:off x="6571188" y="2456669"/>
            <a:ext cx="2407918" cy="3819144"/>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3341121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105401" y="2875612"/>
            <a:ext cx="4038599" cy="3311652"/>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1358342" y="1506958"/>
            <a:ext cx="6637177" cy="1173782"/>
          </a:xfrm>
          <a:prstGeom prst="rect">
            <a:avLst/>
          </a:prstGeom>
        </p:spPr>
        <p:txBody>
          <a:bodyPr vert="horz" wrap="square" lIns="0" tIns="308990" rIns="0" bIns="0" rtlCol="0">
            <a:spAutoFit/>
          </a:bodyPr>
          <a:lstStyle/>
          <a:p>
            <a:pPr marL="1379220" marR="5080" indent="-1329055" algn="l">
              <a:lnSpc>
                <a:spcPct val="100000"/>
              </a:lnSpc>
              <a:spcBef>
                <a:spcPts val="105"/>
              </a:spcBef>
            </a:pPr>
            <a:r>
              <a:rPr lang="es-CL" sz="2800"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TRANSPORTE </a:t>
            </a:r>
            <a:r>
              <a:rPr lang="es-CL" sz="2800"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r>
              <a:rPr lang="es-CL" sz="2800"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CARGAS PELIGROSAS</a:t>
            </a:r>
          </a:p>
        </p:txBody>
      </p:sp>
      <p:sp>
        <p:nvSpPr>
          <p:cNvPr id="12" name="object 12"/>
          <p:cNvSpPr txBox="1"/>
          <p:nvPr/>
        </p:nvSpPr>
        <p:spPr>
          <a:xfrm>
            <a:off x="213328" y="3219138"/>
            <a:ext cx="4742171" cy="3265125"/>
          </a:xfrm>
          <a:prstGeom prst="rect">
            <a:avLst/>
          </a:prstGeom>
        </p:spPr>
        <p:txBody>
          <a:bodyPr vert="horz" wrap="square" lIns="0" tIns="48895" rIns="0" bIns="0" rtlCol="0">
            <a:spAutoFit/>
          </a:bodyPr>
          <a:lstStyle/>
          <a:p>
            <a:pPr marL="354965" marR="384810" indent="-342900">
              <a:lnSpc>
                <a:spcPct val="90100"/>
              </a:lnSpc>
              <a:spcBef>
                <a:spcPts val="385"/>
              </a:spcBef>
              <a:buFont typeface="Arial"/>
              <a:buChar char="•"/>
              <a:tabLst>
                <a:tab pos="354965" algn="l"/>
                <a:tab pos="355600" algn="l"/>
              </a:tabLst>
            </a:pPr>
            <a:r>
              <a:rPr lang="es-CL" sz="2400" b="1" noProof="0" dirty="0">
                <a:solidFill>
                  <a:srgbClr val="002060"/>
                </a:solidFill>
                <a:latin typeface="Arial"/>
                <a:cs typeface="Arial"/>
              </a:rPr>
              <a:t>D.S. </a:t>
            </a:r>
            <a:r>
              <a:rPr lang="es-CL" sz="2400" b="1" spc="-5" noProof="0" dirty="0">
                <a:solidFill>
                  <a:srgbClr val="002060"/>
                </a:solidFill>
                <a:latin typeface="Arial"/>
                <a:cs typeface="Arial"/>
              </a:rPr>
              <a:t>298/94</a:t>
            </a:r>
            <a:r>
              <a:rPr lang="es-CL" sz="2400" b="1" spc="-85" noProof="0" dirty="0">
                <a:solidFill>
                  <a:srgbClr val="002060"/>
                </a:solidFill>
                <a:latin typeface="Arial"/>
                <a:cs typeface="Arial"/>
              </a:rPr>
              <a:t> </a:t>
            </a:r>
            <a:r>
              <a:rPr lang="es-CL" sz="2400" b="1" noProof="0" dirty="0">
                <a:solidFill>
                  <a:srgbClr val="002060"/>
                </a:solidFill>
                <a:latin typeface="Arial"/>
                <a:cs typeface="Arial"/>
              </a:rPr>
              <a:t>Ministerio  </a:t>
            </a:r>
            <a:r>
              <a:rPr lang="es-CL" sz="2400" b="1" spc="-15" noProof="0" dirty="0">
                <a:solidFill>
                  <a:srgbClr val="002060"/>
                </a:solidFill>
                <a:latin typeface="Arial"/>
                <a:cs typeface="Arial"/>
              </a:rPr>
              <a:t>Transporte </a:t>
            </a:r>
            <a:r>
              <a:rPr lang="es-CL" sz="2400" b="1" noProof="0" dirty="0">
                <a:solidFill>
                  <a:srgbClr val="002060"/>
                </a:solidFill>
                <a:latin typeface="Arial"/>
                <a:cs typeface="Arial"/>
              </a:rPr>
              <a:t>y  </a:t>
            </a:r>
            <a:r>
              <a:rPr lang="es-CL" sz="2400" b="1" spc="-15" noProof="0" dirty="0">
                <a:solidFill>
                  <a:srgbClr val="002060"/>
                </a:solidFill>
                <a:latin typeface="Arial"/>
                <a:cs typeface="Arial"/>
              </a:rPr>
              <a:t>Telecomunicaciones:</a:t>
            </a:r>
            <a:endParaRPr lang="es-CL" sz="2400" noProof="0" dirty="0">
              <a:solidFill>
                <a:srgbClr val="002060"/>
              </a:solidFill>
              <a:latin typeface="Arial"/>
              <a:cs typeface="Arial"/>
            </a:endParaRPr>
          </a:p>
          <a:p>
            <a:pPr marL="354965" marR="5080">
              <a:lnSpc>
                <a:spcPts val="3020"/>
              </a:lnSpc>
              <a:spcBef>
                <a:spcPts val="2285"/>
              </a:spcBef>
              <a:tabLst>
                <a:tab pos="1885314" algn="l"/>
                <a:tab pos="3688715" algn="l"/>
              </a:tabLst>
            </a:pPr>
            <a:r>
              <a:rPr lang="es-CL" sz="2800" spc="-5" noProof="0" dirty="0">
                <a:solidFill>
                  <a:srgbClr val="002060"/>
                </a:solidFill>
                <a:latin typeface="Arial"/>
                <a:cs typeface="Arial"/>
              </a:rPr>
              <a:t>Def</a:t>
            </a:r>
            <a:r>
              <a:rPr lang="es-CL" sz="2800" noProof="0" dirty="0">
                <a:solidFill>
                  <a:srgbClr val="002060"/>
                </a:solidFill>
                <a:latin typeface="Arial"/>
                <a:cs typeface="Arial"/>
              </a:rPr>
              <a:t>i</a:t>
            </a:r>
            <a:r>
              <a:rPr lang="es-CL" sz="2800" spc="-5" noProof="0" dirty="0">
                <a:solidFill>
                  <a:srgbClr val="002060"/>
                </a:solidFill>
                <a:latin typeface="Arial"/>
                <a:cs typeface="Arial"/>
              </a:rPr>
              <a:t>ne </a:t>
            </a:r>
            <a:r>
              <a:rPr lang="es-CL" sz="2800" noProof="0" dirty="0">
                <a:solidFill>
                  <a:srgbClr val="002060"/>
                </a:solidFill>
                <a:latin typeface="Arial"/>
                <a:cs typeface="Arial"/>
              </a:rPr>
              <a:t>c</a:t>
            </a:r>
            <a:r>
              <a:rPr lang="es-CL" sz="2800" spc="-5" noProof="0" dirty="0">
                <a:solidFill>
                  <a:srgbClr val="002060"/>
                </a:solidFill>
                <a:latin typeface="Arial"/>
                <a:cs typeface="Arial"/>
              </a:rPr>
              <a:t>o</a:t>
            </a:r>
            <a:r>
              <a:rPr lang="es-CL" sz="2800" spc="5" noProof="0" dirty="0">
                <a:solidFill>
                  <a:srgbClr val="002060"/>
                </a:solidFill>
                <a:latin typeface="Arial"/>
                <a:cs typeface="Arial"/>
              </a:rPr>
              <a:t>n</a:t>
            </a:r>
            <a:r>
              <a:rPr lang="es-CL" sz="2800" spc="-5" noProof="0" dirty="0">
                <a:solidFill>
                  <a:srgbClr val="002060"/>
                </a:solidFill>
                <a:latin typeface="Arial"/>
                <a:cs typeface="Arial"/>
              </a:rPr>
              <a:t>d</a:t>
            </a:r>
            <a:r>
              <a:rPr lang="es-CL" sz="2800" spc="5" noProof="0" dirty="0">
                <a:solidFill>
                  <a:srgbClr val="002060"/>
                </a:solidFill>
                <a:latin typeface="Arial"/>
                <a:cs typeface="Arial"/>
              </a:rPr>
              <a:t>i</a:t>
            </a:r>
            <a:r>
              <a:rPr lang="es-CL" sz="2800" noProof="0" dirty="0">
                <a:solidFill>
                  <a:srgbClr val="002060"/>
                </a:solidFill>
                <a:latin typeface="Arial"/>
                <a:cs typeface="Arial"/>
              </a:rPr>
              <a:t>c</a:t>
            </a:r>
            <a:r>
              <a:rPr lang="es-CL" sz="2800" spc="-5" noProof="0" dirty="0">
                <a:solidFill>
                  <a:srgbClr val="002060"/>
                </a:solidFill>
                <a:latin typeface="Arial"/>
                <a:cs typeface="Arial"/>
              </a:rPr>
              <a:t>i</a:t>
            </a:r>
            <a:r>
              <a:rPr lang="es-CL" sz="2800" spc="5" noProof="0" dirty="0">
                <a:solidFill>
                  <a:srgbClr val="002060"/>
                </a:solidFill>
                <a:latin typeface="Arial"/>
                <a:cs typeface="Arial"/>
              </a:rPr>
              <a:t>o</a:t>
            </a:r>
            <a:r>
              <a:rPr lang="es-CL" sz="2800" spc="10" noProof="0" dirty="0">
                <a:solidFill>
                  <a:srgbClr val="002060"/>
                </a:solidFill>
                <a:latin typeface="Arial"/>
                <a:cs typeface="Arial"/>
              </a:rPr>
              <a:t>n</a:t>
            </a:r>
            <a:r>
              <a:rPr lang="es-CL" sz="2800" spc="-5" noProof="0" dirty="0">
                <a:solidFill>
                  <a:srgbClr val="002060"/>
                </a:solidFill>
                <a:latin typeface="Arial"/>
                <a:cs typeface="Arial"/>
              </a:rPr>
              <a:t>e</a:t>
            </a:r>
            <a:r>
              <a:rPr lang="es-CL" sz="2800" spc="5" noProof="0" dirty="0">
                <a:solidFill>
                  <a:srgbClr val="002060"/>
                </a:solidFill>
                <a:latin typeface="Arial"/>
                <a:cs typeface="Arial"/>
              </a:rPr>
              <a:t>s</a:t>
            </a:r>
            <a:r>
              <a:rPr lang="es-CL" sz="2800" spc="-5" noProof="0" dirty="0">
                <a:solidFill>
                  <a:srgbClr val="002060"/>
                </a:solidFill>
                <a:latin typeface="Arial"/>
                <a:cs typeface="Arial"/>
              </a:rPr>
              <a:t>,  normal y </a:t>
            </a:r>
            <a:r>
              <a:rPr lang="es-CL" sz="2800" noProof="0" dirty="0">
                <a:solidFill>
                  <a:srgbClr val="002060"/>
                </a:solidFill>
                <a:latin typeface="Arial"/>
                <a:cs typeface="Arial"/>
              </a:rPr>
              <a:t>procedimientos  </a:t>
            </a:r>
            <a:r>
              <a:rPr lang="es-CL" sz="2800" spc="-5" noProof="0" dirty="0">
                <a:solidFill>
                  <a:srgbClr val="002060"/>
                </a:solidFill>
                <a:latin typeface="Arial"/>
                <a:cs typeface="Arial"/>
              </a:rPr>
              <a:t>a</a:t>
            </a:r>
            <a:r>
              <a:rPr lang="es-CL" sz="2800" noProof="0" dirty="0">
                <a:solidFill>
                  <a:srgbClr val="002060"/>
                </a:solidFill>
                <a:latin typeface="Arial"/>
                <a:cs typeface="Arial"/>
              </a:rPr>
              <a:t>p</a:t>
            </a:r>
            <a:r>
              <a:rPr lang="es-CL" sz="2800" spc="-5" noProof="0" dirty="0">
                <a:solidFill>
                  <a:srgbClr val="002060"/>
                </a:solidFill>
                <a:latin typeface="Arial"/>
                <a:cs typeface="Arial"/>
              </a:rPr>
              <a:t>li</a:t>
            </a:r>
            <a:r>
              <a:rPr lang="es-CL" sz="2800" noProof="0" dirty="0">
                <a:solidFill>
                  <a:srgbClr val="002060"/>
                </a:solidFill>
                <a:latin typeface="Arial"/>
                <a:cs typeface="Arial"/>
              </a:rPr>
              <a:t>c</a:t>
            </a:r>
            <a:r>
              <a:rPr lang="es-CL" sz="2800" spc="-5" noProof="0" dirty="0">
                <a:solidFill>
                  <a:srgbClr val="002060"/>
                </a:solidFill>
                <a:latin typeface="Arial"/>
                <a:cs typeface="Arial"/>
              </a:rPr>
              <a:t>a</a:t>
            </a:r>
            <a:r>
              <a:rPr lang="es-CL" sz="2800" noProof="0" dirty="0">
                <a:solidFill>
                  <a:srgbClr val="002060"/>
                </a:solidFill>
                <a:latin typeface="Arial"/>
                <a:cs typeface="Arial"/>
              </a:rPr>
              <a:t>b</a:t>
            </a:r>
            <a:r>
              <a:rPr lang="es-CL" sz="2800" spc="-5" noProof="0" dirty="0">
                <a:solidFill>
                  <a:srgbClr val="002060"/>
                </a:solidFill>
                <a:latin typeface="Arial"/>
                <a:cs typeface="Arial"/>
              </a:rPr>
              <a:t>l</a:t>
            </a:r>
            <a:r>
              <a:rPr lang="es-CL" sz="2800" spc="10" noProof="0" dirty="0">
                <a:solidFill>
                  <a:srgbClr val="002060"/>
                </a:solidFill>
                <a:latin typeface="Arial"/>
                <a:cs typeface="Arial"/>
              </a:rPr>
              <a:t>e</a:t>
            </a:r>
            <a:r>
              <a:rPr lang="es-CL" sz="2800" spc="-5" noProof="0" dirty="0">
                <a:solidFill>
                  <a:srgbClr val="002060"/>
                </a:solidFill>
                <a:latin typeface="Arial"/>
                <a:cs typeface="Arial"/>
              </a:rPr>
              <a:t>s </a:t>
            </a:r>
            <a:r>
              <a:rPr lang="es-CL" sz="2800" noProof="0" dirty="0">
                <a:solidFill>
                  <a:srgbClr val="002060"/>
                </a:solidFill>
                <a:latin typeface="Arial"/>
                <a:cs typeface="Arial"/>
              </a:rPr>
              <a:t>al </a:t>
            </a:r>
            <a:r>
              <a:rPr lang="es-CL" sz="2800" spc="-5" noProof="0" dirty="0">
                <a:solidFill>
                  <a:srgbClr val="002060"/>
                </a:solidFill>
                <a:latin typeface="Arial"/>
                <a:cs typeface="Arial"/>
              </a:rPr>
              <a:t>Tr</a:t>
            </a:r>
            <a:r>
              <a:rPr lang="es-CL" sz="2800" spc="5" noProof="0" dirty="0">
                <a:solidFill>
                  <a:srgbClr val="002060"/>
                </a:solidFill>
                <a:latin typeface="Arial"/>
                <a:cs typeface="Arial"/>
              </a:rPr>
              <a:t>a</a:t>
            </a:r>
            <a:r>
              <a:rPr lang="es-CL" sz="2800" spc="-5" noProof="0" dirty="0">
                <a:solidFill>
                  <a:srgbClr val="002060"/>
                </a:solidFill>
                <a:latin typeface="Arial"/>
                <a:cs typeface="Arial"/>
              </a:rPr>
              <a:t>n</a:t>
            </a:r>
            <a:r>
              <a:rPr lang="es-CL" sz="2800" noProof="0" dirty="0">
                <a:solidFill>
                  <a:srgbClr val="002060"/>
                </a:solidFill>
                <a:latin typeface="Arial"/>
                <a:cs typeface="Arial"/>
              </a:rPr>
              <a:t>s</a:t>
            </a:r>
            <a:r>
              <a:rPr lang="es-CL" sz="2800" spc="-5" noProof="0" dirty="0">
                <a:solidFill>
                  <a:srgbClr val="002060"/>
                </a:solidFill>
                <a:latin typeface="Arial"/>
                <a:cs typeface="Arial"/>
              </a:rPr>
              <a:t>p</a:t>
            </a:r>
            <a:r>
              <a:rPr lang="es-CL" sz="2800" noProof="0" dirty="0">
                <a:solidFill>
                  <a:srgbClr val="002060"/>
                </a:solidFill>
                <a:latin typeface="Arial"/>
                <a:cs typeface="Arial"/>
              </a:rPr>
              <a:t>o</a:t>
            </a:r>
            <a:r>
              <a:rPr lang="es-CL" sz="2800" spc="-5" noProof="0" dirty="0">
                <a:solidFill>
                  <a:srgbClr val="002060"/>
                </a:solidFill>
                <a:latin typeface="Arial"/>
                <a:cs typeface="Arial"/>
              </a:rPr>
              <a:t>rte </a:t>
            </a:r>
            <a:r>
              <a:rPr lang="es-CL" sz="2800" noProof="0" dirty="0">
                <a:solidFill>
                  <a:srgbClr val="002060"/>
                </a:solidFill>
                <a:latin typeface="Arial"/>
                <a:cs typeface="Arial"/>
              </a:rPr>
              <a:t>de  </a:t>
            </a:r>
            <a:r>
              <a:rPr lang="es-CL" sz="2800" spc="-5" noProof="0" dirty="0">
                <a:solidFill>
                  <a:srgbClr val="002060"/>
                </a:solidFill>
                <a:latin typeface="Arial"/>
                <a:cs typeface="Arial"/>
              </a:rPr>
              <a:t>s</a:t>
            </a:r>
            <a:r>
              <a:rPr lang="es-CL" sz="2800" noProof="0" dirty="0">
                <a:solidFill>
                  <a:srgbClr val="002060"/>
                </a:solidFill>
                <a:latin typeface="Arial"/>
                <a:cs typeface="Arial"/>
              </a:rPr>
              <a:t>u</a:t>
            </a:r>
            <a:r>
              <a:rPr lang="es-CL" sz="2800" spc="-5" noProof="0" dirty="0">
                <a:solidFill>
                  <a:srgbClr val="002060"/>
                </a:solidFill>
                <a:latin typeface="Arial"/>
                <a:cs typeface="Arial"/>
              </a:rPr>
              <a:t>st</a:t>
            </a:r>
            <a:r>
              <a:rPr lang="es-CL" sz="2800" noProof="0" dirty="0">
                <a:solidFill>
                  <a:srgbClr val="002060"/>
                </a:solidFill>
                <a:latin typeface="Arial"/>
                <a:cs typeface="Arial"/>
              </a:rPr>
              <a:t>a</a:t>
            </a:r>
            <a:r>
              <a:rPr lang="es-CL" sz="2800" spc="-5" noProof="0" dirty="0">
                <a:solidFill>
                  <a:srgbClr val="002060"/>
                </a:solidFill>
                <a:latin typeface="Arial"/>
                <a:cs typeface="Arial"/>
              </a:rPr>
              <a:t>n</a:t>
            </a:r>
            <a:r>
              <a:rPr lang="es-CL" sz="2800" noProof="0" dirty="0">
                <a:solidFill>
                  <a:srgbClr val="002060"/>
                </a:solidFill>
                <a:latin typeface="Arial"/>
                <a:cs typeface="Arial"/>
              </a:rPr>
              <a:t>c</a:t>
            </a:r>
            <a:r>
              <a:rPr lang="es-CL" sz="2800" spc="-5" noProof="0" dirty="0">
                <a:solidFill>
                  <a:srgbClr val="002060"/>
                </a:solidFill>
                <a:latin typeface="Arial"/>
                <a:cs typeface="Arial"/>
              </a:rPr>
              <a:t>ias pe</a:t>
            </a:r>
            <a:r>
              <a:rPr lang="es-CL" sz="2800" noProof="0" dirty="0">
                <a:solidFill>
                  <a:srgbClr val="002060"/>
                </a:solidFill>
                <a:latin typeface="Arial"/>
                <a:cs typeface="Arial"/>
              </a:rPr>
              <a:t>l</a:t>
            </a:r>
            <a:r>
              <a:rPr lang="es-CL" sz="2800" spc="-5" noProof="0" dirty="0">
                <a:solidFill>
                  <a:srgbClr val="002060"/>
                </a:solidFill>
                <a:latin typeface="Arial"/>
                <a:cs typeface="Arial"/>
              </a:rPr>
              <a:t>ig</a:t>
            </a:r>
            <a:r>
              <a:rPr lang="es-CL" sz="2800" noProof="0" dirty="0">
                <a:solidFill>
                  <a:srgbClr val="002060"/>
                </a:solidFill>
                <a:latin typeface="Arial"/>
                <a:cs typeface="Arial"/>
              </a:rPr>
              <a:t>r</a:t>
            </a:r>
            <a:r>
              <a:rPr lang="es-CL" sz="2800" spc="-5" noProof="0" dirty="0">
                <a:solidFill>
                  <a:srgbClr val="002060"/>
                </a:solidFill>
                <a:latin typeface="Arial"/>
                <a:cs typeface="Arial"/>
              </a:rPr>
              <a:t>o</a:t>
            </a:r>
            <a:r>
              <a:rPr lang="es-CL" sz="2800" noProof="0" dirty="0">
                <a:solidFill>
                  <a:srgbClr val="002060"/>
                </a:solidFill>
                <a:latin typeface="Arial"/>
                <a:cs typeface="Arial"/>
              </a:rPr>
              <a:t>s</a:t>
            </a:r>
            <a:r>
              <a:rPr lang="es-CL" sz="2800" spc="-5" noProof="0" dirty="0">
                <a:solidFill>
                  <a:srgbClr val="002060"/>
                </a:solidFill>
                <a:latin typeface="Arial"/>
                <a:cs typeface="Arial"/>
              </a:rPr>
              <a:t>as </a:t>
            </a:r>
            <a:r>
              <a:rPr lang="es-CL" sz="2800" noProof="0" dirty="0">
                <a:solidFill>
                  <a:srgbClr val="002060"/>
                </a:solidFill>
                <a:latin typeface="Arial"/>
                <a:cs typeface="Arial"/>
              </a:rPr>
              <a:t>por </a:t>
            </a:r>
            <a:r>
              <a:rPr lang="es-CL" sz="2800" spc="-5" noProof="0" dirty="0">
                <a:solidFill>
                  <a:srgbClr val="002060"/>
                </a:solidFill>
                <a:latin typeface="Arial"/>
                <a:cs typeface="Arial"/>
              </a:rPr>
              <a:t>calles y</a:t>
            </a:r>
            <a:r>
              <a:rPr lang="es-CL" sz="2800" spc="-15" noProof="0" dirty="0">
                <a:solidFill>
                  <a:srgbClr val="002060"/>
                </a:solidFill>
                <a:latin typeface="Arial"/>
                <a:cs typeface="Arial"/>
              </a:rPr>
              <a:t> </a:t>
            </a:r>
            <a:r>
              <a:rPr lang="es-CL" sz="2800" noProof="0" dirty="0">
                <a:solidFill>
                  <a:srgbClr val="002060"/>
                </a:solidFill>
                <a:latin typeface="Arial"/>
                <a:cs typeface="Arial"/>
              </a:rPr>
              <a:t>caminos.</a:t>
            </a:r>
          </a:p>
        </p:txBody>
      </p:sp>
    </p:spTree>
    <p:extLst>
      <p:ext uri="{BB962C8B-B14F-4D97-AF65-F5344CB8AC3E}">
        <p14:creationId xmlns:p14="http://schemas.microsoft.com/office/powerpoint/2010/main" val="4019520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352620" y="1907437"/>
            <a:ext cx="5778006"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MINISTERIO DE</a:t>
            </a:r>
            <a:r>
              <a:rPr lang="es-CL" sz="2800" b="1" u="sng" spc="-9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SALUD</a:t>
            </a:r>
          </a:p>
        </p:txBody>
      </p:sp>
      <p:sp>
        <p:nvSpPr>
          <p:cNvPr id="9" name="object 9"/>
          <p:cNvSpPr txBox="1"/>
          <p:nvPr/>
        </p:nvSpPr>
        <p:spPr>
          <a:xfrm>
            <a:off x="433528" y="2541734"/>
            <a:ext cx="7616190" cy="3939925"/>
          </a:xfrm>
          <a:prstGeom prst="rect">
            <a:avLst/>
          </a:prstGeom>
        </p:spPr>
        <p:txBody>
          <a:bodyPr vert="horz" wrap="square" lIns="0" tIns="51435" rIns="0" bIns="0" rtlCol="0">
            <a:spAutoFit/>
          </a:bodyPr>
          <a:lstStyle/>
          <a:p>
            <a:pPr marL="354965" indent="-342900">
              <a:lnSpc>
                <a:spcPct val="100000"/>
              </a:lnSpc>
              <a:spcBef>
                <a:spcPts val="405"/>
              </a:spcBef>
              <a:buFont typeface="Arial"/>
              <a:buChar char="•"/>
              <a:tabLst>
                <a:tab pos="354965" algn="l"/>
                <a:tab pos="355600" algn="l"/>
              </a:tabLst>
            </a:pPr>
            <a:r>
              <a:rPr lang="es-CL" sz="1600" b="1" noProof="0" dirty="0">
                <a:solidFill>
                  <a:srgbClr val="002060"/>
                </a:solidFill>
                <a:latin typeface="Arial"/>
                <a:cs typeface="Arial"/>
              </a:rPr>
              <a:t>DS. </a:t>
            </a:r>
            <a:r>
              <a:rPr lang="es-CL" sz="1600" b="1" spc="-20" noProof="0" dirty="0">
                <a:solidFill>
                  <a:srgbClr val="002060"/>
                </a:solidFill>
                <a:latin typeface="Arial"/>
                <a:cs typeface="Arial"/>
              </a:rPr>
              <a:t>114/61,</a:t>
            </a:r>
            <a:r>
              <a:rPr lang="es-CL" sz="1600" b="1" spc="-60" noProof="0" dirty="0">
                <a:solidFill>
                  <a:srgbClr val="002060"/>
                </a:solidFill>
                <a:latin typeface="Arial"/>
                <a:cs typeface="Arial"/>
              </a:rPr>
              <a:t> </a:t>
            </a:r>
            <a:r>
              <a:rPr lang="es-CL" sz="1600" b="1" noProof="0" dirty="0">
                <a:solidFill>
                  <a:srgbClr val="002060"/>
                </a:solidFill>
                <a:latin typeface="Arial"/>
                <a:cs typeface="Arial"/>
              </a:rPr>
              <a:t>MINSAL:</a:t>
            </a:r>
            <a:endParaRPr lang="es-CL" sz="1600" noProof="0" dirty="0">
              <a:solidFill>
                <a:srgbClr val="002060"/>
              </a:solidFill>
              <a:latin typeface="Arial"/>
              <a:cs typeface="Arial"/>
            </a:endParaRPr>
          </a:p>
          <a:p>
            <a:pPr marL="755015" marR="1506220" lvl="1" indent="-285750">
              <a:lnSpc>
                <a:spcPct val="110100"/>
              </a:lnSpc>
              <a:spcBef>
                <a:spcPts val="15"/>
              </a:spcBef>
              <a:buClr>
                <a:srgbClr val="002060"/>
              </a:buClr>
              <a:buFont typeface="Wingdings" panose="05000000000000000000" pitchFamily="2" charset="2"/>
              <a:buChar char="ü"/>
              <a:tabLst>
                <a:tab pos="756285" algn="l"/>
                <a:tab pos="756920" algn="l"/>
              </a:tabLst>
            </a:pPr>
            <a:r>
              <a:rPr lang="es-CL" sz="1600" spc="-5" noProof="0" dirty="0">
                <a:solidFill>
                  <a:srgbClr val="002060"/>
                </a:solidFill>
                <a:latin typeface="Arial"/>
                <a:cs typeface="Arial"/>
              </a:rPr>
              <a:t>Establece normas para evitar emanaciones </a:t>
            </a:r>
            <a:r>
              <a:rPr lang="es-CL" sz="1600" spc="-10" noProof="0" dirty="0">
                <a:solidFill>
                  <a:srgbClr val="002060"/>
                </a:solidFill>
                <a:latin typeface="Arial"/>
                <a:cs typeface="Arial"/>
              </a:rPr>
              <a:t>de  </a:t>
            </a:r>
            <a:r>
              <a:rPr lang="es-CL" sz="1600" spc="-5" noProof="0" dirty="0">
                <a:solidFill>
                  <a:srgbClr val="002060"/>
                </a:solidFill>
                <a:latin typeface="Arial"/>
                <a:cs typeface="Arial"/>
              </a:rPr>
              <a:t>contaminantes atmosféricos de cualquier</a:t>
            </a:r>
            <a:r>
              <a:rPr lang="es-CL" sz="1600" spc="75" noProof="0" dirty="0">
                <a:solidFill>
                  <a:srgbClr val="002060"/>
                </a:solidFill>
                <a:latin typeface="Arial"/>
                <a:cs typeface="Arial"/>
              </a:rPr>
              <a:t> </a:t>
            </a:r>
            <a:r>
              <a:rPr lang="es-CL" sz="1600" spc="-5" noProof="0" dirty="0">
                <a:solidFill>
                  <a:srgbClr val="002060"/>
                </a:solidFill>
                <a:latin typeface="Arial"/>
                <a:cs typeface="Arial"/>
              </a:rPr>
              <a:t>naturaleza.</a:t>
            </a:r>
            <a:endParaRPr lang="es-CL" sz="1600" noProof="0" dirty="0">
              <a:solidFill>
                <a:srgbClr val="002060"/>
              </a:solidFill>
              <a:latin typeface="Arial"/>
              <a:cs typeface="Arial"/>
            </a:endParaRPr>
          </a:p>
          <a:p>
            <a:pPr marL="354965" indent="-342900">
              <a:lnSpc>
                <a:spcPct val="100000"/>
              </a:lnSpc>
              <a:spcBef>
                <a:spcPts val="1315"/>
              </a:spcBef>
              <a:buFont typeface="Arial"/>
              <a:buChar char="•"/>
              <a:tabLst>
                <a:tab pos="354965" algn="l"/>
                <a:tab pos="355600" algn="l"/>
              </a:tabLst>
            </a:pPr>
            <a:r>
              <a:rPr lang="es-CL" sz="1600" b="1" noProof="0" dirty="0">
                <a:solidFill>
                  <a:srgbClr val="002060"/>
                </a:solidFill>
                <a:latin typeface="Arial"/>
                <a:cs typeface="Arial"/>
              </a:rPr>
              <a:t>DS. 144/85</a:t>
            </a:r>
            <a:r>
              <a:rPr lang="es-CL" sz="1600" b="1" spc="-55" noProof="0" dirty="0">
                <a:solidFill>
                  <a:srgbClr val="002060"/>
                </a:solidFill>
                <a:latin typeface="Arial"/>
                <a:cs typeface="Arial"/>
              </a:rPr>
              <a:t> </a:t>
            </a:r>
            <a:r>
              <a:rPr lang="es-CL" sz="1600" b="1" noProof="0" dirty="0">
                <a:solidFill>
                  <a:srgbClr val="002060"/>
                </a:solidFill>
                <a:latin typeface="Arial"/>
                <a:cs typeface="Arial"/>
              </a:rPr>
              <a:t>MINSAL:</a:t>
            </a:r>
            <a:endParaRPr lang="es-CL" sz="1600" noProof="0" dirty="0">
              <a:solidFill>
                <a:srgbClr val="002060"/>
              </a:solidFill>
              <a:latin typeface="Arial"/>
              <a:cs typeface="Arial"/>
            </a:endParaRPr>
          </a:p>
          <a:p>
            <a:pPr marL="812165" marR="216535" lvl="1" indent="-342900">
              <a:lnSpc>
                <a:spcPts val="2160"/>
              </a:lnSpc>
              <a:spcBef>
                <a:spcPts val="520"/>
              </a:spcBef>
              <a:buClr>
                <a:srgbClr val="002060"/>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Reglamenta la producción, distribución, expendio y uso de  solventes orgánicos nocivos para la salud de las</a:t>
            </a:r>
            <a:r>
              <a:rPr lang="es-CL" sz="1600" spc="-150" noProof="0" dirty="0">
                <a:solidFill>
                  <a:srgbClr val="002060"/>
                </a:solidFill>
                <a:latin typeface="Arial"/>
                <a:cs typeface="Arial"/>
              </a:rPr>
              <a:t> </a:t>
            </a:r>
            <a:r>
              <a:rPr lang="es-CL" sz="1600" noProof="0" dirty="0">
                <a:solidFill>
                  <a:srgbClr val="002060"/>
                </a:solidFill>
                <a:latin typeface="Arial"/>
                <a:cs typeface="Arial"/>
              </a:rPr>
              <a:t>personas.</a:t>
            </a:r>
          </a:p>
          <a:p>
            <a:pPr marL="354965" indent="-342900">
              <a:lnSpc>
                <a:spcPct val="100000"/>
              </a:lnSpc>
              <a:spcBef>
                <a:spcPts val="1290"/>
              </a:spcBef>
              <a:buFont typeface="Arial"/>
              <a:buChar char="•"/>
              <a:tabLst>
                <a:tab pos="354965" algn="l"/>
                <a:tab pos="355600" algn="l"/>
              </a:tabLst>
            </a:pPr>
            <a:r>
              <a:rPr lang="es-CL" sz="1600" b="1" noProof="0" dirty="0">
                <a:solidFill>
                  <a:srgbClr val="002060"/>
                </a:solidFill>
                <a:latin typeface="Arial"/>
                <a:cs typeface="Arial"/>
              </a:rPr>
              <a:t>DS. 4/92,</a:t>
            </a:r>
            <a:r>
              <a:rPr lang="es-CL" sz="1600" b="1" spc="-50" noProof="0" dirty="0">
                <a:solidFill>
                  <a:srgbClr val="002060"/>
                </a:solidFill>
                <a:latin typeface="Arial"/>
                <a:cs typeface="Arial"/>
              </a:rPr>
              <a:t> </a:t>
            </a:r>
            <a:r>
              <a:rPr lang="es-CL" sz="1600" b="1" noProof="0" dirty="0">
                <a:solidFill>
                  <a:srgbClr val="002060"/>
                </a:solidFill>
                <a:latin typeface="Arial"/>
                <a:cs typeface="Arial"/>
              </a:rPr>
              <a:t>MINSAL:</a:t>
            </a:r>
            <a:endParaRPr lang="es-CL" sz="1600" noProof="0" dirty="0">
              <a:solidFill>
                <a:srgbClr val="002060"/>
              </a:solidFill>
              <a:latin typeface="Arial"/>
              <a:cs typeface="Arial"/>
            </a:endParaRPr>
          </a:p>
          <a:p>
            <a:pPr marL="812165" marR="5080" lvl="1" indent="-342900">
              <a:lnSpc>
                <a:spcPts val="2160"/>
              </a:lnSpc>
              <a:spcBef>
                <a:spcPts val="525"/>
              </a:spcBef>
              <a:buClr>
                <a:srgbClr val="002060"/>
              </a:buClr>
              <a:buFont typeface="Wingdings" panose="05000000000000000000" pitchFamily="2" charset="2"/>
              <a:buChar char="ü"/>
              <a:tabLst>
                <a:tab pos="756285" algn="l"/>
                <a:tab pos="756920" algn="l"/>
                <a:tab pos="2038350" algn="l"/>
                <a:tab pos="3048635" algn="l"/>
                <a:tab pos="3496310" algn="l"/>
                <a:tab pos="4537710" algn="l"/>
                <a:tab pos="4986020" algn="l"/>
                <a:tab pos="6052820" algn="l"/>
                <a:tab pos="7461250" algn="l"/>
              </a:tabLst>
            </a:pPr>
            <a:r>
              <a:rPr lang="es-CL" sz="1600" noProof="0" dirty="0">
                <a:solidFill>
                  <a:srgbClr val="002060"/>
                </a:solidFill>
                <a:latin typeface="Arial"/>
                <a:cs typeface="Arial"/>
              </a:rPr>
              <a:t>Establece	</a:t>
            </a:r>
            <a:r>
              <a:rPr lang="es-CL" sz="1600" spc="-10" noProof="0" dirty="0">
                <a:solidFill>
                  <a:srgbClr val="002060"/>
                </a:solidFill>
                <a:latin typeface="Arial"/>
                <a:cs typeface="Arial"/>
              </a:rPr>
              <a:t>n</a:t>
            </a:r>
            <a:r>
              <a:rPr lang="es-CL" sz="1600" noProof="0" dirty="0">
                <a:solidFill>
                  <a:srgbClr val="002060"/>
                </a:solidFill>
                <a:latin typeface="Arial"/>
                <a:cs typeface="Arial"/>
              </a:rPr>
              <a:t>or</a:t>
            </a:r>
            <a:r>
              <a:rPr lang="es-CL" sz="1600" spc="-10" noProof="0" dirty="0">
                <a:solidFill>
                  <a:srgbClr val="002060"/>
                </a:solidFill>
                <a:latin typeface="Arial"/>
                <a:cs typeface="Arial"/>
              </a:rPr>
              <a:t>ma</a:t>
            </a:r>
            <a:r>
              <a:rPr lang="es-CL" sz="1600" noProof="0" dirty="0">
                <a:solidFill>
                  <a:srgbClr val="002060"/>
                </a:solidFill>
                <a:latin typeface="Arial"/>
                <a:cs typeface="Arial"/>
              </a:rPr>
              <a:t>s	de	</a:t>
            </a:r>
            <a:r>
              <a:rPr lang="es-CL" sz="1600" spc="-10" noProof="0" dirty="0">
                <a:solidFill>
                  <a:srgbClr val="002060"/>
                </a:solidFill>
                <a:latin typeface="Arial"/>
                <a:cs typeface="Arial"/>
              </a:rPr>
              <a:t>e</a:t>
            </a:r>
            <a:r>
              <a:rPr lang="es-CL" sz="1600" noProof="0" dirty="0">
                <a:solidFill>
                  <a:srgbClr val="002060"/>
                </a:solidFill>
                <a:latin typeface="Arial"/>
                <a:cs typeface="Arial"/>
              </a:rPr>
              <a:t>misión	de	</a:t>
            </a:r>
            <a:r>
              <a:rPr lang="es-CL" sz="1600" spc="-15" noProof="0" dirty="0">
                <a:solidFill>
                  <a:srgbClr val="002060"/>
                </a:solidFill>
                <a:latin typeface="Arial"/>
                <a:cs typeface="Arial"/>
              </a:rPr>
              <a:t>m</a:t>
            </a:r>
            <a:r>
              <a:rPr lang="es-CL" sz="1600" noProof="0" dirty="0">
                <a:solidFill>
                  <a:srgbClr val="002060"/>
                </a:solidFill>
                <a:latin typeface="Arial"/>
                <a:cs typeface="Arial"/>
              </a:rPr>
              <a:t>at</a:t>
            </a:r>
            <a:r>
              <a:rPr lang="es-CL" sz="1600" spc="-15" noProof="0" dirty="0">
                <a:solidFill>
                  <a:srgbClr val="002060"/>
                </a:solidFill>
                <a:latin typeface="Arial"/>
                <a:cs typeface="Arial"/>
              </a:rPr>
              <a:t>e</a:t>
            </a:r>
            <a:r>
              <a:rPr lang="es-CL" sz="1600" noProof="0" dirty="0">
                <a:solidFill>
                  <a:srgbClr val="002060"/>
                </a:solidFill>
                <a:latin typeface="Arial"/>
                <a:cs typeface="Arial"/>
              </a:rPr>
              <a:t>rial	p</a:t>
            </a:r>
            <a:r>
              <a:rPr lang="es-CL" sz="1600" spc="5" noProof="0" dirty="0">
                <a:solidFill>
                  <a:srgbClr val="002060"/>
                </a:solidFill>
                <a:latin typeface="Arial"/>
                <a:cs typeface="Arial"/>
              </a:rPr>
              <a:t>ar</a:t>
            </a:r>
            <a:r>
              <a:rPr lang="es-CL" sz="1600" noProof="0" dirty="0">
                <a:solidFill>
                  <a:srgbClr val="002060"/>
                </a:solidFill>
                <a:latin typeface="Arial"/>
                <a:cs typeface="Arial"/>
              </a:rPr>
              <a:t>ti</a:t>
            </a:r>
            <a:r>
              <a:rPr lang="es-CL" sz="1600" spc="-10" noProof="0" dirty="0">
                <a:solidFill>
                  <a:srgbClr val="002060"/>
                </a:solidFill>
                <a:latin typeface="Arial"/>
                <a:cs typeface="Arial"/>
              </a:rPr>
              <a:t>c</a:t>
            </a:r>
            <a:r>
              <a:rPr lang="es-CL" sz="1600" noProof="0" dirty="0">
                <a:solidFill>
                  <a:srgbClr val="002060"/>
                </a:solidFill>
                <a:latin typeface="Arial"/>
                <a:cs typeface="Arial"/>
              </a:rPr>
              <a:t>ul</a:t>
            </a:r>
            <a:r>
              <a:rPr lang="es-CL" sz="1600" spc="5" noProof="0" dirty="0">
                <a:solidFill>
                  <a:srgbClr val="002060"/>
                </a:solidFill>
                <a:latin typeface="Arial"/>
                <a:cs typeface="Arial"/>
              </a:rPr>
              <a:t>a</a:t>
            </a:r>
            <a:r>
              <a:rPr lang="es-CL" sz="1600" noProof="0" dirty="0">
                <a:solidFill>
                  <a:srgbClr val="002060"/>
                </a:solidFill>
                <a:latin typeface="Arial"/>
                <a:cs typeface="Arial"/>
              </a:rPr>
              <a:t>do	a  fuentes puntuales y</a:t>
            </a:r>
            <a:r>
              <a:rPr lang="es-CL" sz="1600" spc="-60" noProof="0" dirty="0">
                <a:solidFill>
                  <a:srgbClr val="002060"/>
                </a:solidFill>
                <a:latin typeface="Arial"/>
                <a:cs typeface="Arial"/>
              </a:rPr>
              <a:t> </a:t>
            </a:r>
            <a:r>
              <a:rPr lang="es-CL" sz="1600" noProof="0" dirty="0">
                <a:solidFill>
                  <a:srgbClr val="002060"/>
                </a:solidFill>
                <a:latin typeface="Arial"/>
                <a:cs typeface="Arial"/>
              </a:rPr>
              <a:t>grupales.</a:t>
            </a:r>
          </a:p>
          <a:p>
            <a:pPr marL="354965" indent="-342900">
              <a:lnSpc>
                <a:spcPct val="100000"/>
              </a:lnSpc>
              <a:spcBef>
                <a:spcPts val="1290"/>
              </a:spcBef>
              <a:buFont typeface="Arial"/>
              <a:buChar char="•"/>
              <a:tabLst>
                <a:tab pos="354965" algn="l"/>
                <a:tab pos="355600" algn="l"/>
              </a:tabLst>
            </a:pPr>
            <a:r>
              <a:rPr lang="es-CL" sz="1600" b="1" noProof="0" dirty="0">
                <a:solidFill>
                  <a:srgbClr val="002060"/>
                </a:solidFill>
                <a:latin typeface="Arial"/>
                <a:cs typeface="Arial"/>
              </a:rPr>
              <a:t>DS. </a:t>
            </a:r>
            <a:r>
              <a:rPr lang="es-CL" sz="1600" b="1" spc="-5" noProof="0" dirty="0">
                <a:solidFill>
                  <a:srgbClr val="002060"/>
                </a:solidFill>
                <a:latin typeface="Arial"/>
                <a:cs typeface="Arial"/>
              </a:rPr>
              <a:t>745/93,</a:t>
            </a:r>
            <a:r>
              <a:rPr lang="es-CL" sz="1600" b="1" spc="-45" noProof="0" dirty="0">
                <a:solidFill>
                  <a:srgbClr val="002060"/>
                </a:solidFill>
                <a:latin typeface="Arial"/>
                <a:cs typeface="Arial"/>
              </a:rPr>
              <a:t> </a:t>
            </a:r>
            <a:r>
              <a:rPr lang="es-CL" sz="1600" b="1" noProof="0" dirty="0">
                <a:solidFill>
                  <a:srgbClr val="002060"/>
                </a:solidFill>
                <a:latin typeface="Arial"/>
                <a:cs typeface="Arial"/>
              </a:rPr>
              <a:t>MINSAL:</a:t>
            </a:r>
            <a:endParaRPr lang="es-CL" sz="1600" noProof="0" dirty="0">
              <a:solidFill>
                <a:srgbClr val="002060"/>
              </a:solidFill>
              <a:latin typeface="Arial"/>
              <a:cs typeface="Arial"/>
            </a:endParaRPr>
          </a:p>
          <a:p>
            <a:pPr marL="812165" marR="5715" lvl="1" indent="-342900">
              <a:lnSpc>
                <a:spcPts val="2160"/>
              </a:lnSpc>
              <a:spcBef>
                <a:spcPts val="525"/>
              </a:spcBef>
              <a:buClr>
                <a:srgbClr val="002060"/>
              </a:buClr>
              <a:buFont typeface="Wingdings" panose="05000000000000000000" pitchFamily="2" charset="2"/>
              <a:buChar char="ü"/>
              <a:tabLst>
                <a:tab pos="756285" algn="l"/>
                <a:tab pos="756920" algn="l"/>
              </a:tabLst>
            </a:pPr>
            <a:r>
              <a:rPr lang="es-CL" sz="1600" noProof="0" dirty="0">
                <a:solidFill>
                  <a:srgbClr val="002060"/>
                </a:solidFill>
                <a:latin typeface="Arial"/>
                <a:cs typeface="Arial"/>
              </a:rPr>
              <a:t>Define condiciones sanitarias y ambientales básicas en </a:t>
            </a:r>
            <a:r>
              <a:rPr lang="es-CL" sz="1600" spc="-5" noProof="0" dirty="0">
                <a:solidFill>
                  <a:srgbClr val="002060"/>
                </a:solidFill>
                <a:latin typeface="Arial"/>
                <a:cs typeface="Arial"/>
              </a:rPr>
              <a:t>los  </a:t>
            </a:r>
            <a:r>
              <a:rPr lang="es-CL" sz="1600" noProof="0" dirty="0">
                <a:solidFill>
                  <a:srgbClr val="002060"/>
                </a:solidFill>
                <a:latin typeface="Arial"/>
                <a:cs typeface="Arial"/>
              </a:rPr>
              <a:t>lugares de</a:t>
            </a:r>
            <a:r>
              <a:rPr lang="es-CL" sz="1600" spc="-40" noProof="0" dirty="0">
                <a:solidFill>
                  <a:srgbClr val="002060"/>
                </a:solidFill>
                <a:latin typeface="Arial"/>
                <a:cs typeface="Arial"/>
              </a:rPr>
              <a:t> </a:t>
            </a:r>
            <a:r>
              <a:rPr lang="es-CL" sz="1600" noProof="0" dirty="0">
                <a:solidFill>
                  <a:srgbClr val="002060"/>
                </a:solidFill>
                <a:latin typeface="Arial"/>
                <a:cs typeface="Arial"/>
              </a:rPr>
              <a:t>trabajo.</a:t>
            </a:r>
          </a:p>
        </p:txBody>
      </p:sp>
    </p:spTree>
    <p:extLst>
      <p:ext uri="{BB962C8B-B14F-4D97-AF65-F5344CB8AC3E}">
        <p14:creationId xmlns:p14="http://schemas.microsoft.com/office/powerpoint/2010/main" val="2344735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869019" y="1998246"/>
            <a:ext cx="5532438" cy="382797"/>
          </a:xfrm>
          <a:prstGeom prst="rect">
            <a:avLst/>
          </a:prstGeom>
        </p:spPr>
        <p:txBody>
          <a:bodyPr vert="horz" wrap="square" lIns="0" tIns="13335" rIns="0" bIns="0" rtlCol="0">
            <a:spAutoFit/>
          </a:bodyPr>
          <a:lstStyle/>
          <a:p>
            <a:pPr marL="12700">
              <a:lnSpc>
                <a:spcPct val="100000"/>
              </a:lnSpc>
              <a:spcBef>
                <a:spcPts val="105"/>
              </a:spcBef>
            </a:pPr>
            <a:r>
              <a:rPr lang="es-CL" sz="2400" b="1" u="sng" spc="-1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DECRETO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SUPREMO </a:t>
            </a:r>
            <a:r>
              <a:rPr lang="es-CL" sz="2400" b="1" u="sng" noProof="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s-CL" sz="2400" b="1" u="sng" spc="-8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spc="-1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745</a:t>
            </a:r>
          </a:p>
        </p:txBody>
      </p:sp>
      <p:sp>
        <p:nvSpPr>
          <p:cNvPr id="12" name="object 12"/>
          <p:cNvSpPr txBox="1"/>
          <p:nvPr/>
        </p:nvSpPr>
        <p:spPr>
          <a:xfrm>
            <a:off x="272586" y="3793115"/>
            <a:ext cx="5715000" cy="2842445"/>
          </a:xfrm>
          <a:prstGeom prst="rect">
            <a:avLst/>
          </a:prstGeom>
        </p:spPr>
        <p:txBody>
          <a:bodyPr vert="horz" wrap="square" lIns="0" tIns="48895" rIns="0" bIns="0" rtlCol="0">
            <a:spAutoFit/>
          </a:bodyPr>
          <a:lstStyle/>
          <a:p>
            <a:pPr>
              <a:lnSpc>
                <a:spcPct val="100000"/>
              </a:lnSpc>
              <a:spcBef>
                <a:spcPts val="5"/>
              </a:spcBef>
            </a:pPr>
            <a:endParaRPr lang="es-CL" sz="3250" noProof="0" dirty="0">
              <a:solidFill>
                <a:srgbClr val="002060"/>
              </a:solidFill>
              <a:latin typeface="Arial"/>
              <a:cs typeface="Arial"/>
            </a:endParaRPr>
          </a:p>
          <a:p>
            <a:pPr marL="355600" marR="10795" indent="-343535" algn="just">
              <a:lnSpc>
                <a:spcPct val="90000"/>
              </a:lnSpc>
              <a:spcBef>
                <a:spcPts val="5"/>
              </a:spcBef>
              <a:buClr>
                <a:srgbClr val="002060"/>
              </a:buClr>
              <a:buFont typeface="Wingdings" panose="05000000000000000000" pitchFamily="2" charset="2"/>
              <a:buChar char="ü"/>
              <a:tabLst>
                <a:tab pos="356235" algn="l"/>
              </a:tabLst>
            </a:pPr>
            <a:r>
              <a:rPr lang="es-CL" sz="2000" spc="-5" noProof="0" dirty="0">
                <a:solidFill>
                  <a:srgbClr val="002060"/>
                </a:solidFill>
                <a:latin typeface="Arial"/>
                <a:cs typeface="Arial"/>
              </a:rPr>
              <a:t>Establece </a:t>
            </a:r>
            <a:r>
              <a:rPr lang="es-CL" sz="2000" noProof="0" dirty="0">
                <a:solidFill>
                  <a:srgbClr val="002060"/>
                </a:solidFill>
                <a:latin typeface="Arial"/>
                <a:cs typeface="Arial"/>
              </a:rPr>
              <a:t>límites </a:t>
            </a:r>
            <a:r>
              <a:rPr lang="es-CL" sz="2000" spc="-5" noProof="0" dirty="0">
                <a:solidFill>
                  <a:srgbClr val="002060"/>
                </a:solidFill>
                <a:latin typeface="Arial"/>
                <a:cs typeface="Arial"/>
              </a:rPr>
              <a:t>permisibles </a:t>
            </a:r>
            <a:r>
              <a:rPr lang="es-CL" sz="2000" spc="-10" noProof="0" dirty="0">
                <a:solidFill>
                  <a:srgbClr val="002060"/>
                </a:solidFill>
                <a:latin typeface="Arial"/>
                <a:cs typeface="Arial"/>
              </a:rPr>
              <a:t>de  </a:t>
            </a:r>
            <a:r>
              <a:rPr lang="es-CL" sz="2000" noProof="0" dirty="0">
                <a:solidFill>
                  <a:srgbClr val="002060"/>
                </a:solidFill>
                <a:latin typeface="Arial"/>
                <a:cs typeface="Arial"/>
              </a:rPr>
              <a:t>exposición ambiental </a:t>
            </a:r>
            <a:r>
              <a:rPr lang="es-CL" sz="2000" spc="-5" noProof="0" dirty="0">
                <a:solidFill>
                  <a:srgbClr val="002060"/>
                </a:solidFill>
                <a:latin typeface="Arial"/>
                <a:cs typeface="Arial"/>
              </a:rPr>
              <a:t>a agentes  químicos </a:t>
            </a:r>
            <a:r>
              <a:rPr lang="es-CL" sz="2000" noProof="0" dirty="0">
                <a:solidFill>
                  <a:srgbClr val="002060"/>
                </a:solidFill>
                <a:latin typeface="Arial"/>
                <a:cs typeface="Arial"/>
              </a:rPr>
              <a:t>y </a:t>
            </a:r>
            <a:r>
              <a:rPr lang="es-CL" sz="2000" spc="-5" noProof="0" dirty="0">
                <a:solidFill>
                  <a:srgbClr val="002060"/>
                </a:solidFill>
                <a:latin typeface="Arial"/>
                <a:cs typeface="Arial"/>
              </a:rPr>
              <a:t>físicos, </a:t>
            </a:r>
            <a:r>
              <a:rPr lang="es-CL" sz="2000" noProof="0" dirty="0">
                <a:solidFill>
                  <a:srgbClr val="002060"/>
                </a:solidFill>
                <a:latin typeface="Arial"/>
                <a:cs typeface="Arial"/>
              </a:rPr>
              <a:t>y </a:t>
            </a:r>
            <a:r>
              <a:rPr lang="es-CL" sz="2000" spc="-5" noProof="0" dirty="0">
                <a:solidFill>
                  <a:srgbClr val="002060"/>
                </a:solidFill>
                <a:latin typeface="Arial"/>
                <a:cs typeface="Arial"/>
              </a:rPr>
              <a:t>aquellos </a:t>
            </a:r>
            <a:r>
              <a:rPr lang="es-CL" sz="2000" noProof="0" dirty="0">
                <a:solidFill>
                  <a:srgbClr val="002060"/>
                </a:solidFill>
                <a:latin typeface="Arial"/>
                <a:cs typeface="Arial"/>
              </a:rPr>
              <a:t>límites </a:t>
            </a:r>
            <a:r>
              <a:rPr lang="es-CL" sz="2000" spc="-10" noProof="0" dirty="0">
                <a:solidFill>
                  <a:srgbClr val="002060"/>
                </a:solidFill>
                <a:latin typeface="Arial"/>
                <a:cs typeface="Arial"/>
              </a:rPr>
              <a:t>de  </a:t>
            </a:r>
            <a:r>
              <a:rPr lang="es-CL" sz="2000" spc="-5" noProof="0" dirty="0">
                <a:solidFill>
                  <a:srgbClr val="002060"/>
                </a:solidFill>
                <a:latin typeface="Arial"/>
                <a:cs typeface="Arial"/>
              </a:rPr>
              <a:t>tolerancia </a:t>
            </a:r>
            <a:r>
              <a:rPr lang="es-CL" sz="2000" noProof="0" dirty="0">
                <a:solidFill>
                  <a:srgbClr val="002060"/>
                </a:solidFill>
                <a:latin typeface="Arial"/>
                <a:cs typeface="Arial"/>
              </a:rPr>
              <a:t>biológica para </a:t>
            </a:r>
            <a:r>
              <a:rPr lang="es-CL" sz="2000" spc="-5" noProof="0" dirty="0">
                <a:solidFill>
                  <a:srgbClr val="002060"/>
                </a:solidFill>
                <a:latin typeface="Arial"/>
                <a:cs typeface="Arial"/>
              </a:rPr>
              <a:t>trabajadores  expuestos a riesgo</a:t>
            </a:r>
            <a:r>
              <a:rPr lang="es-CL" sz="2000" spc="35" noProof="0" dirty="0">
                <a:solidFill>
                  <a:srgbClr val="002060"/>
                </a:solidFill>
                <a:latin typeface="Arial"/>
                <a:cs typeface="Arial"/>
              </a:rPr>
              <a:t> </a:t>
            </a:r>
            <a:r>
              <a:rPr lang="es-CL" sz="2000" spc="-5" noProof="0" dirty="0">
                <a:solidFill>
                  <a:srgbClr val="002060"/>
                </a:solidFill>
                <a:latin typeface="Arial"/>
                <a:cs typeface="Arial"/>
              </a:rPr>
              <a:t>ocupacional.</a:t>
            </a:r>
            <a:endParaRPr lang="es-CL" sz="2000" noProof="0" dirty="0">
              <a:solidFill>
                <a:srgbClr val="002060"/>
              </a:solidFill>
              <a:latin typeface="Arial"/>
              <a:cs typeface="Arial"/>
            </a:endParaRPr>
          </a:p>
          <a:p>
            <a:pPr marL="354965" marR="10795" indent="-342900" algn="just">
              <a:lnSpc>
                <a:spcPct val="90000"/>
              </a:lnSpc>
              <a:spcBef>
                <a:spcPts val="575"/>
              </a:spcBef>
              <a:buClr>
                <a:srgbClr val="002060"/>
              </a:buClr>
              <a:buFont typeface="Wingdings" panose="05000000000000000000" pitchFamily="2" charset="2"/>
              <a:buChar char="ü"/>
              <a:tabLst>
                <a:tab pos="356235" algn="l"/>
              </a:tabLst>
            </a:pPr>
            <a:r>
              <a:rPr lang="es-CL" sz="2000" noProof="0" dirty="0">
                <a:solidFill>
                  <a:srgbClr val="002060"/>
                </a:solidFill>
                <a:latin typeface="Arial"/>
                <a:cs typeface="Arial"/>
              </a:rPr>
              <a:t>Corresponde a </a:t>
            </a:r>
            <a:r>
              <a:rPr lang="es-CL" sz="2000" spc="-5" noProof="0" dirty="0">
                <a:solidFill>
                  <a:srgbClr val="002060"/>
                </a:solidFill>
                <a:latin typeface="Arial"/>
                <a:cs typeface="Arial"/>
              </a:rPr>
              <a:t>los Servicios de Salud,  </a:t>
            </a:r>
            <a:r>
              <a:rPr lang="es-CL" sz="2000" noProof="0" dirty="0">
                <a:solidFill>
                  <a:srgbClr val="002060"/>
                </a:solidFill>
                <a:latin typeface="Arial"/>
                <a:cs typeface="Arial"/>
              </a:rPr>
              <a:t>y </a:t>
            </a:r>
            <a:r>
              <a:rPr lang="es-CL" sz="2000" spc="-5" noProof="0" dirty="0">
                <a:solidFill>
                  <a:srgbClr val="002060"/>
                </a:solidFill>
                <a:latin typeface="Arial"/>
                <a:cs typeface="Arial"/>
              </a:rPr>
              <a:t>en la Región Metropolitana </a:t>
            </a:r>
            <a:r>
              <a:rPr lang="es-CL" sz="2000" noProof="0" dirty="0">
                <a:solidFill>
                  <a:srgbClr val="002060"/>
                </a:solidFill>
                <a:latin typeface="Arial"/>
                <a:cs typeface="Arial"/>
              </a:rPr>
              <a:t>al  </a:t>
            </a:r>
            <a:r>
              <a:rPr lang="es-CL" sz="2000" spc="-5" noProof="0" dirty="0">
                <a:solidFill>
                  <a:srgbClr val="002060"/>
                </a:solidFill>
                <a:latin typeface="Arial"/>
                <a:cs typeface="Arial"/>
              </a:rPr>
              <a:t>Servicio de Salud del Ambiente,  fiscalizar </a:t>
            </a:r>
            <a:r>
              <a:rPr lang="es-CL" sz="2000" noProof="0" dirty="0">
                <a:solidFill>
                  <a:srgbClr val="002060"/>
                </a:solidFill>
                <a:latin typeface="Arial"/>
                <a:cs typeface="Arial"/>
              </a:rPr>
              <a:t>y </a:t>
            </a:r>
            <a:r>
              <a:rPr lang="es-CL" sz="2000" spc="-5" noProof="0" dirty="0">
                <a:solidFill>
                  <a:srgbClr val="002060"/>
                </a:solidFill>
                <a:latin typeface="Arial"/>
                <a:cs typeface="Arial"/>
              </a:rPr>
              <a:t>controlar su</a:t>
            </a:r>
            <a:r>
              <a:rPr lang="es-CL" sz="2000" spc="50" noProof="0" dirty="0">
                <a:solidFill>
                  <a:srgbClr val="002060"/>
                </a:solidFill>
                <a:latin typeface="Arial"/>
                <a:cs typeface="Arial"/>
              </a:rPr>
              <a:t> </a:t>
            </a:r>
            <a:r>
              <a:rPr lang="es-CL" sz="2000" spc="-5" noProof="0" dirty="0">
                <a:solidFill>
                  <a:srgbClr val="002060"/>
                </a:solidFill>
                <a:latin typeface="Arial"/>
                <a:cs typeface="Arial"/>
              </a:rPr>
              <a:t>cumplimiento</a:t>
            </a:r>
            <a:endParaRPr lang="es-CL" sz="2000" noProof="0" dirty="0">
              <a:solidFill>
                <a:srgbClr val="002060"/>
              </a:solidFill>
              <a:latin typeface="Arial"/>
              <a:cs typeface="Arial"/>
            </a:endParaRPr>
          </a:p>
        </p:txBody>
      </p:sp>
      <p:grpSp>
        <p:nvGrpSpPr>
          <p:cNvPr id="13" name="object 13"/>
          <p:cNvGrpSpPr/>
          <p:nvPr/>
        </p:nvGrpSpPr>
        <p:grpSpPr>
          <a:xfrm>
            <a:off x="6401457" y="2752960"/>
            <a:ext cx="2333625" cy="3054350"/>
            <a:chOff x="6813804" y="2282951"/>
            <a:chExt cx="2333625" cy="3054350"/>
          </a:xfrm>
        </p:grpSpPr>
        <p:sp>
          <p:nvSpPr>
            <p:cNvPr id="14" name="object 14"/>
            <p:cNvSpPr/>
            <p:nvPr/>
          </p:nvSpPr>
          <p:spPr>
            <a:xfrm>
              <a:off x="6816852" y="2285999"/>
              <a:ext cx="2327148" cy="30480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5" name="object 15"/>
            <p:cNvSpPr/>
            <p:nvPr/>
          </p:nvSpPr>
          <p:spPr>
            <a:xfrm>
              <a:off x="6815328" y="2284475"/>
              <a:ext cx="2330450" cy="3051175"/>
            </a:xfrm>
            <a:custGeom>
              <a:avLst/>
              <a:gdLst/>
              <a:ahLst/>
              <a:cxnLst/>
              <a:rect l="l" t="t" r="r" b="b"/>
              <a:pathLst>
                <a:path w="2330450" h="3051175">
                  <a:moveTo>
                    <a:pt x="0" y="3051048"/>
                  </a:moveTo>
                  <a:lnTo>
                    <a:pt x="2330196" y="3051048"/>
                  </a:lnTo>
                  <a:lnTo>
                    <a:pt x="2330196" y="0"/>
                  </a:lnTo>
                  <a:lnTo>
                    <a:pt x="0" y="0"/>
                  </a:lnTo>
                  <a:lnTo>
                    <a:pt x="0" y="3051048"/>
                  </a:lnTo>
                  <a:close/>
                </a:path>
              </a:pathLst>
            </a:custGeom>
            <a:ln w="3175">
              <a:solidFill>
                <a:srgbClr val="000000"/>
              </a:solidFill>
            </a:ln>
          </p:spPr>
          <p:txBody>
            <a:bodyPr wrap="square" lIns="0" tIns="0" rIns="0" bIns="0" rtlCol="0"/>
            <a:lstStyle/>
            <a:p>
              <a:endParaRPr lang="es-CL" noProof="0" dirty="0">
                <a:solidFill>
                  <a:srgbClr val="002060"/>
                </a:solidFill>
              </a:endParaRPr>
            </a:p>
          </p:txBody>
        </p:sp>
      </p:grpSp>
      <p:sp>
        <p:nvSpPr>
          <p:cNvPr id="2" name="CuadroTexto 1">
            <a:extLst>
              <a:ext uri="{FF2B5EF4-FFF2-40B4-BE49-F238E27FC236}">
                <a16:creationId xmlns:a16="http://schemas.microsoft.com/office/drawing/2014/main" id="{0974296A-5B9F-1237-EF10-141832DDCD6A}"/>
              </a:ext>
            </a:extLst>
          </p:cNvPr>
          <p:cNvSpPr txBox="1"/>
          <p:nvPr/>
        </p:nvSpPr>
        <p:spPr>
          <a:xfrm>
            <a:off x="428756" y="2802807"/>
            <a:ext cx="4257207" cy="1477328"/>
          </a:xfrm>
          <a:prstGeom prst="rect">
            <a:avLst/>
          </a:prstGeom>
          <a:noFill/>
        </p:spPr>
        <p:txBody>
          <a:bodyPr wrap="square" rtlCol="0">
            <a:spAutoFit/>
          </a:bodyPr>
          <a:lstStyle/>
          <a:p>
            <a:r>
              <a:rPr lang="es-CL" sz="1800" b="1" spc="-5" noProof="0" dirty="0">
                <a:solidFill>
                  <a:srgbClr val="002060"/>
                </a:solidFill>
                <a:latin typeface="Arial"/>
                <a:cs typeface="Arial"/>
              </a:rPr>
              <a:t>R</a:t>
            </a:r>
            <a:r>
              <a:rPr lang="es-CL" sz="1800" b="1" spc="-15" noProof="0" dirty="0">
                <a:solidFill>
                  <a:srgbClr val="002060"/>
                </a:solidFill>
                <a:latin typeface="Arial"/>
                <a:cs typeface="Arial"/>
              </a:rPr>
              <a:t>E</a:t>
            </a:r>
            <a:r>
              <a:rPr lang="es-CL" sz="1800" b="1" spc="-5" noProof="0" dirty="0">
                <a:solidFill>
                  <a:srgbClr val="002060"/>
                </a:solidFill>
                <a:latin typeface="Arial"/>
                <a:cs typeface="Arial"/>
              </a:rPr>
              <a:t>GLAM</a:t>
            </a:r>
            <a:r>
              <a:rPr lang="es-CL" sz="1800" b="1" noProof="0" dirty="0">
                <a:solidFill>
                  <a:srgbClr val="002060"/>
                </a:solidFill>
                <a:latin typeface="Arial"/>
                <a:cs typeface="Arial"/>
              </a:rPr>
              <a:t>E</a:t>
            </a:r>
            <a:r>
              <a:rPr lang="es-CL" sz="1800" b="1" spc="-5" noProof="0" dirty="0">
                <a:solidFill>
                  <a:srgbClr val="002060"/>
                </a:solidFill>
                <a:latin typeface="Arial"/>
                <a:cs typeface="Arial"/>
              </a:rPr>
              <a:t>N</a:t>
            </a:r>
            <a:r>
              <a:rPr lang="es-CL" sz="1800" b="1" spc="-65" noProof="0" dirty="0">
                <a:solidFill>
                  <a:srgbClr val="002060"/>
                </a:solidFill>
                <a:latin typeface="Arial"/>
                <a:cs typeface="Arial"/>
              </a:rPr>
              <a:t>T</a:t>
            </a:r>
            <a:r>
              <a:rPr lang="es-CL" sz="1800" b="1" noProof="0" dirty="0">
                <a:solidFill>
                  <a:srgbClr val="002060"/>
                </a:solidFill>
                <a:latin typeface="Arial"/>
                <a:cs typeface="Arial"/>
              </a:rPr>
              <a:t>O SOBRE  </a:t>
            </a:r>
            <a:r>
              <a:rPr lang="es-CL" sz="1800" b="1" spc="-5" noProof="0" dirty="0">
                <a:solidFill>
                  <a:srgbClr val="002060"/>
                </a:solidFill>
                <a:latin typeface="Arial"/>
                <a:cs typeface="Arial"/>
              </a:rPr>
              <a:t>CONDICIONES </a:t>
            </a:r>
            <a:r>
              <a:rPr lang="es-CL" sz="1800" b="1" spc="-20" noProof="0" dirty="0">
                <a:solidFill>
                  <a:srgbClr val="002060"/>
                </a:solidFill>
                <a:latin typeface="Arial"/>
                <a:cs typeface="Arial"/>
              </a:rPr>
              <a:t>SANITARIAS </a:t>
            </a:r>
            <a:r>
              <a:rPr lang="es-CL" sz="1800" b="1" noProof="0" dirty="0">
                <a:solidFill>
                  <a:srgbClr val="002060"/>
                </a:solidFill>
                <a:latin typeface="Arial"/>
                <a:cs typeface="Arial"/>
              </a:rPr>
              <a:t>Y  </a:t>
            </a:r>
            <a:r>
              <a:rPr lang="es-CL" sz="1800" b="1" spc="-20" noProof="0" dirty="0">
                <a:solidFill>
                  <a:srgbClr val="002060"/>
                </a:solidFill>
                <a:latin typeface="Arial"/>
                <a:cs typeface="Arial"/>
              </a:rPr>
              <a:t>AMBIENTALES </a:t>
            </a:r>
            <a:r>
              <a:rPr lang="es-CL" sz="1800" b="1" spc="-5" noProof="0" dirty="0">
                <a:solidFill>
                  <a:srgbClr val="002060"/>
                </a:solidFill>
                <a:latin typeface="Arial"/>
                <a:cs typeface="Arial"/>
              </a:rPr>
              <a:t>BÁSICAS </a:t>
            </a:r>
            <a:r>
              <a:rPr lang="es-CL" sz="1800" b="1" noProof="0" dirty="0">
                <a:solidFill>
                  <a:srgbClr val="002060"/>
                </a:solidFill>
                <a:latin typeface="Arial"/>
                <a:cs typeface="Arial"/>
              </a:rPr>
              <a:t>EN LOS  </a:t>
            </a:r>
            <a:r>
              <a:rPr lang="es-CL" sz="1800" b="1" spc="-5" noProof="0" dirty="0">
                <a:solidFill>
                  <a:srgbClr val="002060"/>
                </a:solidFill>
                <a:latin typeface="Arial"/>
                <a:cs typeface="Arial"/>
              </a:rPr>
              <a:t>LUGARES DE</a:t>
            </a:r>
            <a:r>
              <a:rPr lang="es-CL" sz="1800" b="1" spc="20" noProof="0" dirty="0">
                <a:solidFill>
                  <a:srgbClr val="002060"/>
                </a:solidFill>
                <a:latin typeface="Arial"/>
                <a:cs typeface="Arial"/>
              </a:rPr>
              <a:t> </a:t>
            </a:r>
            <a:r>
              <a:rPr lang="es-CL" sz="1800" b="1" spc="-5" noProof="0" dirty="0">
                <a:solidFill>
                  <a:srgbClr val="002060"/>
                </a:solidFill>
                <a:latin typeface="Arial"/>
                <a:cs typeface="Arial"/>
              </a:rPr>
              <a:t>TRABAJO</a:t>
            </a:r>
            <a:endParaRPr lang="es-CL" sz="1800" noProof="0" dirty="0">
              <a:solidFill>
                <a:srgbClr val="002060"/>
              </a:solidFill>
              <a:latin typeface="Arial"/>
              <a:cs typeface="Arial"/>
            </a:endParaRPr>
          </a:p>
          <a:p>
            <a:endParaRPr lang="es-CL" noProof="0" dirty="0"/>
          </a:p>
        </p:txBody>
      </p:sp>
    </p:spTree>
    <p:extLst>
      <p:ext uri="{BB962C8B-B14F-4D97-AF65-F5344CB8AC3E}">
        <p14:creationId xmlns:p14="http://schemas.microsoft.com/office/powerpoint/2010/main" val="3672215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43629" y="4988477"/>
            <a:ext cx="1206230" cy="1656944"/>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title" idx="4294967295"/>
          </p:nvPr>
        </p:nvSpPr>
        <p:spPr>
          <a:xfrm>
            <a:off x="1936283" y="1708765"/>
            <a:ext cx="4717915" cy="690574"/>
          </a:xfrm>
          <a:prstGeom prst="rect">
            <a:avLst/>
          </a:prstGeom>
        </p:spPr>
        <p:txBody>
          <a:bodyPr vert="horz" wrap="square" lIns="0" tIns="13335" rIns="0" bIns="0" rtlCol="0">
            <a:spAutoFit/>
          </a:bodyPr>
          <a:lstStyle/>
          <a:p>
            <a:pPr marL="12700">
              <a:lnSpc>
                <a:spcPct val="100000"/>
              </a:lnSpc>
              <a:spcBef>
                <a:spcPts val="105"/>
              </a:spcBef>
            </a:pPr>
            <a:r>
              <a:rPr lang="es-CL" noProof="0" dirty="0">
                <a:solidFill>
                  <a:srgbClr val="002060"/>
                </a:solidFill>
              </a:rPr>
              <a:t>¿PORQUÉ?</a:t>
            </a:r>
          </a:p>
        </p:txBody>
      </p:sp>
      <p:sp>
        <p:nvSpPr>
          <p:cNvPr id="10" name="object 10"/>
          <p:cNvSpPr txBox="1"/>
          <p:nvPr/>
        </p:nvSpPr>
        <p:spPr>
          <a:xfrm>
            <a:off x="608324" y="2750216"/>
            <a:ext cx="8252298" cy="3764236"/>
          </a:xfrm>
          <a:prstGeom prst="rect">
            <a:avLst/>
          </a:prstGeom>
        </p:spPr>
        <p:txBody>
          <a:bodyPr vert="horz" wrap="square" lIns="0" tIns="53975" rIns="0" bIns="0" rtlCol="0">
            <a:spAutoFit/>
          </a:bodyPr>
          <a:lstStyle/>
          <a:p>
            <a:pPr marL="354965" marR="6985" indent="-342900" algn="just">
              <a:lnSpc>
                <a:spcPts val="2590"/>
              </a:lnSpc>
              <a:spcBef>
                <a:spcPts val="425"/>
              </a:spcBef>
              <a:buClr>
                <a:srgbClr val="FB0028"/>
              </a:buClr>
              <a:buFont typeface="Wingdings" panose="05000000000000000000" pitchFamily="2" charset="2"/>
              <a:buChar char="ü"/>
              <a:tabLst>
                <a:tab pos="355600" algn="l"/>
              </a:tabLst>
            </a:pPr>
            <a:r>
              <a:rPr lang="es-CL" sz="2400" b="1" spc="-5" noProof="0" dirty="0">
                <a:solidFill>
                  <a:srgbClr val="002060"/>
                </a:solidFill>
                <a:latin typeface="Arial"/>
                <a:cs typeface="Arial"/>
              </a:rPr>
              <a:t>1984, Bhopal, fuga de </a:t>
            </a:r>
            <a:r>
              <a:rPr lang="es-CL" sz="2400" b="1" spc="-10" noProof="0" dirty="0">
                <a:solidFill>
                  <a:srgbClr val="002060"/>
                </a:solidFill>
                <a:latin typeface="Arial"/>
                <a:cs typeface="Arial"/>
              </a:rPr>
              <a:t>gas  </a:t>
            </a:r>
            <a:r>
              <a:rPr lang="es-CL" sz="2400" b="1" spc="-5" noProof="0" dirty="0">
                <a:solidFill>
                  <a:srgbClr val="002060"/>
                </a:solidFill>
                <a:latin typeface="Arial"/>
                <a:cs typeface="Arial"/>
              </a:rPr>
              <a:t>methyl-isocianuro.</a:t>
            </a:r>
            <a:endParaRPr lang="es-CL" sz="2400" noProof="0" dirty="0">
              <a:solidFill>
                <a:srgbClr val="002060"/>
              </a:solidFill>
              <a:latin typeface="Arial"/>
              <a:cs typeface="Arial"/>
            </a:endParaRPr>
          </a:p>
          <a:p>
            <a:pPr marL="1726565" marR="5080" indent="-342900" algn="just">
              <a:lnSpc>
                <a:spcPts val="2160"/>
              </a:lnSpc>
              <a:spcBef>
                <a:spcPts val="484"/>
              </a:spcBef>
              <a:buFont typeface="Wingdings" panose="05000000000000000000" pitchFamily="2" charset="2"/>
              <a:buChar char="ü"/>
            </a:pPr>
            <a:r>
              <a:rPr lang="es-CL" sz="2400" noProof="0" dirty="0">
                <a:solidFill>
                  <a:srgbClr val="002060"/>
                </a:solidFill>
                <a:latin typeface="Arial"/>
                <a:cs typeface="Arial"/>
              </a:rPr>
              <a:t>Una </a:t>
            </a:r>
            <a:r>
              <a:rPr lang="es-CL" sz="2400" spc="-5" noProof="0" dirty="0">
                <a:solidFill>
                  <a:srgbClr val="002060"/>
                </a:solidFill>
                <a:latin typeface="Arial"/>
                <a:cs typeface="Arial"/>
              </a:rPr>
              <a:t>nube </a:t>
            </a:r>
            <a:r>
              <a:rPr lang="es-CL" sz="2400" noProof="0" dirty="0">
                <a:solidFill>
                  <a:srgbClr val="002060"/>
                </a:solidFill>
                <a:latin typeface="Arial"/>
                <a:cs typeface="Arial"/>
              </a:rPr>
              <a:t>de </a:t>
            </a:r>
            <a:r>
              <a:rPr lang="es-CL" sz="2400" spc="-5" noProof="0" dirty="0">
                <a:solidFill>
                  <a:srgbClr val="002060"/>
                </a:solidFill>
                <a:latin typeface="Arial"/>
                <a:cs typeface="Arial"/>
              </a:rPr>
              <a:t>gas venenoso  </a:t>
            </a:r>
            <a:r>
              <a:rPr lang="es-CL" sz="2400" noProof="0" dirty="0">
                <a:solidFill>
                  <a:srgbClr val="002060"/>
                </a:solidFill>
                <a:latin typeface="Arial"/>
                <a:cs typeface="Arial"/>
              </a:rPr>
              <a:t>cubrió un </a:t>
            </a:r>
            <a:r>
              <a:rPr lang="es-CL" sz="2400" spc="-5" noProof="0" dirty="0">
                <a:solidFill>
                  <a:srgbClr val="002060"/>
                </a:solidFill>
                <a:latin typeface="Arial"/>
                <a:cs typeface="Arial"/>
              </a:rPr>
              <a:t>radio </a:t>
            </a:r>
            <a:r>
              <a:rPr lang="es-CL" sz="2400" noProof="0" dirty="0">
                <a:solidFill>
                  <a:srgbClr val="002060"/>
                </a:solidFill>
                <a:latin typeface="Arial"/>
                <a:cs typeface="Arial"/>
              </a:rPr>
              <a:t>de 200 </a:t>
            </a:r>
            <a:r>
              <a:rPr lang="es-CL" sz="2400" spc="-5" noProof="0" dirty="0">
                <a:solidFill>
                  <a:srgbClr val="002060"/>
                </a:solidFill>
                <a:latin typeface="Arial"/>
                <a:cs typeface="Arial"/>
              </a:rPr>
              <a:t>km.,  </a:t>
            </a:r>
            <a:r>
              <a:rPr lang="es-CL" sz="2400" noProof="0" dirty="0">
                <a:solidFill>
                  <a:srgbClr val="002060"/>
                </a:solidFill>
                <a:latin typeface="Arial"/>
                <a:cs typeface="Arial"/>
              </a:rPr>
              <a:t>Provocando </a:t>
            </a:r>
            <a:r>
              <a:rPr lang="es-CL" sz="2400" spc="-5" noProof="0" dirty="0">
                <a:solidFill>
                  <a:srgbClr val="002060"/>
                </a:solidFill>
                <a:latin typeface="Arial"/>
                <a:cs typeface="Arial"/>
              </a:rPr>
              <a:t>la muerte</a:t>
            </a:r>
            <a:r>
              <a:rPr lang="es-CL" sz="2400" spc="390" noProof="0" dirty="0">
                <a:solidFill>
                  <a:srgbClr val="002060"/>
                </a:solidFill>
                <a:latin typeface="Arial"/>
                <a:cs typeface="Arial"/>
              </a:rPr>
              <a:t> </a:t>
            </a:r>
            <a:r>
              <a:rPr lang="es-CL" sz="2400" spc="-15" noProof="0" dirty="0">
                <a:solidFill>
                  <a:srgbClr val="002060"/>
                </a:solidFill>
                <a:latin typeface="Arial"/>
                <a:cs typeface="Arial"/>
              </a:rPr>
              <a:t>de</a:t>
            </a:r>
            <a:endParaRPr lang="es-CL" sz="2400" noProof="0" dirty="0">
              <a:solidFill>
                <a:srgbClr val="002060"/>
              </a:solidFill>
              <a:latin typeface="Arial"/>
              <a:cs typeface="Arial"/>
            </a:endParaRPr>
          </a:p>
          <a:p>
            <a:pPr marL="1612265" marR="5715" algn="just">
              <a:lnSpc>
                <a:spcPts val="2160"/>
              </a:lnSpc>
            </a:pPr>
            <a:r>
              <a:rPr lang="es-CL" sz="2400" spc="-5" noProof="0" dirty="0">
                <a:solidFill>
                  <a:srgbClr val="002060"/>
                </a:solidFill>
                <a:latin typeface="Arial"/>
                <a:cs typeface="Arial"/>
              </a:rPr>
              <a:t> 2.500 personas </a:t>
            </a:r>
            <a:r>
              <a:rPr lang="es-CL" sz="2400" noProof="0" dirty="0">
                <a:solidFill>
                  <a:srgbClr val="002060"/>
                </a:solidFill>
                <a:latin typeface="Arial"/>
                <a:cs typeface="Arial"/>
              </a:rPr>
              <a:t>y </a:t>
            </a:r>
            <a:r>
              <a:rPr lang="es-CL" sz="2400" spc="-5" noProof="0" dirty="0">
                <a:solidFill>
                  <a:srgbClr val="002060"/>
                </a:solidFill>
                <a:latin typeface="Arial"/>
                <a:cs typeface="Arial"/>
              </a:rPr>
              <a:t>afectando  </a:t>
            </a:r>
            <a:r>
              <a:rPr lang="es-CL" sz="2400" noProof="0" dirty="0">
                <a:solidFill>
                  <a:srgbClr val="002060"/>
                </a:solidFill>
                <a:latin typeface="Arial"/>
                <a:cs typeface="Arial"/>
              </a:rPr>
              <a:t>a un </a:t>
            </a:r>
            <a:r>
              <a:rPr lang="es-CL" sz="2400" spc="-5" noProof="0" dirty="0">
                <a:solidFill>
                  <a:srgbClr val="002060"/>
                </a:solidFill>
                <a:latin typeface="Arial"/>
                <a:cs typeface="Arial"/>
              </a:rPr>
              <a:t>total  </a:t>
            </a:r>
            <a:r>
              <a:rPr lang="es-CL" sz="2400" noProof="0" dirty="0">
                <a:solidFill>
                  <a:srgbClr val="002060"/>
                </a:solidFill>
                <a:latin typeface="Arial"/>
                <a:cs typeface="Arial"/>
              </a:rPr>
              <a:t>aproximado de  200.000.</a:t>
            </a:r>
          </a:p>
          <a:p>
            <a:pPr marL="354965" indent="-342900" algn="just">
              <a:lnSpc>
                <a:spcPct val="100000"/>
              </a:lnSpc>
              <a:spcBef>
                <a:spcPts val="254"/>
              </a:spcBef>
              <a:buClr>
                <a:srgbClr val="FB0028"/>
              </a:buClr>
              <a:buFont typeface="Wingdings" panose="05000000000000000000" pitchFamily="2" charset="2"/>
              <a:buChar char="ü"/>
              <a:tabLst>
                <a:tab pos="355600" algn="l"/>
              </a:tabLst>
            </a:pPr>
            <a:r>
              <a:rPr lang="es-CL" sz="2400" b="1" spc="-5" noProof="0" dirty="0">
                <a:solidFill>
                  <a:srgbClr val="002060"/>
                </a:solidFill>
                <a:latin typeface="Arial"/>
                <a:cs typeface="Arial"/>
              </a:rPr>
              <a:t>1992, Guadalajara, México</a:t>
            </a:r>
            <a:r>
              <a:rPr lang="es-CL" sz="2400" spc="-5" noProof="0" dirty="0">
                <a:solidFill>
                  <a:srgbClr val="002060"/>
                </a:solidFill>
                <a:latin typeface="Arial"/>
                <a:cs typeface="Arial"/>
              </a:rPr>
              <a:t>.</a:t>
            </a:r>
            <a:endParaRPr lang="es-CL" sz="2400" noProof="0" dirty="0">
              <a:solidFill>
                <a:srgbClr val="002060"/>
              </a:solidFill>
              <a:latin typeface="Arial"/>
              <a:cs typeface="Arial"/>
            </a:endParaRPr>
          </a:p>
          <a:p>
            <a:pPr marL="1726565" marR="5080" indent="-342900" algn="just">
              <a:lnSpc>
                <a:spcPct val="90000"/>
              </a:lnSpc>
              <a:spcBef>
                <a:spcPts val="480"/>
              </a:spcBef>
              <a:buFont typeface="Wingdings" panose="05000000000000000000" pitchFamily="2" charset="2"/>
              <a:buChar char="ü"/>
            </a:pPr>
            <a:r>
              <a:rPr lang="es-CL" sz="2400" noProof="0" dirty="0">
                <a:solidFill>
                  <a:srgbClr val="002060"/>
                </a:solidFill>
                <a:latin typeface="Arial"/>
                <a:cs typeface="Arial"/>
              </a:rPr>
              <a:t>Explosiones </a:t>
            </a:r>
            <a:r>
              <a:rPr lang="es-CL" sz="2400" spc="-5" noProof="0" dirty="0">
                <a:solidFill>
                  <a:srgbClr val="002060"/>
                </a:solidFill>
                <a:latin typeface="Arial"/>
                <a:cs typeface="Arial"/>
              </a:rPr>
              <a:t>subterráneas  </a:t>
            </a:r>
            <a:r>
              <a:rPr lang="es-CL" sz="2400" noProof="0" dirty="0">
                <a:solidFill>
                  <a:srgbClr val="002060"/>
                </a:solidFill>
                <a:latin typeface="Arial"/>
                <a:cs typeface="Arial"/>
              </a:rPr>
              <a:t>por el vertido de gasolina en  el sistema </a:t>
            </a:r>
            <a:r>
              <a:rPr lang="es-CL" sz="2400" spc="-10" noProof="0" dirty="0">
                <a:solidFill>
                  <a:srgbClr val="002060"/>
                </a:solidFill>
                <a:latin typeface="Arial"/>
                <a:cs typeface="Arial"/>
              </a:rPr>
              <a:t>de </a:t>
            </a:r>
            <a:r>
              <a:rPr lang="es-CL" sz="2400" noProof="0" dirty="0">
                <a:solidFill>
                  <a:srgbClr val="002060"/>
                </a:solidFill>
                <a:latin typeface="Arial"/>
                <a:cs typeface="Arial"/>
              </a:rPr>
              <a:t>alcantarillado,  demolieron unas 20  manzanas de viviendas, con  un</a:t>
            </a:r>
            <a:r>
              <a:rPr lang="es-CL" sz="2400" spc="270" noProof="0" dirty="0">
                <a:solidFill>
                  <a:srgbClr val="002060"/>
                </a:solidFill>
                <a:latin typeface="Arial"/>
                <a:cs typeface="Arial"/>
              </a:rPr>
              <a:t> </a:t>
            </a:r>
            <a:r>
              <a:rPr lang="es-CL" sz="2400" noProof="0" dirty="0">
                <a:solidFill>
                  <a:srgbClr val="002060"/>
                </a:solidFill>
                <a:latin typeface="Arial"/>
                <a:cs typeface="Arial"/>
              </a:rPr>
              <a:t>saldo</a:t>
            </a:r>
            <a:r>
              <a:rPr lang="es-CL" sz="2400" spc="270" noProof="0" dirty="0">
                <a:solidFill>
                  <a:srgbClr val="002060"/>
                </a:solidFill>
                <a:latin typeface="Arial"/>
                <a:cs typeface="Arial"/>
              </a:rPr>
              <a:t> </a:t>
            </a:r>
            <a:r>
              <a:rPr lang="es-CL" sz="2400" spc="-10" noProof="0" dirty="0">
                <a:solidFill>
                  <a:srgbClr val="002060"/>
                </a:solidFill>
                <a:latin typeface="Arial"/>
                <a:cs typeface="Arial"/>
              </a:rPr>
              <a:t>de</a:t>
            </a:r>
            <a:r>
              <a:rPr lang="es-CL" sz="2400" spc="270" noProof="0" dirty="0">
                <a:solidFill>
                  <a:srgbClr val="002060"/>
                </a:solidFill>
                <a:latin typeface="Arial"/>
                <a:cs typeface="Arial"/>
              </a:rPr>
              <a:t> </a:t>
            </a:r>
            <a:r>
              <a:rPr lang="es-CL" sz="2400" noProof="0" dirty="0">
                <a:solidFill>
                  <a:srgbClr val="002060"/>
                </a:solidFill>
                <a:latin typeface="Arial"/>
                <a:cs typeface="Arial"/>
              </a:rPr>
              <a:t>más</a:t>
            </a:r>
            <a:r>
              <a:rPr lang="es-CL" sz="2400" spc="275" noProof="0" dirty="0">
                <a:solidFill>
                  <a:srgbClr val="002060"/>
                </a:solidFill>
                <a:latin typeface="Arial"/>
                <a:cs typeface="Arial"/>
              </a:rPr>
              <a:t> </a:t>
            </a:r>
            <a:r>
              <a:rPr lang="es-CL" sz="2400" spc="-5" noProof="0" dirty="0">
                <a:solidFill>
                  <a:srgbClr val="002060"/>
                </a:solidFill>
                <a:latin typeface="Arial"/>
                <a:cs typeface="Arial"/>
              </a:rPr>
              <a:t>de</a:t>
            </a:r>
            <a:r>
              <a:rPr lang="es-CL" sz="2400" spc="275" noProof="0" dirty="0">
                <a:solidFill>
                  <a:srgbClr val="002060"/>
                </a:solidFill>
                <a:latin typeface="Arial"/>
                <a:cs typeface="Arial"/>
              </a:rPr>
              <a:t> </a:t>
            </a:r>
            <a:r>
              <a:rPr lang="es-CL" sz="2400" spc="-5" noProof="0" dirty="0">
                <a:solidFill>
                  <a:srgbClr val="002060"/>
                </a:solidFill>
                <a:latin typeface="Arial"/>
                <a:cs typeface="Arial"/>
              </a:rPr>
              <a:t>220</a:t>
            </a:r>
            <a:endParaRPr lang="es-CL" sz="2400" noProof="0" dirty="0">
              <a:solidFill>
                <a:srgbClr val="002060"/>
              </a:solidFill>
              <a:latin typeface="Arial"/>
              <a:cs typeface="Arial"/>
            </a:endParaRPr>
          </a:p>
          <a:p>
            <a:pPr marL="1612265" algn="just">
              <a:lnSpc>
                <a:spcPct val="100000"/>
              </a:lnSpc>
              <a:spcBef>
                <a:spcPts val="110"/>
              </a:spcBef>
            </a:pPr>
            <a:r>
              <a:rPr lang="es-CL" sz="2400" noProof="0" dirty="0">
                <a:solidFill>
                  <a:srgbClr val="002060"/>
                </a:solidFill>
                <a:latin typeface="Arial"/>
                <a:cs typeface="Arial"/>
              </a:rPr>
              <a:t>muertos y </a:t>
            </a:r>
            <a:r>
              <a:rPr lang="es-CL" sz="2400" spc="-5" noProof="0" dirty="0">
                <a:solidFill>
                  <a:srgbClr val="002060"/>
                </a:solidFill>
                <a:latin typeface="Arial"/>
                <a:cs typeface="Arial"/>
              </a:rPr>
              <a:t>1.500</a:t>
            </a:r>
            <a:r>
              <a:rPr lang="es-CL" sz="2400" spc="-70" noProof="0" dirty="0">
                <a:solidFill>
                  <a:srgbClr val="002060"/>
                </a:solidFill>
                <a:latin typeface="Arial"/>
                <a:cs typeface="Arial"/>
              </a:rPr>
              <a:t> </a:t>
            </a:r>
            <a:r>
              <a:rPr lang="es-CL" sz="2400" noProof="0" dirty="0">
                <a:solidFill>
                  <a:srgbClr val="002060"/>
                </a:solidFill>
                <a:latin typeface="Arial"/>
                <a:cs typeface="Arial"/>
              </a:rPr>
              <a:t>heridos.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title" idx="4294967295"/>
          </p:nvPr>
        </p:nvSpPr>
        <p:spPr>
          <a:xfrm>
            <a:off x="1045473" y="1859951"/>
            <a:ext cx="6386513" cy="858876"/>
          </a:xfrm>
          <a:prstGeom prst="rect">
            <a:avLst/>
          </a:prstGeom>
        </p:spPr>
        <p:txBody>
          <a:bodyPr vert="horz" wrap="square" lIns="0" tIns="423850" rIns="0" bIns="0" rtlCol="0">
            <a:spAutoFit/>
          </a:bodyPr>
          <a:lstStyle/>
          <a:p>
            <a:pPr marL="1339215" marR="5080" indent="-617220">
              <a:lnSpc>
                <a:spcPct val="100000"/>
              </a:lnSpc>
              <a:spcBef>
                <a:spcPts val="105"/>
              </a:spcBef>
            </a:pPr>
            <a:r>
              <a:rPr lang="es-CL" sz="2800" b="1" u="sng" spc="-5" noProof="0" dirty="0">
                <a:solidFill>
                  <a:srgbClr val="002060"/>
                </a:solidFill>
                <a:effectLst>
                  <a:outerShdw blurRad="38100" dist="38100" dir="2700000" algn="tl">
                    <a:srgbClr val="000000">
                      <a:alpha val="43137"/>
                    </a:srgbClr>
                  </a:outerShdw>
                </a:effectLst>
              </a:rPr>
              <a:t>LIMITE</a:t>
            </a:r>
            <a:r>
              <a:rPr lang="es-CL" sz="2800" b="1" u="sng" spc="-8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PERMISIBLE  PONDERADO</a:t>
            </a:r>
          </a:p>
        </p:txBody>
      </p:sp>
      <p:sp>
        <p:nvSpPr>
          <p:cNvPr id="23" name="object 23"/>
          <p:cNvSpPr txBox="1"/>
          <p:nvPr/>
        </p:nvSpPr>
        <p:spPr>
          <a:xfrm>
            <a:off x="282045" y="3135686"/>
            <a:ext cx="3956685" cy="3336811"/>
          </a:xfrm>
          <a:prstGeom prst="rect">
            <a:avLst/>
          </a:prstGeom>
        </p:spPr>
        <p:txBody>
          <a:bodyPr vert="horz" wrap="square" lIns="0" tIns="12700" rIns="0" bIns="0" rtlCol="0">
            <a:spAutoFit/>
          </a:bodyPr>
          <a:lstStyle/>
          <a:p>
            <a:pPr marL="354965" marR="5080" indent="-342900" algn="just">
              <a:lnSpc>
                <a:spcPct val="100000"/>
              </a:lnSpc>
              <a:spcBef>
                <a:spcPts val="100"/>
              </a:spcBef>
              <a:buClr>
                <a:srgbClr val="002060"/>
              </a:buClr>
              <a:buFont typeface="Wingdings" panose="05000000000000000000" pitchFamily="2" charset="2"/>
              <a:buChar char="ü"/>
              <a:tabLst>
                <a:tab pos="355600" algn="l"/>
              </a:tabLst>
            </a:pPr>
            <a:r>
              <a:rPr lang="es-CL" sz="2400" noProof="0" dirty="0">
                <a:solidFill>
                  <a:srgbClr val="002060"/>
                </a:solidFill>
                <a:latin typeface="Arial"/>
                <a:cs typeface="Arial"/>
              </a:rPr>
              <a:t>Concentración </a:t>
            </a:r>
            <a:r>
              <a:rPr lang="es-CL" sz="2400" spc="-5" noProof="0" dirty="0">
                <a:solidFill>
                  <a:srgbClr val="002060"/>
                </a:solidFill>
                <a:latin typeface="Arial"/>
                <a:cs typeface="Arial"/>
              </a:rPr>
              <a:t>de </a:t>
            </a:r>
            <a:r>
              <a:rPr lang="es-CL" sz="2400" spc="-10" noProof="0" dirty="0">
                <a:solidFill>
                  <a:srgbClr val="002060"/>
                </a:solidFill>
                <a:latin typeface="Arial"/>
                <a:cs typeface="Arial"/>
              </a:rPr>
              <a:t>una  </a:t>
            </a:r>
            <a:r>
              <a:rPr lang="es-CL" sz="2400" noProof="0" dirty="0">
                <a:solidFill>
                  <a:srgbClr val="002060"/>
                </a:solidFill>
                <a:latin typeface="Arial"/>
                <a:cs typeface="Arial"/>
              </a:rPr>
              <a:t>sustancia, </a:t>
            </a:r>
            <a:r>
              <a:rPr lang="es-CL" sz="2400" spc="-5" noProof="0" dirty="0">
                <a:solidFill>
                  <a:srgbClr val="002060"/>
                </a:solidFill>
                <a:latin typeface="Arial"/>
                <a:cs typeface="Arial"/>
              </a:rPr>
              <a:t>en el </a:t>
            </a:r>
            <a:r>
              <a:rPr lang="es-CL" sz="2400" noProof="0" dirty="0">
                <a:solidFill>
                  <a:srgbClr val="002060"/>
                </a:solidFill>
                <a:latin typeface="Arial"/>
                <a:cs typeface="Arial"/>
              </a:rPr>
              <a:t>ambiente  </a:t>
            </a:r>
            <a:r>
              <a:rPr lang="es-CL" sz="2400" spc="-5" noProof="0" dirty="0">
                <a:solidFill>
                  <a:srgbClr val="002060"/>
                </a:solidFill>
                <a:latin typeface="Arial"/>
                <a:cs typeface="Arial"/>
              </a:rPr>
              <a:t>de</a:t>
            </a:r>
            <a:r>
              <a:rPr lang="es-CL" sz="2400" spc="380" noProof="0" dirty="0">
                <a:solidFill>
                  <a:srgbClr val="002060"/>
                </a:solidFill>
                <a:latin typeface="Arial"/>
                <a:cs typeface="Arial"/>
              </a:rPr>
              <a:t> </a:t>
            </a:r>
            <a:r>
              <a:rPr lang="es-CL" sz="2400" spc="-5" noProof="0" dirty="0">
                <a:solidFill>
                  <a:srgbClr val="002060"/>
                </a:solidFill>
                <a:latin typeface="Arial"/>
                <a:cs typeface="Arial"/>
              </a:rPr>
              <a:t>trabajo,</a:t>
            </a:r>
            <a:r>
              <a:rPr lang="es-CL" sz="2400" spc="390" noProof="0" dirty="0">
                <a:solidFill>
                  <a:srgbClr val="002060"/>
                </a:solidFill>
                <a:latin typeface="Arial"/>
                <a:cs typeface="Arial"/>
              </a:rPr>
              <a:t> </a:t>
            </a:r>
            <a:r>
              <a:rPr lang="es-CL" sz="2400" spc="-5" noProof="0" dirty="0">
                <a:solidFill>
                  <a:srgbClr val="002060"/>
                </a:solidFill>
                <a:latin typeface="Arial"/>
                <a:cs typeface="Arial"/>
              </a:rPr>
              <a:t>por</a:t>
            </a:r>
            <a:r>
              <a:rPr lang="es-CL" sz="2400" spc="390" noProof="0" dirty="0">
                <a:solidFill>
                  <a:srgbClr val="002060"/>
                </a:solidFill>
                <a:latin typeface="Arial"/>
                <a:cs typeface="Arial"/>
              </a:rPr>
              <a:t> </a:t>
            </a:r>
            <a:r>
              <a:rPr lang="es-CL" sz="2400" spc="-5" noProof="0" dirty="0">
                <a:solidFill>
                  <a:srgbClr val="002060"/>
                </a:solidFill>
                <a:latin typeface="Arial"/>
                <a:cs typeface="Arial"/>
              </a:rPr>
              <a:t>debajo</a:t>
            </a:r>
            <a:r>
              <a:rPr lang="es-CL" sz="2400" spc="380" noProof="0" dirty="0">
                <a:solidFill>
                  <a:srgbClr val="002060"/>
                </a:solidFill>
                <a:latin typeface="Arial"/>
                <a:cs typeface="Arial"/>
              </a:rPr>
              <a:t> </a:t>
            </a:r>
            <a:r>
              <a:rPr lang="es-CL" sz="2400" spc="-10" noProof="0" dirty="0">
                <a:solidFill>
                  <a:srgbClr val="002060"/>
                </a:solidFill>
                <a:latin typeface="Arial"/>
                <a:cs typeface="Arial"/>
              </a:rPr>
              <a:t>de la cual existe una razonable seguridad de que una persona podrá desempeñar sus labores sin sufrir molestias ni daño a su salud</a:t>
            </a:r>
            <a:endParaRPr lang="es-CL" sz="2400" noProof="0" dirty="0">
              <a:solidFill>
                <a:srgbClr val="002060"/>
              </a:solidFill>
              <a:latin typeface="Arial"/>
              <a:cs typeface="Arial"/>
            </a:endParaRPr>
          </a:p>
        </p:txBody>
      </p:sp>
      <p:sp>
        <p:nvSpPr>
          <p:cNvPr id="30" name="object 30"/>
          <p:cNvSpPr txBox="1"/>
          <p:nvPr/>
        </p:nvSpPr>
        <p:spPr>
          <a:xfrm>
            <a:off x="4905272" y="3636421"/>
            <a:ext cx="4546599" cy="1490152"/>
          </a:xfrm>
          <a:prstGeom prst="rect">
            <a:avLst/>
          </a:prstGeom>
        </p:spPr>
        <p:txBody>
          <a:bodyPr vert="horz" wrap="square" lIns="0" tIns="12700" rIns="0" bIns="0" rtlCol="0">
            <a:spAutoFit/>
          </a:bodyPr>
          <a:lstStyle/>
          <a:p>
            <a:pPr marL="355600" indent="-343535">
              <a:lnSpc>
                <a:spcPct val="100000"/>
              </a:lnSpc>
              <a:spcBef>
                <a:spcPts val="100"/>
              </a:spcBef>
              <a:buClr>
                <a:srgbClr val="002060"/>
              </a:buClr>
              <a:buFont typeface="Wingdings" panose="05000000000000000000" pitchFamily="2" charset="2"/>
              <a:buChar char="ü"/>
              <a:tabLst>
                <a:tab pos="355600" algn="l"/>
                <a:tab pos="356235" algn="l"/>
                <a:tab pos="2557780" algn="l"/>
              </a:tabLst>
            </a:pPr>
            <a:r>
              <a:rPr lang="es-CL" sz="2400" spc="-5" noProof="0" dirty="0">
                <a:solidFill>
                  <a:srgbClr val="002060"/>
                </a:solidFill>
                <a:latin typeface="Arial"/>
                <a:cs typeface="Arial"/>
              </a:rPr>
              <a:t>C</a:t>
            </a:r>
            <a:r>
              <a:rPr lang="es-CL" sz="2400" spc="-15" noProof="0" dirty="0">
                <a:solidFill>
                  <a:srgbClr val="002060"/>
                </a:solidFill>
                <a:latin typeface="Arial"/>
                <a:cs typeface="Arial"/>
              </a:rPr>
              <a:t>o</a:t>
            </a:r>
            <a:r>
              <a:rPr lang="es-CL" sz="2400" noProof="0" dirty="0">
                <a:solidFill>
                  <a:srgbClr val="002060"/>
                </a:solidFill>
                <a:latin typeface="Arial"/>
                <a:cs typeface="Arial"/>
              </a:rPr>
              <a:t>r</a:t>
            </a:r>
            <a:r>
              <a:rPr lang="es-CL" sz="2400" spc="5" noProof="0" dirty="0">
                <a:solidFill>
                  <a:srgbClr val="002060"/>
                </a:solidFill>
                <a:latin typeface="Arial"/>
                <a:cs typeface="Arial"/>
              </a:rPr>
              <a:t>r</a:t>
            </a:r>
            <a:r>
              <a:rPr lang="es-CL" sz="2400" spc="-5" noProof="0" dirty="0">
                <a:solidFill>
                  <a:srgbClr val="002060"/>
                </a:solidFill>
                <a:latin typeface="Arial"/>
                <a:cs typeface="Arial"/>
              </a:rPr>
              <a:t>esponde a la concentración promedio  ponderada de 8 </a:t>
            </a:r>
            <a:r>
              <a:rPr lang="es-CL" sz="2400" spc="-5" dirty="0">
                <a:solidFill>
                  <a:srgbClr val="002060"/>
                </a:solidFill>
                <a:latin typeface="Arial"/>
                <a:cs typeface="Arial"/>
              </a:rPr>
              <a:t>H</a:t>
            </a:r>
            <a:r>
              <a:rPr lang="es-CL" sz="2400" spc="-5" noProof="0" dirty="0" err="1">
                <a:solidFill>
                  <a:srgbClr val="002060"/>
                </a:solidFill>
                <a:latin typeface="Arial"/>
                <a:cs typeface="Arial"/>
              </a:rPr>
              <a:t>rs</a:t>
            </a:r>
            <a:r>
              <a:rPr lang="es-CL" sz="2400" spc="-5" noProof="0" dirty="0">
                <a:solidFill>
                  <a:srgbClr val="002060"/>
                </a:solidFill>
                <a:latin typeface="Arial"/>
                <a:cs typeface="Arial"/>
              </a:rPr>
              <a:t> de exposición</a:t>
            </a:r>
            <a:endParaRPr lang="es-CL" sz="2400" noProof="0" dirty="0">
              <a:solidFill>
                <a:srgbClr val="002060"/>
              </a:solidFill>
              <a:latin typeface="Arial"/>
              <a:cs typeface="Arial"/>
            </a:endParaRPr>
          </a:p>
        </p:txBody>
      </p:sp>
    </p:spTree>
    <p:extLst>
      <p:ext uri="{BB962C8B-B14F-4D97-AF65-F5344CB8AC3E}">
        <p14:creationId xmlns:p14="http://schemas.microsoft.com/office/powerpoint/2010/main" val="3369987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5194832" y="3015900"/>
            <a:ext cx="3650615" cy="2297430"/>
            <a:chOff x="5371865" y="2003026"/>
            <a:chExt cx="3650615" cy="2297430"/>
          </a:xfrm>
        </p:grpSpPr>
        <p:sp>
          <p:nvSpPr>
            <p:cNvPr id="8" name="object 8"/>
            <p:cNvSpPr/>
            <p:nvPr/>
          </p:nvSpPr>
          <p:spPr>
            <a:xfrm>
              <a:off x="5371865" y="2003026"/>
              <a:ext cx="3650615" cy="2297430"/>
            </a:xfrm>
            <a:custGeom>
              <a:avLst/>
              <a:gdLst/>
              <a:ahLst/>
              <a:cxnLst/>
              <a:rect l="l" t="t" r="r" b="b"/>
              <a:pathLst>
                <a:path w="3650615" h="2297429">
                  <a:moveTo>
                    <a:pt x="0" y="2297136"/>
                  </a:moveTo>
                  <a:lnTo>
                    <a:pt x="3650037" y="2297136"/>
                  </a:lnTo>
                  <a:lnTo>
                    <a:pt x="3650036" y="0"/>
                  </a:lnTo>
                  <a:lnTo>
                    <a:pt x="0" y="0"/>
                  </a:lnTo>
                  <a:lnTo>
                    <a:pt x="0" y="2297136"/>
                  </a:lnTo>
                  <a:close/>
                </a:path>
              </a:pathLst>
            </a:custGeom>
            <a:ln w="8274">
              <a:solidFill>
                <a:srgbClr val="000000"/>
              </a:solidFill>
            </a:ln>
          </p:spPr>
          <p:txBody>
            <a:bodyPr wrap="square" lIns="0" tIns="0" rIns="0" bIns="0" rtlCol="0"/>
            <a:lstStyle/>
            <a:p>
              <a:endParaRPr lang="es-CL" noProof="0" dirty="0">
                <a:solidFill>
                  <a:srgbClr val="002060"/>
                </a:solidFill>
              </a:endParaRPr>
            </a:p>
          </p:txBody>
        </p:sp>
        <p:sp>
          <p:nvSpPr>
            <p:cNvPr id="9" name="object 9"/>
            <p:cNvSpPr/>
            <p:nvPr/>
          </p:nvSpPr>
          <p:spPr>
            <a:xfrm>
              <a:off x="5614183" y="2245736"/>
              <a:ext cx="3194685" cy="1686560"/>
            </a:xfrm>
            <a:custGeom>
              <a:avLst/>
              <a:gdLst/>
              <a:ahLst/>
              <a:cxnLst/>
              <a:rect l="l" t="t" r="r" b="b"/>
              <a:pathLst>
                <a:path w="3194684" h="1686560">
                  <a:moveTo>
                    <a:pt x="0" y="0"/>
                  </a:moveTo>
                  <a:lnTo>
                    <a:pt x="3187011" y="0"/>
                  </a:lnTo>
                </a:path>
                <a:path w="3194684" h="1686560">
                  <a:moveTo>
                    <a:pt x="3194610" y="0"/>
                  </a:moveTo>
                  <a:lnTo>
                    <a:pt x="3194610" y="1643296"/>
                  </a:lnTo>
                </a:path>
                <a:path w="3194684" h="1686560">
                  <a:moveTo>
                    <a:pt x="3194610" y="1651867"/>
                  </a:moveTo>
                  <a:lnTo>
                    <a:pt x="7569" y="1651867"/>
                  </a:lnTo>
                </a:path>
                <a:path w="3194684" h="1686560">
                  <a:moveTo>
                    <a:pt x="0" y="1651867"/>
                  </a:moveTo>
                  <a:lnTo>
                    <a:pt x="0" y="8582"/>
                  </a:lnTo>
                </a:path>
                <a:path w="3194684" h="1686560">
                  <a:moveTo>
                    <a:pt x="0" y="1651867"/>
                  </a:moveTo>
                  <a:lnTo>
                    <a:pt x="3187011" y="1651867"/>
                  </a:lnTo>
                </a:path>
                <a:path w="3194684" h="1686560">
                  <a:moveTo>
                    <a:pt x="0" y="1686447"/>
                  </a:moveTo>
                  <a:lnTo>
                    <a:pt x="0" y="1660449"/>
                  </a:lnTo>
                </a:path>
                <a:path w="3194684" h="1686560">
                  <a:moveTo>
                    <a:pt x="796649" y="1686447"/>
                  </a:moveTo>
                  <a:lnTo>
                    <a:pt x="796649" y="1660449"/>
                  </a:lnTo>
                </a:path>
                <a:path w="3194684" h="1686560">
                  <a:moveTo>
                    <a:pt x="1601272" y="1686447"/>
                  </a:moveTo>
                  <a:lnTo>
                    <a:pt x="1601272" y="1660449"/>
                  </a:lnTo>
                </a:path>
                <a:path w="3194684" h="1686560">
                  <a:moveTo>
                    <a:pt x="2397890" y="1686447"/>
                  </a:moveTo>
                  <a:lnTo>
                    <a:pt x="2397890" y="1660449"/>
                  </a:lnTo>
                </a:path>
                <a:path w="3194684" h="1686560">
                  <a:moveTo>
                    <a:pt x="3194610" y="1686447"/>
                  </a:moveTo>
                  <a:lnTo>
                    <a:pt x="3194610" y="1660449"/>
                  </a:lnTo>
                </a:path>
              </a:pathLst>
            </a:custGeom>
            <a:ln w="8062">
              <a:solidFill>
                <a:srgbClr val="000000"/>
              </a:solidFill>
            </a:ln>
          </p:spPr>
          <p:txBody>
            <a:bodyPr wrap="square" lIns="0" tIns="0" rIns="0" bIns="0" rtlCol="0"/>
            <a:lstStyle/>
            <a:p>
              <a:endParaRPr lang="es-CL" noProof="0" dirty="0">
                <a:solidFill>
                  <a:srgbClr val="002060"/>
                </a:solidFill>
              </a:endParaRPr>
            </a:p>
          </p:txBody>
        </p:sp>
        <p:sp>
          <p:nvSpPr>
            <p:cNvPr id="10" name="object 10"/>
            <p:cNvSpPr/>
            <p:nvPr/>
          </p:nvSpPr>
          <p:spPr>
            <a:xfrm>
              <a:off x="5646882" y="2673023"/>
              <a:ext cx="3194685" cy="1376680"/>
            </a:xfrm>
            <a:custGeom>
              <a:avLst/>
              <a:gdLst/>
              <a:ahLst/>
              <a:cxnLst/>
              <a:rect l="l" t="t" r="r" b="b"/>
              <a:pathLst>
                <a:path w="3194684" h="1376679">
                  <a:moveTo>
                    <a:pt x="0" y="1376622"/>
                  </a:moveTo>
                  <a:lnTo>
                    <a:pt x="402139" y="1307748"/>
                  </a:lnTo>
                </a:path>
                <a:path w="3194684" h="1376679">
                  <a:moveTo>
                    <a:pt x="402139" y="1307748"/>
                  </a:moveTo>
                  <a:lnTo>
                    <a:pt x="796689" y="1239160"/>
                  </a:lnTo>
                </a:path>
                <a:path w="3194684" h="1376679">
                  <a:moveTo>
                    <a:pt x="796689" y="1239160"/>
                  </a:moveTo>
                  <a:lnTo>
                    <a:pt x="902979" y="1230292"/>
                  </a:lnTo>
                  <a:lnTo>
                    <a:pt x="1009269" y="1230292"/>
                  </a:lnTo>
                  <a:lnTo>
                    <a:pt x="1062566" y="1230292"/>
                  </a:lnTo>
                  <a:lnTo>
                    <a:pt x="1115559" y="1213151"/>
                  </a:lnTo>
                  <a:lnTo>
                    <a:pt x="1160953" y="1195998"/>
                  </a:lnTo>
                  <a:lnTo>
                    <a:pt x="1199051" y="1170275"/>
                  </a:lnTo>
                </a:path>
                <a:path w="3194684" h="1376679">
                  <a:moveTo>
                    <a:pt x="1199051" y="1170275"/>
                  </a:moveTo>
                  <a:lnTo>
                    <a:pt x="1236947" y="1127124"/>
                  </a:lnTo>
                  <a:lnTo>
                    <a:pt x="1259644" y="1084260"/>
                  </a:lnTo>
                  <a:lnTo>
                    <a:pt x="1289940" y="1032527"/>
                  </a:lnTo>
                  <a:lnTo>
                    <a:pt x="1312941" y="963653"/>
                  </a:lnTo>
                  <a:lnTo>
                    <a:pt x="1350836" y="834521"/>
                  </a:lnTo>
                  <a:lnTo>
                    <a:pt x="1396230" y="688397"/>
                  </a:lnTo>
                </a:path>
                <a:path w="3194684" h="1376679">
                  <a:moveTo>
                    <a:pt x="1396230" y="688397"/>
                  </a:moveTo>
                  <a:lnTo>
                    <a:pt x="1411429" y="645258"/>
                  </a:lnTo>
                  <a:lnTo>
                    <a:pt x="1418927" y="602462"/>
                  </a:lnTo>
                  <a:lnTo>
                    <a:pt x="1449527" y="499019"/>
                  </a:lnTo>
                  <a:lnTo>
                    <a:pt x="1472224" y="387223"/>
                  </a:lnTo>
                  <a:lnTo>
                    <a:pt x="1494921" y="275427"/>
                  </a:lnTo>
                  <a:lnTo>
                    <a:pt x="1525217" y="163402"/>
                  </a:lnTo>
                  <a:lnTo>
                    <a:pt x="1540416" y="120606"/>
                  </a:lnTo>
                  <a:lnTo>
                    <a:pt x="1547914" y="77467"/>
                  </a:lnTo>
                  <a:lnTo>
                    <a:pt x="1563112" y="43139"/>
                  </a:lnTo>
                  <a:lnTo>
                    <a:pt x="1578514" y="25746"/>
                  </a:lnTo>
                  <a:lnTo>
                    <a:pt x="1586113" y="8582"/>
                  </a:lnTo>
                  <a:lnTo>
                    <a:pt x="1601211" y="0"/>
                  </a:lnTo>
                </a:path>
                <a:path w="3194684" h="1376679">
                  <a:moveTo>
                    <a:pt x="1601211" y="0"/>
                  </a:moveTo>
                  <a:lnTo>
                    <a:pt x="1616409" y="8582"/>
                  </a:lnTo>
                  <a:lnTo>
                    <a:pt x="1623907" y="25746"/>
                  </a:lnTo>
                  <a:lnTo>
                    <a:pt x="1639106" y="43139"/>
                  </a:lnTo>
                  <a:lnTo>
                    <a:pt x="1654204" y="77467"/>
                  </a:lnTo>
                  <a:lnTo>
                    <a:pt x="1661803" y="120606"/>
                  </a:lnTo>
                  <a:lnTo>
                    <a:pt x="1677002" y="163402"/>
                  </a:lnTo>
                  <a:lnTo>
                    <a:pt x="1699901" y="275427"/>
                  </a:lnTo>
                  <a:lnTo>
                    <a:pt x="1722700" y="387223"/>
                  </a:lnTo>
                  <a:lnTo>
                    <a:pt x="1752894" y="499019"/>
                  </a:lnTo>
                  <a:lnTo>
                    <a:pt x="1775693" y="602462"/>
                  </a:lnTo>
                  <a:lnTo>
                    <a:pt x="1783191" y="645258"/>
                  </a:lnTo>
                  <a:lnTo>
                    <a:pt x="1798389" y="688397"/>
                  </a:lnTo>
                </a:path>
                <a:path w="3194684" h="1376679">
                  <a:moveTo>
                    <a:pt x="1798389" y="688397"/>
                  </a:moveTo>
                  <a:lnTo>
                    <a:pt x="1844087" y="825939"/>
                  </a:lnTo>
                  <a:lnTo>
                    <a:pt x="1881983" y="955082"/>
                  </a:lnTo>
                  <a:lnTo>
                    <a:pt x="1904680" y="1015385"/>
                  </a:lnTo>
                  <a:lnTo>
                    <a:pt x="1934976" y="1066821"/>
                  </a:lnTo>
                  <a:lnTo>
                    <a:pt x="1957977" y="1109983"/>
                  </a:lnTo>
                  <a:lnTo>
                    <a:pt x="1995771" y="1144277"/>
                  </a:lnTo>
                </a:path>
                <a:path w="3194684" h="1376679">
                  <a:moveTo>
                    <a:pt x="1995771" y="1144277"/>
                  </a:moveTo>
                  <a:lnTo>
                    <a:pt x="2033667" y="1170275"/>
                  </a:lnTo>
                  <a:lnTo>
                    <a:pt x="2079364" y="1187428"/>
                  </a:lnTo>
                  <a:lnTo>
                    <a:pt x="2132357" y="1195998"/>
                  </a:lnTo>
                  <a:lnTo>
                    <a:pt x="2185350" y="1204569"/>
                  </a:lnTo>
                  <a:lnTo>
                    <a:pt x="2291641" y="1204569"/>
                  </a:lnTo>
                  <a:lnTo>
                    <a:pt x="2397931" y="1213151"/>
                  </a:lnTo>
                </a:path>
                <a:path w="3194684" h="1376679">
                  <a:moveTo>
                    <a:pt x="2397931" y="1213151"/>
                  </a:moveTo>
                  <a:lnTo>
                    <a:pt x="2595312" y="1247731"/>
                  </a:lnTo>
                  <a:lnTo>
                    <a:pt x="2792491" y="1282025"/>
                  </a:lnTo>
                </a:path>
                <a:path w="3194684" h="1376679">
                  <a:moveTo>
                    <a:pt x="2792491" y="1282025"/>
                  </a:moveTo>
                  <a:lnTo>
                    <a:pt x="2989872" y="1325176"/>
                  </a:lnTo>
                  <a:lnTo>
                    <a:pt x="3194650" y="1376622"/>
                  </a:lnTo>
                </a:path>
              </a:pathLst>
            </a:custGeom>
            <a:ln w="16125">
              <a:solidFill>
                <a:srgbClr val="333333"/>
              </a:solidFill>
            </a:ln>
          </p:spPr>
          <p:txBody>
            <a:bodyPr wrap="square" lIns="0" tIns="0" rIns="0" bIns="0" rtlCol="0"/>
            <a:lstStyle/>
            <a:p>
              <a:endParaRPr lang="es-CL" noProof="0" dirty="0">
                <a:solidFill>
                  <a:srgbClr val="002060"/>
                </a:solidFill>
              </a:endParaRPr>
            </a:p>
          </p:txBody>
        </p:sp>
        <p:sp>
          <p:nvSpPr>
            <p:cNvPr id="11" name="object 11"/>
            <p:cNvSpPr/>
            <p:nvPr/>
          </p:nvSpPr>
          <p:spPr>
            <a:xfrm>
              <a:off x="5720989" y="3167910"/>
              <a:ext cx="3194685" cy="0"/>
            </a:xfrm>
            <a:custGeom>
              <a:avLst/>
              <a:gdLst/>
              <a:ahLst/>
              <a:cxnLst/>
              <a:rect l="l" t="t" r="r" b="b"/>
              <a:pathLst>
                <a:path w="3194684">
                  <a:moveTo>
                    <a:pt x="0" y="0"/>
                  </a:moveTo>
                  <a:lnTo>
                    <a:pt x="402139" y="0"/>
                  </a:lnTo>
                </a:path>
                <a:path w="3194684">
                  <a:moveTo>
                    <a:pt x="402139" y="0"/>
                  </a:moveTo>
                  <a:lnTo>
                    <a:pt x="796689" y="0"/>
                  </a:lnTo>
                </a:path>
                <a:path w="3194684">
                  <a:moveTo>
                    <a:pt x="796689" y="0"/>
                  </a:moveTo>
                  <a:lnTo>
                    <a:pt x="902979" y="0"/>
                  </a:lnTo>
                  <a:lnTo>
                    <a:pt x="1009269" y="0"/>
                  </a:lnTo>
                  <a:lnTo>
                    <a:pt x="1115559" y="0"/>
                  </a:lnTo>
                  <a:lnTo>
                    <a:pt x="1160953" y="0"/>
                  </a:lnTo>
                  <a:lnTo>
                    <a:pt x="1199051" y="0"/>
                  </a:lnTo>
                </a:path>
                <a:path w="3194684">
                  <a:moveTo>
                    <a:pt x="1199051" y="0"/>
                  </a:moveTo>
                  <a:lnTo>
                    <a:pt x="1229347" y="0"/>
                  </a:lnTo>
                  <a:lnTo>
                    <a:pt x="1259644" y="0"/>
                  </a:lnTo>
                  <a:lnTo>
                    <a:pt x="1312941" y="0"/>
                  </a:lnTo>
                  <a:lnTo>
                    <a:pt x="1350836" y="0"/>
                  </a:lnTo>
                  <a:lnTo>
                    <a:pt x="1396230" y="0"/>
                  </a:lnTo>
                </a:path>
                <a:path w="3194684">
                  <a:moveTo>
                    <a:pt x="1396230" y="0"/>
                  </a:moveTo>
                  <a:lnTo>
                    <a:pt x="1494921" y="0"/>
                  </a:lnTo>
                  <a:lnTo>
                    <a:pt x="1601211" y="0"/>
                  </a:lnTo>
                </a:path>
                <a:path w="3194684">
                  <a:moveTo>
                    <a:pt x="1601211" y="0"/>
                  </a:moveTo>
                  <a:lnTo>
                    <a:pt x="1798390" y="0"/>
                  </a:lnTo>
                </a:path>
                <a:path w="3194684">
                  <a:moveTo>
                    <a:pt x="1798390" y="0"/>
                  </a:moveTo>
                  <a:lnTo>
                    <a:pt x="1844087" y="0"/>
                  </a:lnTo>
                  <a:lnTo>
                    <a:pt x="1881983" y="0"/>
                  </a:lnTo>
                  <a:lnTo>
                    <a:pt x="1934976" y="0"/>
                  </a:lnTo>
                  <a:lnTo>
                    <a:pt x="1957977" y="0"/>
                  </a:lnTo>
                  <a:lnTo>
                    <a:pt x="1995771" y="0"/>
                  </a:lnTo>
                </a:path>
                <a:path w="3194684">
                  <a:moveTo>
                    <a:pt x="1995771" y="0"/>
                  </a:moveTo>
                  <a:lnTo>
                    <a:pt x="2033667" y="0"/>
                  </a:lnTo>
                  <a:lnTo>
                    <a:pt x="2079364" y="0"/>
                  </a:lnTo>
                  <a:lnTo>
                    <a:pt x="2185350" y="0"/>
                  </a:lnTo>
                  <a:lnTo>
                    <a:pt x="2291641" y="0"/>
                  </a:lnTo>
                  <a:lnTo>
                    <a:pt x="2397931" y="0"/>
                  </a:lnTo>
                </a:path>
                <a:path w="3194684">
                  <a:moveTo>
                    <a:pt x="2397931" y="0"/>
                  </a:moveTo>
                  <a:lnTo>
                    <a:pt x="2792491" y="0"/>
                  </a:lnTo>
                </a:path>
                <a:path w="3194684">
                  <a:moveTo>
                    <a:pt x="2792491" y="0"/>
                  </a:moveTo>
                  <a:lnTo>
                    <a:pt x="3194650" y="0"/>
                  </a:lnTo>
                </a:path>
              </a:pathLst>
            </a:custGeom>
            <a:ln w="16125">
              <a:solidFill>
                <a:srgbClr val="FF0000"/>
              </a:solidFill>
            </a:ln>
          </p:spPr>
          <p:txBody>
            <a:bodyPr wrap="square" lIns="0" tIns="0" rIns="0" bIns="0" rtlCol="0"/>
            <a:lstStyle/>
            <a:p>
              <a:endParaRPr lang="es-CL" noProof="0" dirty="0">
                <a:solidFill>
                  <a:srgbClr val="002060"/>
                </a:solidFill>
              </a:endParaRPr>
            </a:p>
          </p:txBody>
        </p:sp>
        <p:sp>
          <p:nvSpPr>
            <p:cNvPr id="12" name="object 12"/>
            <p:cNvSpPr/>
            <p:nvPr/>
          </p:nvSpPr>
          <p:spPr>
            <a:xfrm>
              <a:off x="5720990" y="2364257"/>
              <a:ext cx="3194685" cy="0"/>
            </a:xfrm>
            <a:custGeom>
              <a:avLst/>
              <a:gdLst/>
              <a:ahLst/>
              <a:cxnLst/>
              <a:rect l="l" t="t" r="r" b="b"/>
              <a:pathLst>
                <a:path w="3194684">
                  <a:moveTo>
                    <a:pt x="0" y="0"/>
                  </a:moveTo>
                  <a:lnTo>
                    <a:pt x="402139" y="0"/>
                  </a:lnTo>
                </a:path>
                <a:path w="3194684">
                  <a:moveTo>
                    <a:pt x="402139" y="0"/>
                  </a:moveTo>
                  <a:lnTo>
                    <a:pt x="796689" y="0"/>
                  </a:lnTo>
                </a:path>
                <a:path w="3194684">
                  <a:moveTo>
                    <a:pt x="796689" y="0"/>
                  </a:moveTo>
                  <a:lnTo>
                    <a:pt x="902979" y="0"/>
                  </a:lnTo>
                  <a:lnTo>
                    <a:pt x="1009269" y="0"/>
                  </a:lnTo>
                  <a:lnTo>
                    <a:pt x="1115559" y="0"/>
                  </a:lnTo>
                  <a:lnTo>
                    <a:pt x="1160953" y="0"/>
                  </a:lnTo>
                  <a:lnTo>
                    <a:pt x="1199051" y="0"/>
                  </a:lnTo>
                </a:path>
                <a:path w="3194684">
                  <a:moveTo>
                    <a:pt x="1199051" y="0"/>
                  </a:moveTo>
                  <a:lnTo>
                    <a:pt x="1229347" y="0"/>
                  </a:lnTo>
                  <a:lnTo>
                    <a:pt x="1259644" y="0"/>
                  </a:lnTo>
                  <a:lnTo>
                    <a:pt x="1312941" y="0"/>
                  </a:lnTo>
                  <a:lnTo>
                    <a:pt x="1350836" y="0"/>
                  </a:lnTo>
                  <a:lnTo>
                    <a:pt x="1396230" y="0"/>
                  </a:lnTo>
                </a:path>
                <a:path w="3194684">
                  <a:moveTo>
                    <a:pt x="1396230" y="0"/>
                  </a:moveTo>
                  <a:lnTo>
                    <a:pt x="1494921" y="0"/>
                  </a:lnTo>
                  <a:lnTo>
                    <a:pt x="1601211" y="0"/>
                  </a:lnTo>
                </a:path>
                <a:path w="3194684">
                  <a:moveTo>
                    <a:pt x="1601211" y="0"/>
                  </a:moveTo>
                  <a:lnTo>
                    <a:pt x="1798390" y="0"/>
                  </a:lnTo>
                </a:path>
                <a:path w="3194684">
                  <a:moveTo>
                    <a:pt x="1798390" y="0"/>
                  </a:moveTo>
                  <a:lnTo>
                    <a:pt x="1844087" y="0"/>
                  </a:lnTo>
                  <a:lnTo>
                    <a:pt x="1881983" y="0"/>
                  </a:lnTo>
                  <a:lnTo>
                    <a:pt x="1934976" y="0"/>
                  </a:lnTo>
                  <a:lnTo>
                    <a:pt x="1957977" y="0"/>
                  </a:lnTo>
                  <a:lnTo>
                    <a:pt x="1995771" y="0"/>
                  </a:lnTo>
                </a:path>
                <a:path w="3194684">
                  <a:moveTo>
                    <a:pt x="1995771" y="0"/>
                  </a:moveTo>
                  <a:lnTo>
                    <a:pt x="2033667" y="0"/>
                  </a:lnTo>
                  <a:lnTo>
                    <a:pt x="2079364" y="0"/>
                  </a:lnTo>
                  <a:lnTo>
                    <a:pt x="2185350" y="0"/>
                  </a:lnTo>
                  <a:lnTo>
                    <a:pt x="2291641" y="0"/>
                  </a:lnTo>
                  <a:lnTo>
                    <a:pt x="2397931" y="0"/>
                  </a:lnTo>
                </a:path>
                <a:path w="3194684">
                  <a:moveTo>
                    <a:pt x="2397931" y="0"/>
                  </a:moveTo>
                  <a:lnTo>
                    <a:pt x="2792491" y="0"/>
                  </a:lnTo>
                </a:path>
                <a:path w="3194684">
                  <a:moveTo>
                    <a:pt x="2792491" y="0"/>
                  </a:moveTo>
                  <a:lnTo>
                    <a:pt x="3194650" y="0"/>
                  </a:lnTo>
                </a:path>
              </a:pathLst>
            </a:custGeom>
            <a:ln w="16125">
              <a:solidFill>
                <a:srgbClr val="800080"/>
              </a:solidFill>
            </a:ln>
          </p:spPr>
          <p:txBody>
            <a:bodyPr wrap="square" lIns="0" tIns="0" rIns="0" bIns="0" rtlCol="0"/>
            <a:lstStyle/>
            <a:p>
              <a:endParaRPr lang="es-CL" noProof="0" dirty="0">
                <a:solidFill>
                  <a:srgbClr val="002060"/>
                </a:solidFill>
              </a:endParaRPr>
            </a:p>
          </p:txBody>
        </p:sp>
      </p:grpSp>
      <p:sp>
        <p:nvSpPr>
          <p:cNvPr id="13" name="object 13"/>
          <p:cNvSpPr txBox="1"/>
          <p:nvPr/>
        </p:nvSpPr>
        <p:spPr>
          <a:xfrm>
            <a:off x="5698273" y="3823335"/>
            <a:ext cx="67945" cy="146835"/>
          </a:xfrm>
          <a:prstGeom prst="rect">
            <a:avLst/>
          </a:prstGeom>
        </p:spPr>
        <p:txBody>
          <a:bodyPr vert="horz" wrap="square" lIns="0" tIns="15875" rIns="0" bIns="0" rtlCol="0">
            <a:spAutoFit/>
          </a:bodyPr>
          <a:lstStyle/>
          <a:p>
            <a:pPr>
              <a:lnSpc>
                <a:spcPct val="100000"/>
              </a:lnSpc>
              <a:spcBef>
                <a:spcPts val="125"/>
              </a:spcBef>
            </a:pPr>
            <a:r>
              <a:rPr lang="es-CL" sz="850" spc="-45" noProof="0" dirty="0">
                <a:solidFill>
                  <a:srgbClr val="002060"/>
                </a:solidFill>
                <a:latin typeface="Arial"/>
                <a:cs typeface="Arial"/>
              </a:rPr>
              <a:t>0</a:t>
            </a:r>
            <a:endParaRPr lang="es-CL" sz="850" noProof="0" dirty="0">
              <a:solidFill>
                <a:srgbClr val="002060"/>
              </a:solidFill>
              <a:latin typeface="Arial"/>
              <a:cs typeface="Arial"/>
            </a:endParaRPr>
          </a:p>
        </p:txBody>
      </p:sp>
      <p:sp>
        <p:nvSpPr>
          <p:cNvPr id="14" name="object 14"/>
          <p:cNvSpPr txBox="1"/>
          <p:nvPr/>
        </p:nvSpPr>
        <p:spPr>
          <a:xfrm>
            <a:off x="6494983" y="3823335"/>
            <a:ext cx="67945" cy="146835"/>
          </a:xfrm>
          <a:prstGeom prst="rect">
            <a:avLst/>
          </a:prstGeom>
        </p:spPr>
        <p:txBody>
          <a:bodyPr vert="horz" wrap="square" lIns="0" tIns="15875" rIns="0" bIns="0" rtlCol="0">
            <a:spAutoFit/>
          </a:bodyPr>
          <a:lstStyle/>
          <a:p>
            <a:pPr>
              <a:lnSpc>
                <a:spcPct val="100000"/>
              </a:lnSpc>
              <a:spcBef>
                <a:spcPts val="125"/>
              </a:spcBef>
            </a:pPr>
            <a:r>
              <a:rPr lang="es-CL" sz="850" spc="-45" noProof="0" dirty="0">
                <a:solidFill>
                  <a:srgbClr val="002060"/>
                </a:solidFill>
                <a:latin typeface="Arial"/>
                <a:cs typeface="Arial"/>
              </a:rPr>
              <a:t>2</a:t>
            </a:r>
            <a:endParaRPr lang="es-CL" sz="850" noProof="0" dirty="0">
              <a:solidFill>
                <a:srgbClr val="002060"/>
              </a:solidFill>
              <a:latin typeface="Arial"/>
              <a:cs typeface="Arial"/>
            </a:endParaRPr>
          </a:p>
        </p:txBody>
      </p:sp>
      <p:sp>
        <p:nvSpPr>
          <p:cNvPr id="15" name="object 15"/>
          <p:cNvSpPr txBox="1"/>
          <p:nvPr/>
        </p:nvSpPr>
        <p:spPr>
          <a:xfrm>
            <a:off x="8096225" y="3823335"/>
            <a:ext cx="67945" cy="146835"/>
          </a:xfrm>
          <a:prstGeom prst="rect">
            <a:avLst/>
          </a:prstGeom>
        </p:spPr>
        <p:txBody>
          <a:bodyPr vert="horz" wrap="square" lIns="0" tIns="15875" rIns="0" bIns="0" rtlCol="0">
            <a:spAutoFit/>
          </a:bodyPr>
          <a:lstStyle/>
          <a:p>
            <a:pPr>
              <a:lnSpc>
                <a:spcPct val="100000"/>
              </a:lnSpc>
              <a:spcBef>
                <a:spcPts val="125"/>
              </a:spcBef>
            </a:pPr>
            <a:r>
              <a:rPr lang="es-CL" sz="850" spc="-45" noProof="0" dirty="0">
                <a:solidFill>
                  <a:srgbClr val="002060"/>
                </a:solidFill>
                <a:latin typeface="Arial"/>
                <a:cs typeface="Arial"/>
              </a:rPr>
              <a:t>6</a:t>
            </a:r>
            <a:endParaRPr lang="es-CL" sz="850" noProof="0" dirty="0">
              <a:solidFill>
                <a:srgbClr val="002060"/>
              </a:solidFill>
              <a:latin typeface="Arial"/>
              <a:cs typeface="Arial"/>
            </a:endParaRPr>
          </a:p>
        </p:txBody>
      </p:sp>
      <p:sp>
        <p:nvSpPr>
          <p:cNvPr id="16" name="object 16"/>
          <p:cNvSpPr txBox="1"/>
          <p:nvPr/>
        </p:nvSpPr>
        <p:spPr>
          <a:xfrm>
            <a:off x="8892945" y="3823335"/>
            <a:ext cx="67945" cy="146835"/>
          </a:xfrm>
          <a:prstGeom prst="rect">
            <a:avLst/>
          </a:prstGeom>
        </p:spPr>
        <p:txBody>
          <a:bodyPr vert="horz" wrap="square" lIns="0" tIns="15875" rIns="0" bIns="0" rtlCol="0">
            <a:spAutoFit/>
          </a:bodyPr>
          <a:lstStyle/>
          <a:p>
            <a:pPr>
              <a:lnSpc>
                <a:spcPct val="100000"/>
              </a:lnSpc>
              <a:spcBef>
                <a:spcPts val="125"/>
              </a:spcBef>
            </a:pPr>
            <a:r>
              <a:rPr lang="es-CL" sz="850" spc="-45" noProof="0" dirty="0">
                <a:solidFill>
                  <a:srgbClr val="002060"/>
                </a:solidFill>
                <a:latin typeface="Arial"/>
                <a:cs typeface="Arial"/>
              </a:rPr>
              <a:t>8</a:t>
            </a:r>
            <a:endParaRPr lang="es-CL" sz="850" noProof="0" dirty="0">
              <a:solidFill>
                <a:srgbClr val="002060"/>
              </a:solidFill>
              <a:latin typeface="Arial"/>
              <a:cs typeface="Arial"/>
            </a:endParaRPr>
          </a:p>
        </p:txBody>
      </p:sp>
      <p:sp>
        <p:nvSpPr>
          <p:cNvPr id="17" name="object 17"/>
          <p:cNvSpPr txBox="1"/>
          <p:nvPr/>
        </p:nvSpPr>
        <p:spPr>
          <a:xfrm>
            <a:off x="7178118" y="3759330"/>
            <a:ext cx="295910" cy="421005"/>
          </a:xfrm>
          <a:prstGeom prst="rect">
            <a:avLst/>
          </a:prstGeom>
        </p:spPr>
        <p:txBody>
          <a:bodyPr vert="horz" wrap="square" lIns="0" tIns="80010" rIns="0" bIns="0" rtlCol="0">
            <a:spAutoFit/>
          </a:bodyPr>
          <a:lstStyle/>
          <a:p>
            <a:pPr marL="1905" algn="ctr">
              <a:lnSpc>
                <a:spcPct val="100000"/>
              </a:lnSpc>
              <a:spcBef>
                <a:spcPts val="630"/>
              </a:spcBef>
            </a:pPr>
            <a:r>
              <a:rPr lang="es-CL" sz="850" spc="-45" noProof="0" dirty="0">
                <a:solidFill>
                  <a:srgbClr val="002060"/>
                </a:solidFill>
                <a:latin typeface="Arial"/>
                <a:cs typeface="Arial"/>
              </a:rPr>
              <a:t>4</a:t>
            </a:r>
            <a:endParaRPr lang="es-CL" sz="850" noProof="0" dirty="0">
              <a:solidFill>
                <a:srgbClr val="002060"/>
              </a:solidFill>
              <a:latin typeface="Arial"/>
              <a:cs typeface="Arial"/>
            </a:endParaRPr>
          </a:p>
          <a:p>
            <a:pPr marR="5080" algn="ctr">
              <a:lnSpc>
                <a:spcPct val="100000"/>
              </a:lnSpc>
              <a:spcBef>
                <a:spcPts val="535"/>
              </a:spcBef>
            </a:pPr>
            <a:r>
              <a:rPr lang="es-CL" sz="850" b="1" spc="-80" noProof="0" dirty="0">
                <a:solidFill>
                  <a:srgbClr val="002060"/>
                </a:solidFill>
                <a:latin typeface="Arial"/>
                <a:cs typeface="Arial"/>
              </a:rPr>
              <a:t>H</a:t>
            </a:r>
            <a:r>
              <a:rPr lang="es-CL" sz="850" b="1" spc="-45" noProof="0" dirty="0">
                <a:solidFill>
                  <a:srgbClr val="002060"/>
                </a:solidFill>
                <a:latin typeface="Arial"/>
                <a:cs typeface="Arial"/>
              </a:rPr>
              <a:t>o</a:t>
            </a:r>
            <a:r>
              <a:rPr lang="es-CL" sz="850" b="1" spc="-35" noProof="0" dirty="0">
                <a:solidFill>
                  <a:srgbClr val="002060"/>
                </a:solidFill>
                <a:latin typeface="Arial"/>
                <a:cs typeface="Arial"/>
              </a:rPr>
              <a:t>r</a:t>
            </a:r>
            <a:r>
              <a:rPr lang="es-CL" sz="850" b="1" noProof="0" dirty="0">
                <a:solidFill>
                  <a:srgbClr val="002060"/>
                </a:solidFill>
                <a:latin typeface="Arial"/>
                <a:cs typeface="Arial"/>
              </a:rPr>
              <a:t>a</a:t>
            </a:r>
            <a:r>
              <a:rPr lang="es-CL" sz="850" b="1" spc="-45" noProof="0" dirty="0">
                <a:solidFill>
                  <a:srgbClr val="002060"/>
                </a:solidFill>
                <a:latin typeface="Arial"/>
                <a:cs typeface="Arial"/>
              </a:rPr>
              <a:t>s</a:t>
            </a:r>
            <a:endParaRPr lang="es-CL" sz="850" noProof="0" dirty="0">
              <a:solidFill>
                <a:srgbClr val="002060"/>
              </a:solidFill>
              <a:latin typeface="Arial"/>
              <a:cs typeface="Arial"/>
            </a:endParaRPr>
          </a:p>
        </p:txBody>
      </p:sp>
      <p:sp>
        <p:nvSpPr>
          <p:cNvPr id="18" name="object 18"/>
          <p:cNvSpPr txBox="1"/>
          <p:nvPr/>
        </p:nvSpPr>
        <p:spPr>
          <a:xfrm flipV="1">
            <a:off x="5543957" y="2980462"/>
            <a:ext cx="134253" cy="277640"/>
          </a:xfrm>
          <a:prstGeom prst="rect">
            <a:avLst/>
          </a:prstGeom>
        </p:spPr>
        <p:txBody>
          <a:bodyPr vert="horz" wrap="square" lIns="0" tIns="15875" rIns="0" bIns="0" rtlCol="0">
            <a:spAutoFit/>
          </a:bodyPr>
          <a:lstStyle/>
          <a:p>
            <a:pPr>
              <a:lnSpc>
                <a:spcPct val="100000"/>
              </a:lnSpc>
              <a:spcBef>
                <a:spcPts val="125"/>
              </a:spcBef>
            </a:pPr>
            <a:r>
              <a:rPr lang="es-CL" sz="850" b="1" spc="-45" noProof="0" dirty="0">
                <a:solidFill>
                  <a:srgbClr val="002060"/>
                </a:solidFill>
                <a:latin typeface="Arial"/>
                <a:cs typeface="Arial"/>
              </a:rPr>
              <a:t>L</a:t>
            </a:r>
            <a:r>
              <a:rPr lang="es-CL" sz="850" b="1" spc="-35" noProof="0" dirty="0">
                <a:solidFill>
                  <a:srgbClr val="002060"/>
                </a:solidFill>
                <a:latin typeface="Arial"/>
                <a:cs typeface="Arial"/>
              </a:rPr>
              <a:t>P</a:t>
            </a:r>
            <a:r>
              <a:rPr lang="es-CL" sz="850" b="1" spc="-50" noProof="0" dirty="0">
                <a:solidFill>
                  <a:srgbClr val="002060"/>
                </a:solidFill>
                <a:latin typeface="Arial"/>
                <a:cs typeface="Arial"/>
              </a:rPr>
              <a:t>P</a:t>
            </a:r>
            <a:endParaRPr lang="es-CL" sz="850" noProof="0" dirty="0">
              <a:solidFill>
                <a:srgbClr val="002060"/>
              </a:solidFill>
              <a:latin typeface="Arial"/>
              <a:cs typeface="Arial"/>
            </a:endParaRPr>
          </a:p>
        </p:txBody>
      </p:sp>
      <p:sp>
        <p:nvSpPr>
          <p:cNvPr id="19" name="object 19"/>
          <p:cNvSpPr/>
          <p:nvPr/>
        </p:nvSpPr>
        <p:spPr>
          <a:xfrm>
            <a:off x="5241885" y="2953175"/>
            <a:ext cx="3650615" cy="2297430"/>
          </a:xfrm>
          <a:custGeom>
            <a:avLst/>
            <a:gdLst/>
            <a:ahLst/>
            <a:cxnLst/>
            <a:rect l="l" t="t" r="r" b="b"/>
            <a:pathLst>
              <a:path w="3650615" h="2297429">
                <a:moveTo>
                  <a:pt x="0" y="2297136"/>
                </a:moveTo>
                <a:lnTo>
                  <a:pt x="3650037" y="2297136"/>
                </a:lnTo>
                <a:lnTo>
                  <a:pt x="3650036" y="0"/>
                </a:lnTo>
                <a:lnTo>
                  <a:pt x="0" y="0"/>
                </a:lnTo>
                <a:lnTo>
                  <a:pt x="0" y="2297136"/>
                </a:lnTo>
                <a:close/>
              </a:path>
            </a:pathLst>
          </a:custGeom>
          <a:ln w="8274">
            <a:solidFill>
              <a:srgbClr val="000000"/>
            </a:solidFill>
          </a:ln>
        </p:spPr>
        <p:txBody>
          <a:bodyPr wrap="square" lIns="0" tIns="0" rIns="0" bIns="0" rtlCol="0"/>
          <a:lstStyle/>
          <a:p>
            <a:endParaRPr lang="es-CL" noProof="0" dirty="0">
              <a:solidFill>
                <a:srgbClr val="002060"/>
              </a:solidFill>
            </a:endParaRPr>
          </a:p>
        </p:txBody>
      </p:sp>
      <p:sp>
        <p:nvSpPr>
          <p:cNvPr id="23" name="object 23"/>
          <p:cNvSpPr txBox="1">
            <a:spLocks noGrp="1"/>
          </p:cNvSpPr>
          <p:nvPr>
            <p:ph type="title" idx="4294967295"/>
          </p:nvPr>
        </p:nvSpPr>
        <p:spPr>
          <a:xfrm>
            <a:off x="563221" y="1725976"/>
            <a:ext cx="6388100" cy="1127540"/>
          </a:xfrm>
          <a:prstGeom prst="rect">
            <a:avLst/>
          </a:prstGeom>
        </p:spPr>
        <p:txBody>
          <a:bodyPr vert="horz" wrap="square" lIns="0" tIns="385115" rIns="0" bIns="0" rtlCol="0">
            <a:spAutoFit/>
          </a:bodyPr>
          <a:lstStyle/>
          <a:p>
            <a:pPr marL="95885" marR="5080" indent="-3175">
              <a:lnSpc>
                <a:spcPct val="100000"/>
              </a:lnSpc>
              <a:spcBef>
                <a:spcPts val="100"/>
              </a:spcBef>
            </a:pPr>
            <a:r>
              <a:rPr lang="es-CL" sz="2400" b="1" u="sng" spc="-5" noProof="0" dirty="0">
                <a:solidFill>
                  <a:srgbClr val="002060"/>
                </a:solidFill>
                <a:effectLst>
                  <a:outerShdw blurRad="38100" dist="38100" dir="2700000" algn="tl">
                    <a:srgbClr val="000000">
                      <a:alpha val="43137"/>
                    </a:srgbClr>
                  </a:outerShdw>
                </a:effectLst>
              </a:rPr>
              <a:t>LIMITE </a:t>
            </a:r>
            <a:r>
              <a:rPr lang="es-CL" sz="2400" b="1" u="sng" noProof="0" dirty="0">
                <a:solidFill>
                  <a:srgbClr val="002060"/>
                </a:solidFill>
                <a:effectLst>
                  <a:outerShdw blurRad="38100" dist="38100" dir="2700000" algn="tl">
                    <a:srgbClr val="000000">
                      <a:alpha val="43137"/>
                    </a:srgbClr>
                  </a:outerShdw>
                </a:effectLst>
              </a:rPr>
              <a:t>EXPOSICION</a:t>
            </a:r>
            <a:r>
              <a:rPr lang="es-CL" sz="2400" b="1" u="sng" spc="-70" noProof="0" dirty="0">
                <a:solidFill>
                  <a:srgbClr val="002060"/>
                </a:solidFill>
                <a:effectLst>
                  <a:outerShdw blurRad="38100" dist="38100" dir="2700000" algn="tl">
                    <a:srgbClr val="000000">
                      <a:alpha val="43137"/>
                    </a:srgbClr>
                  </a:outerShdw>
                </a:effectLst>
              </a:rPr>
              <a:t> </a:t>
            </a:r>
            <a:r>
              <a:rPr lang="es-CL" sz="2400" b="1" u="sng" spc="-60" noProof="0" dirty="0">
                <a:solidFill>
                  <a:srgbClr val="002060"/>
                </a:solidFill>
                <a:effectLst>
                  <a:outerShdw blurRad="38100" dist="38100" dir="2700000" algn="tl">
                    <a:srgbClr val="000000">
                      <a:alpha val="43137"/>
                    </a:srgbClr>
                  </a:outerShdw>
                </a:effectLst>
              </a:rPr>
              <a:t>PARA  </a:t>
            </a:r>
            <a:r>
              <a:rPr lang="es-CL" sz="2400" b="1" u="sng" noProof="0" dirty="0">
                <a:solidFill>
                  <a:srgbClr val="002060"/>
                </a:solidFill>
                <a:effectLst>
                  <a:outerShdw blurRad="38100" dist="38100" dir="2700000" algn="tl">
                    <a:srgbClr val="000000">
                      <a:alpha val="43137"/>
                    </a:srgbClr>
                  </a:outerShdw>
                </a:effectLst>
              </a:rPr>
              <a:t>PERIODOS </a:t>
            </a:r>
            <a:r>
              <a:rPr lang="es-CL" sz="2400" b="1" u="sng" spc="-20" noProof="0" dirty="0">
                <a:solidFill>
                  <a:srgbClr val="002060"/>
                </a:solidFill>
                <a:effectLst>
                  <a:outerShdw blurRad="38100" dist="38100" dir="2700000" algn="tl">
                    <a:srgbClr val="000000">
                      <a:alpha val="43137"/>
                    </a:srgbClr>
                  </a:outerShdw>
                </a:effectLst>
              </a:rPr>
              <a:t>CORTOS</a:t>
            </a:r>
            <a:r>
              <a:rPr lang="es-CL" sz="2400" b="1" u="sng" spc="-90" noProof="0" dirty="0">
                <a:solidFill>
                  <a:srgbClr val="002060"/>
                </a:solidFill>
                <a:effectLst>
                  <a:outerShdw blurRad="38100" dist="38100" dir="2700000" algn="tl">
                    <a:srgbClr val="000000">
                      <a:alpha val="43137"/>
                    </a:srgbClr>
                  </a:outerShdw>
                </a:effectLst>
              </a:rPr>
              <a:t> </a:t>
            </a:r>
            <a:r>
              <a:rPr lang="es-CL" sz="2400" b="1" u="sng" noProof="0" dirty="0">
                <a:solidFill>
                  <a:srgbClr val="002060"/>
                </a:solidFill>
                <a:effectLst>
                  <a:outerShdw blurRad="38100" dist="38100" dir="2700000" algn="tl">
                    <a:srgbClr val="000000">
                      <a:alpha val="43137"/>
                    </a:srgbClr>
                  </a:outerShdw>
                </a:effectLst>
              </a:rPr>
              <a:t>STEL</a:t>
            </a:r>
          </a:p>
        </p:txBody>
      </p:sp>
      <p:sp>
        <p:nvSpPr>
          <p:cNvPr id="24" name="object 24"/>
          <p:cNvSpPr txBox="1"/>
          <p:nvPr/>
        </p:nvSpPr>
        <p:spPr>
          <a:xfrm>
            <a:off x="563221" y="2980462"/>
            <a:ext cx="4184015" cy="289823"/>
          </a:xfrm>
          <a:prstGeom prst="rect">
            <a:avLst/>
          </a:prstGeom>
        </p:spPr>
        <p:txBody>
          <a:bodyPr vert="horz" wrap="square" lIns="0" tIns="12700" rIns="0" bIns="0" rtlCol="0">
            <a:spAutoFit/>
          </a:bodyPr>
          <a:lstStyle/>
          <a:p>
            <a:pPr marL="354965" indent="-342900">
              <a:lnSpc>
                <a:spcPct val="100000"/>
              </a:lnSpc>
              <a:spcBef>
                <a:spcPts val="100"/>
              </a:spcBef>
              <a:buClr>
                <a:srgbClr val="002060"/>
              </a:buClr>
              <a:buFont typeface="Wingdings" panose="05000000000000000000" pitchFamily="2" charset="2"/>
              <a:buChar char="ü"/>
              <a:tabLst>
                <a:tab pos="354965" algn="l"/>
                <a:tab pos="355600" algn="l"/>
                <a:tab pos="2899410" algn="l"/>
              </a:tabLst>
            </a:pPr>
            <a:r>
              <a:rPr lang="es-CL" spc="-5" noProof="0" dirty="0">
                <a:solidFill>
                  <a:srgbClr val="002060"/>
                </a:solidFill>
                <a:latin typeface="Arial"/>
                <a:cs typeface="Arial"/>
              </a:rPr>
              <a:t>Conc</a:t>
            </a:r>
            <a:r>
              <a:rPr lang="es-CL" noProof="0" dirty="0">
                <a:solidFill>
                  <a:srgbClr val="002060"/>
                </a:solidFill>
                <a:latin typeface="Arial"/>
                <a:cs typeface="Arial"/>
              </a:rPr>
              <a:t>entr</a:t>
            </a:r>
            <a:r>
              <a:rPr lang="es-CL" spc="-5" noProof="0" dirty="0">
                <a:solidFill>
                  <a:srgbClr val="002060"/>
                </a:solidFill>
                <a:latin typeface="Arial"/>
                <a:cs typeface="Arial"/>
              </a:rPr>
              <a:t>ación prome</a:t>
            </a:r>
            <a:r>
              <a:rPr lang="es-CL" noProof="0" dirty="0">
                <a:solidFill>
                  <a:srgbClr val="002060"/>
                </a:solidFill>
                <a:latin typeface="Arial"/>
                <a:cs typeface="Arial"/>
              </a:rPr>
              <a:t>d</a:t>
            </a:r>
            <a:r>
              <a:rPr lang="es-CL" spc="-5" noProof="0" dirty="0">
                <a:solidFill>
                  <a:srgbClr val="002060"/>
                </a:solidFill>
                <a:latin typeface="Arial"/>
                <a:cs typeface="Arial"/>
              </a:rPr>
              <a:t>io</a:t>
            </a:r>
            <a:endParaRPr lang="es-CL" noProof="0" dirty="0">
              <a:solidFill>
                <a:srgbClr val="002060"/>
              </a:solidFill>
              <a:latin typeface="Arial"/>
              <a:cs typeface="Arial"/>
            </a:endParaRPr>
          </a:p>
        </p:txBody>
      </p:sp>
      <p:sp>
        <p:nvSpPr>
          <p:cNvPr id="25" name="object 25"/>
          <p:cNvSpPr txBox="1"/>
          <p:nvPr/>
        </p:nvSpPr>
        <p:spPr>
          <a:xfrm>
            <a:off x="844137" y="3300826"/>
            <a:ext cx="3842385" cy="843821"/>
          </a:xfrm>
          <a:prstGeom prst="rect">
            <a:avLst/>
          </a:prstGeom>
        </p:spPr>
        <p:txBody>
          <a:bodyPr vert="horz" wrap="square" lIns="0" tIns="12700" rIns="0" bIns="0" rtlCol="0">
            <a:spAutoFit/>
          </a:bodyPr>
          <a:lstStyle/>
          <a:p>
            <a:pPr marL="12700" marR="5080" algn="just">
              <a:lnSpc>
                <a:spcPct val="100000"/>
              </a:lnSpc>
              <a:spcBef>
                <a:spcPts val="100"/>
              </a:spcBef>
            </a:pPr>
            <a:r>
              <a:rPr lang="es-CL" spc="-5" noProof="0" dirty="0">
                <a:solidFill>
                  <a:srgbClr val="002060"/>
                </a:solidFill>
                <a:latin typeface="Arial"/>
                <a:cs typeface="Arial"/>
              </a:rPr>
              <a:t>ponderada de 15 </a:t>
            </a:r>
            <a:r>
              <a:rPr lang="es-CL" noProof="0" dirty="0">
                <a:solidFill>
                  <a:srgbClr val="002060"/>
                </a:solidFill>
                <a:latin typeface="Arial"/>
                <a:cs typeface="Arial"/>
              </a:rPr>
              <a:t>min. </a:t>
            </a:r>
            <a:r>
              <a:rPr lang="es-CL" spc="-5" noProof="0" dirty="0">
                <a:solidFill>
                  <a:srgbClr val="002060"/>
                </a:solidFill>
                <a:latin typeface="Arial"/>
                <a:cs typeface="Arial"/>
              </a:rPr>
              <a:t>De  </a:t>
            </a:r>
            <a:r>
              <a:rPr lang="es-CL" noProof="0" dirty="0">
                <a:solidFill>
                  <a:srgbClr val="002060"/>
                </a:solidFill>
                <a:latin typeface="Arial"/>
                <a:cs typeface="Arial"/>
              </a:rPr>
              <a:t>duración que </a:t>
            </a:r>
            <a:r>
              <a:rPr lang="es-CL" spc="-5" noProof="0" dirty="0">
                <a:solidFill>
                  <a:srgbClr val="002060"/>
                </a:solidFill>
                <a:latin typeface="Arial"/>
                <a:cs typeface="Arial"/>
              </a:rPr>
              <a:t>no </a:t>
            </a:r>
            <a:r>
              <a:rPr lang="es-CL" noProof="0" dirty="0">
                <a:solidFill>
                  <a:srgbClr val="002060"/>
                </a:solidFill>
                <a:latin typeface="Arial"/>
                <a:cs typeface="Arial"/>
              </a:rPr>
              <a:t>debe </a:t>
            </a:r>
            <a:r>
              <a:rPr lang="es-CL" spc="-5" noProof="0" dirty="0">
                <a:solidFill>
                  <a:srgbClr val="002060"/>
                </a:solidFill>
                <a:latin typeface="Arial"/>
                <a:cs typeface="Arial"/>
              </a:rPr>
              <a:t>ser  excedida </a:t>
            </a:r>
            <a:r>
              <a:rPr lang="es-CL" noProof="0" dirty="0">
                <a:solidFill>
                  <a:srgbClr val="002060"/>
                </a:solidFill>
                <a:latin typeface="Arial"/>
                <a:cs typeface="Arial"/>
              </a:rPr>
              <a:t>en ningún</a:t>
            </a:r>
            <a:r>
              <a:rPr lang="es-CL" spc="455" noProof="0" dirty="0">
                <a:solidFill>
                  <a:srgbClr val="002060"/>
                </a:solidFill>
                <a:latin typeface="Arial"/>
                <a:cs typeface="Arial"/>
              </a:rPr>
              <a:t> </a:t>
            </a:r>
            <a:r>
              <a:rPr lang="es-CL" noProof="0" dirty="0">
                <a:solidFill>
                  <a:srgbClr val="002060"/>
                </a:solidFill>
                <a:latin typeface="Arial"/>
                <a:cs typeface="Arial"/>
              </a:rPr>
              <a:t>periodo</a:t>
            </a:r>
          </a:p>
        </p:txBody>
      </p:sp>
      <p:sp>
        <p:nvSpPr>
          <p:cNvPr id="26" name="object 26"/>
          <p:cNvSpPr txBox="1"/>
          <p:nvPr/>
        </p:nvSpPr>
        <p:spPr>
          <a:xfrm>
            <a:off x="844772" y="4173261"/>
            <a:ext cx="3841750" cy="566822"/>
          </a:xfrm>
          <a:prstGeom prst="rect">
            <a:avLst/>
          </a:prstGeom>
        </p:spPr>
        <p:txBody>
          <a:bodyPr vert="horz" wrap="square" lIns="0" tIns="12700" rIns="0" bIns="0" rtlCol="0">
            <a:spAutoFit/>
          </a:bodyPr>
          <a:lstStyle/>
          <a:p>
            <a:pPr marL="12700" marR="5080">
              <a:lnSpc>
                <a:spcPct val="100000"/>
              </a:lnSpc>
              <a:spcBef>
                <a:spcPts val="100"/>
              </a:spcBef>
              <a:tabLst>
                <a:tab pos="567055" algn="l"/>
                <a:tab pos="1021080" algn="l"/>
                <a:tab pos="1141730" algn="l"/>
                <a:tab pos="1527175" algn="l"/>
                <a:tab pos="1928495" algn="l"/>
                <a:tab pos="2254250" algn="l"/>
                <a:tab pos="2810510" algn="l"/>
              </a:tabLst>
            </a:pPr>
            <a:r>
              <a:rPr lang="es-CL" spc="-10" noProof="0" dirty="0">
                <a:solidFill>
                  <a:srgbClr val="002060"/>
                </a:solidFill>
                <a:latin typeface="Arial"/>
                <a:cs typeface="Arial"/>
              </a:rPr>
              <a:t>d</a:t>
            </a:r>
            <a:r>
              <a:rPr lang="es-CL" spc="-5" noProof="0" dirty="0">
                <a:solidFill>
                  <a:srgbClr val="002060"/>
                </a:solidFill>
                <a:latin typeface="Arial"/>
                <a:cs typeface="Arial"/>
              </a:rPr>
              <a:t>e</a:t>
            </a:r>
            <a:r>
              <a:rPr lang="es-CL" noProof="0" dirty="0">
                <a:solidFill>
                  <a:srgbClr val="002060"/>
                </a:solidFill>
                <a:latin typeface="Arial"/>
                <a:cs typeface="Arial"/>
              </a:rPr>
              <a:t>	l</a:t>
            </a:r>
            <a:r>
              <a:rPr lang="es-CL" spc="-5" noProof="0" dirty="0">
                <a:solidFill>
                  <a:srgbClr val="002060"/>
                </a:solidFill>
                <a:latin typeface="Arial"/>
                <a:cs typeface="Arial"/>
              </a:rPr>
              <a:t>a</a:t>
            </a:r>
            <a:r>
              <a:rPr lang="es-CL" noProof="0" dirty="0">
                <a:solidFill>
                  <a:srgbClr val="002060"/>
                </a:solidFill>
                <a:latin typeface="Arial"/>
                <a:cs typeface="Arial"/>
              </a:rPr>
              <a:t>	</a:t>
            </a:r>
            <a:r>
              <a:rPr lang="es-CL" spc="-5" noProof="0" dirty="0">
                <a:solidFill>
                  <a:srgbClr val="002060"/>
                </a:solidFill>
                <a:latin typeface="Arial"/>
                <a:cs typeface="Arial"/>
              </a:rPr>
              <a:t>jornada</a:t>
            </a:r>
            <a:r>
              <a:rPr lang="es-CL" noProof="0" dirty="0">
                <a:solidFill>
                  <a:srgbClr val="002060"/>
                </a:solidFill>
                <a:latin typeface="Arial"/>
                <a:cs typeface="Arial"/>
              </a:rPr>
              <a:t>	d</a:t>
            </a:r>
            <a:r>
              <a:rPr lang="es-CL" spc="-5" noProof="0" dirty="0">
                <a:solidFill>
                  <a:srgbClr val="002060"/>
                </a:solidFill>
                <a:latin typeface="Arial"/>
                <a:cs typeface="Arial"/>
              </a:rPr>
              <a:t>e</a:t>
            </a:r>
            <a:r>
              <a:rPr lang="es-CL" noProof="0" dirty="0">
                <a:solidFill>
                  <a:srgbClr val="002060"/>
                </a:solidFill>
                <a:latin typeface="Arial"/>
                <a:cs typeface="Arial"/>
              </a:rPr>
              <a:t>	tra</a:t>
            </a:r>
            <a:r>
              <a:rPr lang="es-CL" spc="-10" noProof="0" dirty="0">
                <a:solidFill>
                  <a:srgbClr val="002060"/>
                </a:solidFill>
                <a:latin typeface="Arial"/>
                <a:cs typeface="Arial"/>
              </a:rPr>
              <a:t>b</a:t>
            </a:r>
            <a:r>
              <a:rPr lang="es-CL" spc="-5" noProof="0" dirty="0">
                <a:solidFill>
                  <a:srgbClr val="002060"/>
                </a:solidFill>
                <a:latin typeface="Arial"/>
                <a:cs typeface="Arial"/>
              </a:rPr>
              <a:t>a</a:t>
            </a:r>
            <a:r>
              <a:rPr lang="es-CL" spc="5" noProof="0" dirty="0">
                <a:solidFill>
                  <a:srgbClr val="002060"/>
                </a:solidFill>
                <a:latin typeface="Arial"/>
                <a:cs typeface="Arial"/>
              </a:rPr>
              <a:t>j</a:t>
            </a:r>
            <a:r>
              <a:rPr lang="es-CL" spc="-5" noProof="0" dirty="0">
                <a:solidFill>
                  <a:srgbClr val="002060"/>
                </a:solidFill>
                <a:latin typeface="Arial"/>
                <a:cs typeface="Arial"/>
              </a:rPr>
              <a:t>o</a:t>
            </a:r>
            <a:r>
              <a:rPr lang="es-CL" noProof="0" dirty="0">
                <a:solidFill>
                  <a:srgbClr val="002060"/>
                </a:solidFill>
                <a:latin typeface="Arial"/>
                <a:cs typeface="Arial"/>
              </a:rPr>
              <a:t>.  Incl</a:t>
            </a:r>
            <a:r>
              <a:rPr lang="es-CL" spc="-10" noProof="0" dirty="0">
                <a:solidFill>
                  <a:srgbClr val="002060"/>
                </a:solidFill>
                <a:latin typeface="Arial"/>
                <a:cs typeface="Arial"/>
              </a:rPr>
              <a:t>u</a:t>
            </a:r>
            <a:r>
              <a:rPr lang="es-CL" noProof="0" dirty="0">
                <a:solidFill>
                  <a:srgbClr val="002060"/>
                </a:solidFill>
                <a:latin typeface="Arial"/>
                <a:cs typeface="Arial"/>
              </a:rPr>
              <a:t>so		</a:t>
            </a:r>
            <a:r>
              <a:rPr lang="es-CL" spc="-5" noProof="0" dirty="0">
                <a:solidFill>
                  <a:srgbClr val="002060"/>
                </a:solidFill>
                <a:latin typeface="Arial"/>
                <a:cs typeface="Arial"/>
              </a:rPr>
              <a:t>s</a:t>
            </a:r>
            <a:r>
              <a:rPr lang="es-CL" noProof="0" dirty="0">
                <a:solidFill>
                  <a:srgbClr val="002060"/>
                </a:solidFill>
                <a:latin typeface="Arial"/>
                <a:cs typeface="Arial"/>
              </a:rPr>
              <a:t>i	</a:t>
            </a:r>
            <a:r>
              <a:rPr lang="es-CL" spc="-5" noProof="0" dirty="0">
                <a:solidFill>
                  <a:srgbClr val="002060"/>
                </a:solidFill>
                <a:latin typeface="Arial"/>
                <a:cs typeface="Arial"/>
              </a:rPr>
              <a:t>l</a:t>
            </a:r>
            <a:r>
              <a:rPr lang="es-CL" noProof="0" dirty="0">
                <a:solidFill>
                  <a:srgbClr val="002060"/>
                </a:solidFill>
                <a:latin typeface="Arial"/>
                <a:cs typeface="Arial"/>
              </a:rPr>
              <a:t>a	co</a:t>
            </a:r>
            <a:r>
              <a:rPr lang="es-CL" spc="-10" noProof="0" dirty="0">
                <a:solidFill>
                  <a:srgbClr val="002060"/>
                </a:solidFill>
                <a:latin typeface="Arial"/>
                <a:cs typeface="Arial"/>
              </a:rPr>
              <a:t>n</a:t>
            </a:r>
            <a:r>
              <a:rPr lang="es-CL" spc="5" noProof="0" dirty="0">
                <a:solidFill>
                  <a:srgbClr val="002060"/>
                </a:solidFill>
                <a:latin typeface="Arial"/>
                <a:cs typeface="Arial"/>
              </a:rPr>
              <a:t>c</a:t>
            </a:r>
            <a:r>
              <a:rPr lang="es-CL" noProof="0" dirty="0">
                <a:solidFill>
                  <a:srgbClr val="002060"/>
                </a:solidFill>
                <a:latin typeface="Arial"/>
                <a:cs typeface="Arial"/>
              </a:rPr>
              <a:t>e</a:t>
            </a:r>
            <a:r>
              <a:rPr lang="es-CL" spc="-10" noProof="0" dirty="0">
                <a:solidFill>
                  <a:srgbClr val="002060"/>
                </a:solidFill>
                <a:latin typeface="Arial"/>
                <a:cs typeface="Arial"/>
              </a:rPr>
              <a:t>n</a:t>
            </a:r>
            <a:r>
              <a:rPr lang="es-CL" spc="10" noProof="0" dirty="0">
                <a:solidFill>
                  <a:srgbClr val="002060"/>
                </a:solidFill>
                <a:latin typeface="Arial"/>
                <a:cs typeface="Arial"/>
              </a:rPr>
              <a:t>t</a:t>
            </a:r>
            <a:r>
              <a:rPr lang="es-CL" noProof="0" dirty="0">
                <a:solidFill>
                  <a:srgbClr val="002060"/>
                </a:solidFill>
                <a:latin typeface="Arial"/>
                <a:cs typeface="Arial"/>
              </a:rPr>
              <a:t>ración</a:t>
            </a:r>
          </a:p>
        </p:txBody>
      </p:sp>
      <p:sp>
        <p:nvSpPr>
          <p:cNvPr id="27" name="object 27"/>
          <p:cNvSpPr txBox="1"/>
          <p:nvPr/>
        </p:nvSpPr>
        <p:spPr>
          <a:xfrm>
            <a:off x="857394" y="4687221"/>
            <a:ext cx="3843654" cy="566822"/>
          </a:xfrm>
          <a:prstGeom prst="rect">
            <a:avLst/>
          </a:prstGeom>
        </p:spPr>
        <p:txBody>
          <a:bodyPr vert="horz" wrap="square" lIns="0" tIns="12700" rIns="0" bIns="0" rtlCol="0">
            <a:spAutoFit/>
          </a:bodyPr>
          <a:lstStyle/>
          <a:p>
            <a:pPr marL="12700" marR="5080">
              <a:lnSpc>
                <a:spcPct val="100000"/>
              </a:lnSpc>
              <a:spcBef>
                <a:spcPts val="100"/>
              </a:spcBef>
              <a:tabLst>
                <a:tab pos="1539240" algn="l"/>
                <a:tab pos="3254375" algn="l"/>
              </a:tabLst>
            </a:pPr>
            <a:r>
              <a:rPr lang="es-CL" spc="-5" noProof="0" dirty="0">
                <a:solidFill>
                  <a:srgbClr val="002060"/>
                </a:solidFill>
                <a:latin typeface="Arial"/>
                <a:cs typeface="Arial"/>
              </a:rPr>
              <a:t>prome</a:t>
            </a:r>
            <a:r>
              <a:rPr lang="es-CL" noProof="0" dirty="0">
                <a:solidFill>
                  <a:srgbClr val="002060"/>
                </a:solidFill>
                <a:latin typeface="Arial"/>
                <a:cs typeface="Arial"/>
              </a:rPr>
              <a:t>d</a:t>
            </a:r>
            <a:r>
              <a:rPr lang="es-CL" spc="-5" noProof="0" dirty="0">
                <a:solidFill>
                  <a:srgbClr val="002060"/>
                </a:solidFill>
                <a:latin typeface="Arial"/>
                <a:cs typeface="Arial"/>
              </a:rPr>
              <a:t>io</a:t>
            </a:r>
            <a:r>
              <a:rPr lang="es-CL" noProof="0" dirty="0">
                <a:solidFill>
                  <a:srgbClr val="002060"/>
                </a:solidFill>
                <a:latin typeface="Arial"/>
                <a:cs typeface="Arial"/>
              </a:rPr>
              <a:t>	</a:t>
            </a:r>
            <a:r>
              <a:rPr lang="es-CL" spc="-5" noProof="0" dirty="0">
                <a:solidFill>
                  <a:srgbClr val="002060"/>
                </a:solidFill>
                <a:latin typeface="Arial"/>
                <a:cs typeface="Arial"/>
              </a:rPr>
              <a:t>po</a:t>
            </a:r>
            <a:r>
              <a:rPr lang="es-CL" noProof="0" dirty="0">
                <a:solidFill>
                  <a:srgbClr val="002060"/>
                </a:solidFill>
                <a:latin typeface="Arial"/>
                <a:cs typeface="Arial"/>
              </a:rPr>
              <a:t>n</a:t>
            </a:r>
            <a:r>
              <a:rPr lang="es-CL" spc="-5" noProof="0" dirty="0">
                <a:solidFill>
                  <a:srgbClr val="002060"/>
                </a:solidFill>
                <a:latin typeface="Arial"/>
                <a:cs typeface="Arial"/>
              </a:rPr>
              <a:t>der</a:t>
            </a:r>
            <a:r>
              <a:rPr lang="es-CL" noProof="0" dirty="0">
                <a:solidFill>
                  <a:srgbClr val="002060"/>
                </a:solidFill>
                <a:latin typeface="Arial"/>
                <a:cs typeface="Arial"/>
              </a:rPr>
              <a:t>a</a:t>
            </a:r>
            <a:r>
              <a:rPr lang="es-CL" spc="-5" noProof="0" dirty="0">
                <a:solidFill>
                  <a:srgbClr val="002060"/>
                </a:solidFill>
                <a:latin typeface="Arial"/>
                <a:cs typeface="Arial"/>
              </a:rPr>
              <a:t>da</a:t>
            </a:r>
            <a:r>
              <a:rPr lang="es-CL" noProof="0" dirty="0">
                <a:solidFill>
                  <a:srgbClr val="002060"/>
                </a:solidFill>
                <a:latin typeface="Arial"/>
                <a:cs typeface="Arial"/>
              </a:rPr>
              <a:t>	está  </a:t>
            </a:r>
            <a:r>
              <a:rPr lang="es-CL" spc="-5" noProof="0" dirty="0">
                <a:solidFill>
                  <a:srgbClr val="002060"/>
                </a:solidFill>
                <a:latin typeface="Arial"/>
                <a:cs typeface="Arial"/>
              </a:rPr>
              <a:t>dentro del</a:t>
            </a:r>
            <a:r>
              <a:rPr lang="es-CL" spc="10" noProof="0" dirty="0">
                <a:solidFill>
                  <a:srgbClr val="002060"/>
                </a:solidFill>
                <a:latin typeface="Arial"/>
                <a:cs typeface="Arial"/>
              </a:rPr>
              <a:t> </a:t>
            </a:r>
            <a:r>
              <a:rPr lang="es-CL" spc="-85" noProof="0" dirty="0">
                <a:solidFill>
                  <a:srgbClr val="002060"/>
                </a:solidFill>
                <a:latin typeface="Arial"/>
                <a:cs typeface="Arial"/>
              </a:rPr>
              <a:t>LPP.</a:t>
            </a:r>
            <a:endParaRPr lang="es-CL" noProof="0" dirty="0">
              <a:solidFill>
                <a:srgbClr val="002060"/>
              </a:solidFill>
              <a:latin typeface="Arial"/>
              <a:cs typeface="Arial"/>
            </a:endParaRPr>
          </a:p>
        </p:txBody>
      </p:sp>
      <p:sp>
        <p:nvSpPr>
          <p:cNvPr id="28" name="object 28"/>
          <p:cNvSpPr txBox="1"/>
          <p:nvPr/>
        </p:nvSpPr>
        <p:spPr>
          <a:xfrm>
            <a:off x="563221" y="5617398"/>
            <a:ext cx="7234555" cy="566822"/>
          </a:xfrm>
          <a:prstGeom prst="rect">
            <a:avLst/>
          </a:prstGeom>
        </p:spPr>
        <p:txBody>
          <a:bodyPr vert="horz" wrap="square" lIns="0" tIns="12700" rIns="0" bIns="0" rtlCol="0">
            <a:spAutoFit/>
          </a:bodyPr>
          <a:lstStyle/>
          <a:p>
            <a:pPr marL="354965" marR="5080" indent="-342900" algn="just">
              <a:lnSpc>
                <a:spcPct val="100000"/>
              </a:lnSpc>
              <a:spcBef>
                <a:spcPts val="100"/>
              </a:spcBef>
              <a:buClr>
                <a:srgbClr val="002060"/>
              </a:buClr>
              <a:buFont typeface="Wingdings" panose="05000000000000000000" pitchFamily="2" charset="2"/>
              <a:buChar char="ü"/>
              <a:tabLst>
                <a:tab pos="356235" algn="l"/>
              </a:tabLst>
            </a:pPr>
            <a:r>
              <a:rPr lang="es-CL" spc="-5" noProof="0" dirty="0">
                <a:solidFill>
                  <a:srgbClr val="002060"/>
                </a:solidFill>
                <a:latin typeface="Arial"/>
                <a:cs typeface="Arial"/>
              </a:rPr>
              <a:t>Las </a:t>
            </a:r>
            <a:r>
              <a:rPr lang="es-CL" noProof="0" dirty="0">
                <a:solidFill>
                  <a:srgbClr val="002060"/>
                </a:solidFill>
                <a:latin typeface="Arial"/>
                <a:cs typeface="Arial"/>
              </a:rPr>
              <a:t>exposiciones </a:t>
            </a:r>
            <a:r>
              <a:rPr lang="es-CL" spc="-5" noProof="0" dirty="0">
                <a:solidFill>
                  <a:srgbClr val="002060"/>
                </a:solidFill>
                <a:latin typeface="Arial"/>
                <a:cs typeface="Arial"/>
              </a:rPr>
              <a:t>al STEL no deben ser  superiores a 15 min., no más de 4 veces </a:t>
            </a:r>
            <a:r>
              <a:rPr lang="es-CL" noProof="0" dirty="0">
                <a:solidFill>
                  <a:srgbClr val="002060"/>
                </a:solidFill>
                <a:latin typeface="Arial"/>
                <a:cs typeface="Arial"/>
              </a:rPr>
              <a:t>y </a:t>
            </a:r>
            <a:r>
              <a:rPr lang="es-CL" spc="-5" noProof="0" dirty="0">
                <a:solidFill>
                  <a:srgbClr val="002060"/>
                </a:solidFill>
                <a:latin typeface="Arial"/>
                <a:cs typeface="Arial"/>
              </a:rPr>
              <a:t>con  una superación mínima de 1</a:t>
            </a:r>
            <a:r>
              <a:rPr lang="es-CL" spc="45" noProof="0" dirty="0">
                <a:solidFill>
                  <a:srgbClr val="002060"/>
                </a:solidFill>
                <a:latin typeface="Arial"/>
                <a:cs typeface="Arial"/>
              </a:rPr>
              <a:t> </a:t>
            </a:r>
            <a:r>
              <a:rPr lang="es-CL" spc="-45" noProof="0" dirty="0">
                <a:solidFill>
                  <a:srgbClr val="002060"/>
                </a:solidFill>
                <a:latin typeface="Arial"/>
                <a:cs typeface="Arial"/>
              </a:rPr>
              <a:t>hr.</a:t>
            </a:r>
            <a:endParaRPr lang="es-CL" noProof="0" dirty="0">
              <a:solidFill>
                <a:srgbClr val="002060"/>
              </a:solidFill>
              <a:latin typeface="Arial"/>
              <a:cs typeface="Arial"/>
            </a:endParaRPr>
          </a:p>
        </p:txBody>
      </p:sp>
    </p:spTree>
    <p:extLst>
      <p:ext uri="{BB962C8B-B14F-4D97-AF65-F5344CB8AC3E}">
        <p14:creationId xmlns:p14="http://schemas.microsoft.com/office/powerpoint/2010/main" val="4284953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2408172" y="1808142"/>
            <a:ext cx="4087813" cy="444352"/>
          </a:xfrm>
          <a:prstGeom prst="rect">
            <a:avLst/>
          </a:prstGeom>
        </p:spPr>
        <p:txBody>
          <a:bodyPr vert="horz" wrap="square" lIns="0" tIns="13335" rIns="0" bIns="0" rtlCol="0">
            <a:spAutoFit/>
          </a:bodyPr>
          <a:lstStyle/>
          <a:p>
            <a:pPr marL="12700">
              <a:lnSpc>
                <a:spcPct val="100000"/>
              </a:lnSpc>
              <a:spcBef>
                <a:spcPts val="105"/>
              </a:spcBef>
            </a:pPr>
            <a:r>
              <a:rPr lang="es-CL" sz="2800" b="1" i="1" u="sng" noProof="0" dirty="0">
                <a:solidFill>
                  <a:srgbClr val="002060"/>
                </a:solidFill>
              </a:rPr>
              <a:t>MARCO</a:t>
            </a:r>
            <a:r>
              <a:rPr lang="es-CL" sz="2800" b="1" i="1" u="sng" spc="-65" noProof="0" dirty="0">
                <a:solidFill>
                  <a:srgbClr val="002060"/>
                </a:solidFill>
              </a:rPr>
              <a:t> </a:t>
            </a:r>
            <a:r>
              <a:rPr lang="es-CL" sz="2800" b="1" i="1" u="sng" spc="-25" noProof="0" dirty="0">
                <a:solidFill>
                  <a:srgbClr val="002060"/>
                </a:solidFill>
              </a:rPr>
              <a:t>NORMATIVO</a:t>
            </a:r>
          </a:p>
        </p:txBody>
      </p:sp>
      <p:sp>
        <p:nvSpPr>
          <p:cNvPr id="9" name="object 9"/>
          <p:cNvSpPr txBox="1"/>
          <p:nvPr/>
        </p:nvSpPr>
        <p:spPr>
          <a:xfrm>
            <a:off x="529365" y="2588608"/>
            <a:ext cx="7845425" cy="4033797"/>
          </a:xfrm>
          <a:prstGeom prst="rect">
            <a:avLst/>
          </a:prstGeom>
        </p:spPr>
        <p:txBody>
          <a:bodyPr vert="horz" wrap="square" lIns="0" tIns="47625" rIns="0" bIns="0" rtlCol="0">
            <a:spAutoFit/>
          </a:bodyPr>
          <a:lstStyle/>
          <a:p>
            <a:pPr marL="355600" marR="5715" indent="-343535">
              <a:lnSpc>
                <a:spcPts val="2160"/>
              </a:lnSpc>
              <a:spcBef>
                <a:spcPts val="375"/>
              </a:spcBef>
              <a:buClr>
                <a:srgbClr val="002060"/>
              </a:buClr>
              <a:buFont typeface="Wingdings" panose="05000000000000000000" pitchFamily="2" charset="2"/>
              <a:buChar char="ü"/>
              <a:tabLst>
                <a:tab pos="355600" algn="l"/>
                <a:tab pos="356235" algn="l"/>
              </a:tabLst>
            </a:pPr>
            <a:r>
              <a:rPr lang="es-CL" b="1" spc="5" noProof="0" dirty="0">
                <a:solidFill>
                  <a:srgbClr val="002060"/>
                </a:solidFill>
                <a:latin typeface="Arial"/>
                <a:cs typeface="Arial"/>
              </a:rPr>
              <a:t>NCh </a:t>
            </a:r>
            <a:r>
              <a:rPr lang="es-CL" b="1" spc="-5" noProof="0" dirty="0">
                <a:solidFill>
                  <a:srgbClr val="002060"/>
                </a:solidFill>
                <a:latin typeface="Arial"/>
                <a:cs typeface="Arial"/>
              </a:rPr>
              <a:t>382/98: </a:t>
            </a:r>
            <a:r>
              <a:rPr lang="es-CL" spc="-5" noProof="0" dirty="0">
                <a:solidFill>
                  <a:srgbClr val="002060"/>
                </a:solidFill>
                <a:latin typeface="Arial"/>
                <a:cs typeface="Arial"/>
              </a:rPr>
              <a:t>Sustancias </a:t>
            </a:r>
            <a:r>
              <a:rPr lang="es-CL" noProof="0" dirty="0">
                <a:solidFill>
                  <a:srgbClr val="002060"/>
                </a:solidFill>
                <a:latin typeface="Arial"/>
                <a:cs typeface="Arial"/>
              </a:rPr>
              <a:t>Peligrosas: </a:t>
            </a:r>
            <a:r>
              <a:rPr lang="es-CL" spc="-20" noProof="0" dirty="0">
                <a:solidFill>
                  <a:srgbClr val="002060"/>
                </a:solidFill>
                <a:latin typeface="Arial"/>
                <a:cs typeface="Arial"/>
              </a:rPr>
              <a:t>Terminología </a:t>
            </a:r>
            <a:r>
              <a:rPr lang="es-CL" noProof="0" dirty="0">
                <a:solidFill>
                  <a:srgbClr val="002060"/>
                </a:solidFill>
                <a:latin typeface="Arial"/>
                <a:cs typeface="Arial"/>
              </a:rPr>
              <a:t>y clasificación  general.</a:t>
            </a:r>
          </a:p>
          <a:p>
            <a:pPr marL="355600" indent="-343535">
              <a:lnSpc>
                <a:spcPts val="2280"/>
              </a:lnSpc>
              <a:spcBef>
                <a:spcPts val="1395"/>
              </a:spcBef>
              <a:buClr>
                <a:srgbClr val="002060"/>
              </a:buClr>
              <a:buFont typeface="Wingdings" panose="05000000000000000000" pitchFamily="2" charset="2"/>
              <a:buChar char="ü"/>
              <a:tabLst>
                <a:tab pos="355600" algn="l"/>
                <a:tab pos="356235" algn="l"/>
                <a:tab pos="1077595" algn="l"/>
                <a:tab pos="2121535" algn="l"/>
                <a:tab pos="4214495" algn="l"/>
                <a:tab pos="4695190" algn="l"/>
                <a:tab pos="5756910" algn="l"/>
                <a:tab pos="6831965" algn="l"/>
                <a:tab pos="7156450" algn="l"/>
              </a:tabLst>
            </a:pPr>
            <a:r>
              <a:rPr lang="es-CL" b="1" noProof="0" dirty="0">
                <a:solidFill>
                  <a:srgbClr val="002060"/>
                </a:solidFill>
                <a:latin typeface="Arial"/>
                <a:cs typeface="Arial"/>
              </a:rPr>
              <a:t>NCh	389</a:t>
            </a:r>
            <a:r>
              <a:rPr lang="es-CL" b="1" spc="-20" noProof="0" dirty="0">
                <a:solidFill>
                  <a:srgbClr val="002060"/>
                </a:solidFill>
                <a:latin typeface="Arial"/>
                <a:cs typeface="Arial"/>
              </a:rPr>
              <a:t>/</a:t>
            </a:r>
            <a:r>
              <a:rPr lang="es-CL" b="1" noProof="0" dirty="0">
                <a:solidFill>
                  <a:srgbClr val="002060"/>
                </a:solidFill>
                <a:latin typeface="Arial"/>
                <a:cs typeface="Arial"/>
              </a:rPr>
              <a:t>7</a:t>
            </a:r>
            <a:r>
              <a:rPr lang="es-CL" b="1" spc="-15" noProof="0" dirty="0">
                <a:solidFill>
                  <a:srgbClr val="002060"/>
                </a:solidFill>
                <a:latin typeface="Arial"/>
                <a:cs typeface="Arial"/>
              </a:rPr>
              <a:t>2</a:t>
            </a:r>
            <a:r>
              <a:rPr lang="es-CL" noProof="0" dirty="0">
                <a:solidFill>
                  <a:srgbClr val="002060"/>
                </a:solidFill>
                <a:latin typeface="Arial"/>
                <a:cs typeface="Arial"/>
              </a:rPr>
              <a:t>:	Al</a:t>
            </a:r>
            <a:r>
              <a:rPr lang="es-CL" spc="-5" noProof="0" dirty="0">
                <a:solidFill>
                  <a:srgbClr val="002060"/>
                </a:solidFill>
                <a:latin typeface="Arial"/>
                <a:cs typeface="Arial"/>
              </a:rPr>
              <a:t>m</a:t>
            </a:r>
            <a:r>
              <a:rPr lang="es-CL" noProof="0" dirty="0">
                <a:solidFill>
                  <a:srgbClr val="002060"/>
                </a:solidFill>
                <a:latin typeface="Arial"/>
                <a:cs typeface="Arial"/>
              </a:rPr>
              <a:t>a</a:t>
            </a:r>
            <a:r>
              <a:rPr lang="es-CL" spc="5" noProof="0" dirty="0">
                <a:solidFill>
                  <a:srgbClr val="002060"/>
                </a:solidFill>
                <a:latin typeface="Arial"/>
                <a:cs typeface="Arial"/>
              </a:rPr>
              <a:t>c</a:t>
            </a:r>
            <a:r>
              <a:rPr lang="es-CL" noProof="0" dirty="0">
                <a:solidFill>
                  <a:srgbClr val="002060"/>
                </a:solidFill>
                <a:latin typeface="Arial"/>
                <a:cs typeface="Arial"/>
              </a:rPr>
              <a:t>enamiento	</a:t>
            </a:r>
            <a:r>
              <a:rPr lang="es-CL" spc="-10" noProof="0" dirty="0">
                <a:solidFill>
                  <a:srgbClr val="002060"/>
                </a:solidFill>
                <a:latin typeface="Arial"/>
                <a:cs typeface="Arial"/>
              </a:rPr>
              <a:t>d</a:t>
            </a:r>
            <a:r>
              <a:rPr lang="es-CL" noProof="0" dirty="0">
                <a:solidFill>
                  <a:srgbClr val="002060"/>
                </a:solidFill>
                <a:latin typeface="Arial"/>
                <a:cs typeface="Arial"/>
              </a:rPr>
              <a:t>e	sólido</a:t>
            </a:r>
            <a:r>
              <a:rPr lang="es-CL" spc="5" noProof="0" dirty="0">
                <a:solidFill>
                  <a:srgbClr val="002060"/>
                </a:solidFill>
                <a:latin typeface="Arial"/>
                <a:cs typeface="Arial"/>
              </a:rPr>
              <a:t>s</a:t>
            </a:r>
            <a:r>
              <a:rPr lang="es-CL" noProof="0" dirty="0">
                <a:solidFill>
                  <a:srgbClr val="002060"/>
                </a:solidFill>
                <a:latin typeface="Arial"/>
                <a:cs typeface="Arial"/>
              </a:rPr>
              <a:t>,	l</a:t>
            </a:r>
            <a:r>
              <a:rPr lang="es-CL" spc="-10" noProof="0" dirty="0">
                <a:solidFill>
                  <a:srgbClr val="002060"/>
                </a:solidFill>
                <a:latin typeface="Arial"/>
                <a:cs typeface="Arial"/>
              </a:rPr>
              <a:t>í</a:t>
            </a:r>
            <a:r>
              <a:rPr lang="es-CL" spc="-15" noProof="0" dirty="0">
                <a:solidFill>
                  <a:srgbClr val="002060"/>
                </a:solidFill>
                <a:latin typeface="Arial"/>
                <a:cs typeface="Arial"/>
              </a:rPr>
              <a:t>q</a:t>
            </a:r>
            <a:r>
              <a:rPr lang="es-CL" noProof="0" dirty="0">
                <a:solidFill>
                  <a:srgbClr val="002060"/>
                </a:solidFill>
                <a:latin typeface="Arial"/>
                <a:cs typeface="Arial"/>
              </a:rPr>
              <a:t>uidos	y	g</a:t>
            </a:r>
            <a:r>
              <a:rPr lang="es-CL" spc="-15" noProof="0" dirty="0">
                <a:solidFill>
                  <a:srgbClr val="002060"/>
                </a:solidFill>
                <a:latin typeface="Arial"/>
                <a:cs typeface="Arial"/>
              </a:rPr>
              <a:t>a</a:t>
            </a:r>
            <a:r>
              <a:rPr lang="es-CL" spc="-10" noProof="0" dirty="0">
                <a:solidFill>
                  <a:srgbClr val="002060"/>
                </a:solidFill>
                <a:latin typeface="Arial"/>
                <a:cs typeface="Arial"/>
              </a:rPr>
              <a:t>s</a:t>
            </a:r>
            <a:r>
              <a:rPr lang="es-CL" spc="-15" noProof="0" dirty="0">
                <a:solidFill>
                  <a:srgbClr val="002060"/>
                </a:solidFill>
                <a:latin typeface="Arial"/>
                <a:cs typeface="Arial"/>
              </a:rPr>
              <a:t>e</a:t>
            </a:r>
            <a:r>
              <a:rPr lang="es-CL" noProof="0" dirty="0">
                <a:solidFill>
                  <a:srgbClr val="002060"/>
                </a:solidFill>
                <a:latin typeface="Arial"/>
                <a:cs typeface="Arial"/>
              </a:rPr>
              <a:t>s</a:t>
            </a:r>
          </a:p>
          <a:p>
            <a:pPr marL="355600">
              <a:lnSpc>
                <a:spcPts val="2280"/>
              </a:lnSpc>
              <a:buClr>
                <a:srgbClr val="002060"/>
              </a:buClr>
            </a:pPr>
            <a:r>
              <a:rPr lang="es-CL" noProof="0" dirty="0">
                <a:solidFill>
                  <a:srgbClr val="002060"/>
                </a:solidFill>
                <a:latin typeface="Arial"/>
                <a:cs typeface="Arial"/>
              </a:rPr>
              <a:t>inflamables. Medidas Generales de</a:t>
            </a:r>
            <a:r>
              <a:rPr lang="es-CL" spc="-100" noProof="0" dirty="0">
                <a:solidFill>
                  <a:srgbClr val="002060"/>
                </a:solidFill>
                <a:latin typeface="Arial"/>
                <a:cs typeface="Arial"/>
              </a:rPr>
              <a:t> </a:t>
            </a:r>
            <a:r>
              <a:rPr lang="es-CL" noProof="0" dirty="0">
                <a:solidFill>
                  <a:srgbClr val="002060"/>
                </a:solidFill>
                <a:latin typeface="Arial"/>
                <a:cs typeface="Arial"/>
              </a:rPr>
              <a:t>Seguridad.</a:t>
            </a:r>
          </a:p>
          <a:p>
            <a:pPr marL="355600" marR="158115" indent="-343535">
              <a:lnSpc>
                <a:spcPts val="2160"/>
              </a:lnSpc>
              <a:spcBef>
                <a:spcPts val="1700"/>
              </a:spcBef>
              <a:buClr>
                <a:srgbClr val="002060"/>
              </a:buClr>
              <a:buFont typeface="Wingdings" panose="05000000000000000000" pitchFamily="2" charset="2"/>
              <a:buChar char="ü"/>
              <a:tabLst>
                <a:tab pos="355600" algn="l"/>
                <a:tab pos="356235" algn="l"/>
              </a:tabLst>
            </a:pPr>
            <a:r>
              <a:rPr lang="es-CL" b="1" noProof="0" dirty="0">
                <a:solidFill>
                  <a:srgbClr val="002060"/>
                </a:solidFill>
                <a:latin typeface="Arial"/>
                <a:cs typeface="Arial"/>
              </a:rPr>
              <a:t>NCh 758/71: </a:t>
            </a:r>
            <a:r>
              <a:rPr lang="es-CL" noProof="0" dirty="0">
                <a:solidFill>
                  <a:srgbClr val="002060"/>
                </a:solidFill>
                <a:latin typeface="Arial"/>
                <a:cs typeface="Arial"/>
              </a:rPr>
              <a:t>Almacenamiento de Líquidos Inflamables. Medidas  Particulares de</a:t>
            </a:r>
            <a:r>
              <a:rPr lang="es-CL" spc="-55" noProof="0" dirty="0">
                <a:solidFill>
                  <a:srgbClr val="002060"/>
                </a:solidFill>
                <a:latin typeface="Arial"/>
                <a:cs typeface="Arial"/>
              </a:rPr>
              <a:t> </a:t>
            </a:r>
            <a:r>
              <a:rPr lang="es-CL" noProof="0" dirty="0">
                <a:solidFill>
                  <a:srgbClr val="002060"/>
                </a:solidFill>
                <a:latin typeface="Arial"/>
                <a:cs typeface="Arial"/>
              </a:rPr>
              <a:t>Seguridad.</a:t>
            </a:r>
          </a:p>
          <a:p>
            <a:pPr marL="355600" indent="-343535">
              <a:lnSpc>
                <a:spcPct val="100000"/>
              </a:lnSpc>
              <a:spcBef>
                <a:spcPts val="1395"/>
              </a:spcBef>
              <a:buClr>
                <a:srgbClr val="002060"/>
              </a:buClr>
              <a:buFont typeface="Wingdings" panose="05000000000000000000" pitchFamily="2" charset="2"/>
              <a:buChar char="ü"/>
              <a:tabLst>
                <a:tab pos="355600" algn="l"/>
                <a:tab pos="356235" algn="l"/>
              </a:tabLst>
            </a:pPr>
            <a:r>
              <a:rPr lang="es-CL" b="1" noProof="0" dirty="0">
                <a:solidFill>
                  <a:srgbClr val="002060"/>
                </a:solidFill>
                <a:latin typeface="Arial"/>
                <a:cs typeface="Arial"/>
              </a:rPr>
              <a:t>NCh </a:t>
            </a:r>
            <a:r>
              <a:rPr lang="es-CL" b="1" spc="-15" noProof="0" dirty="0">
                <a:solidFill>
                  <a:srgbClr val="002060"/>
                </a:solidFill>
                <a:latin typeface="Arial"/>
                <a:cs typeface="Arial"/>
              </a:rPr>
              <a:t>1411/78: </a:t>
            </a:r>
            <a:r>
              <a:rPr lang="es-CL" noProof="0" dirty="0">
                <a:solidFill>
                  <a:srgbClr val="002060"/>
                </a:solidFill>
                <a:latin typeface="Arial"/>
                <a:cs typeface="Arial"/>
              </a:rPr>
              <a:t>Identificación de riesgos de</a:t>
            </a:r>
            <a:r>
              <a:rPr lang="es-CL" spc="-120" noProof="0" dirty="0">
                <a:solidFill>
                  <a:srgbClr val="002060"/>
                </a:solidFill>
                <a:latin typeface="Arial"/>
                <a:cs typeface="Arial"/>
              </a:rPr>
              <a:t> </a:t>
            </a:r>
            <a:r>
              <a:rPr lang="es-CL" noProof="0" dirty="0">
                <a:solidFill>
                  <a:srgbClr val="002060"/>
                </a:solidFill>
                <a:latin typeface="Arial"/>
                <a:cs typeface="Arial"/>
              </a:rPr>
              <a:t>materiales.</a:t>
            </a:r>
          </a:p>
          <a:p>
            <a:pPr marL="355600" indent="-343535">
              <a:lnSpc>
                <a:spcPct val="100000"/>
              </a:lnSpc>
              <a:spcBef>
                <a:spcPts val="1430"/>
              </a:spcBef>
              <a:buClr>
                <a:srgbClr val="002060"/>
              </a:buClr>
              <a:buFont typeface="Wingdings" panose="05000000000000000000" pitchFamily="2" charset="2"/>
              <a:buChar char="ü"/>
              <a:tabLst>
                <a:tab pos="355600" algn="l"/>
                <a:tab pos="356235" algn="l"/>
              </a:tabLst>
            </a:pPr>
            <a:r>
              <a:rPr lang="es-CL" b="1" noProof="0" dirty="0">
                <a:solidFill>
                  <a:srgbClr val="002060"/>
                </a:solidFill>
                <a:latin typeface="Arial"/>
                <a:cs typeface="Arial"/>
              </a:rPr>
              <a:t>NCh 2120/98; 1 a 9</a:t>
            </a:r>
            <a:r>
              <a:rPr lang="es-CL" noProof="0" dirty="0">
                <a:solidFill>
                  <a:srgbClr val="002060"/>
                </a:solidFill>
                <a:latin typeface="Arial"/>
                <a:cs typeface="Arial"/>
              </a:rPr>
              <a:t>: Clases de Sustancias</a:t>
            </a:r>
            <a:r>
              <a:rPr lang="es-CL" spc="-135" noProof="0" dirty="0">
                <a:solidFill>
                  <a:srgbClr val="002060"/>
                </a:solidFill>
                <a:latin typeface="Arial"/>
                <a:cs typeface="Arial"/>
              </a:rPr>
              <a:t> </a:t>
            </a:r>
            <a:r>
              <a:rPr lang="es-CL" noProof="0" dirty="0">
                <a:solidFill>
                  <a:srgbClr val="002060"/>
                </a:solidFill>
                <a:latin typeface="Arial"/>
                <a:cs typeface="Arial"/>
              </a:rPr>
              <a:t>Peligrosas.</a:t>
            </a:r>
          </a:p>
          <a:p>
            <a:pPr marL="355600" marR="32384" indent="-343535">
              <a:lnSpc>
                <a:spcPts val="2160"/>
              </a:lnSpc>
              <a:spcBef>
                <a:spcPts val="1705"/>
              </a:spcBef>
              <a:buClr>
                <a:srgbClr val="002060"/>
              </a:buClr>
              <a:buFont typeface="Wingdings" panose="05000000000000000000" pitchFamily="2" charset="2"/>
              <a:buChar char="ü"/>
              <a:tabLst>
                <a:tab pos="355600" algn="l"/>
                <a:tab pos="356235" algn="l"/>
              </a:tabLst>
            </a:pPr>
            <a:r>
              <a:rPr lang="es-CL" b="1" noProof="0" dirty="0">
                <a:solidFill>
                  <a:srgbClr val="002060"/>
                </a:solidFill>
                <a:latin typeface="Arial"/>
                <a:cs typeface="Arial"/>
              </a:rPr>
              <a:t>NCh 2190/93: </a:t>
            </a:r>
            <a:r>
              <a:rPr lang="es-CL" noProof="0" dirty="0">
                <a:solidFill>
                  <a:srgbClr val="002060"/>
                </a:solidFill>
                <a:latin typeface="Arial"/>
                <a:cs typeface="Arial"/>
              </a:rPr>
              <a:t>Sustancias Peligrosas: Marcas para información</a:t>
            </a:r>
            <a:r>
              <a:rPr lang="es-CL" spc="-175" noProof="0" dirty="0">
                <a:solidFill>
                  <a:srgbClr val="002060"/>
                </a:solidFill>
                <a:latin typeface="Arial"/>
                <a:cs typeface="Arial"/>
              </a:rPr>
              <a:t> </a:t>
            </a:r>
            <a:r>
              <a:rPr lang="es-CL" noProof="0" dirty="0">
                <a:solidFill>
                  <a:srgbClr val="002060"/>
                </a:solidFill>
                <a:latin typeface="Arial"/>
                <a:cs typeface="Arial"/>
              </a:rPr>
              <a:t>de  riesgos.</a:t>
            </a:r>
          </a:p>
          <a:p>
            <a:pPr marL="355600" indent="-343535">
              <a:lnSpc>
                <a:spcPct val="100000"/>
              </a:lnSpc>
              <a:spcBef>
                <a:spcPts val="1395"/>
              </a:spcBef>
              <a:buClr>
                <a:srgbClr val="002060"/>
              </a:buClr>
              <a:buFont typeface="Wingdings" panose="05000000000000000000" pitchFamily="2" charset="2"/>
              <a:buChar char="ü"/>
              <a:tabLst>
                <a:tab pos="355600" algn="l"/>
                <a:tab pos="356235" algn="l"/>
              </a:tabLst>
            </a:pPr>
            <a:r>
              <a:rPr lang="es-CL" b="1" noProof="0" dirty="0">
                <a:solidFill>
                  <a:srgbClr val="002060"/>
                </a:solidFill>
                <a:latin typeface="Arial"/>
                <a:cs typeface="Arial"/>
              </a:rPr>
              <a:t>NCh 2245/93: </a:t>
            </a:r>
            <a:r>
              <a:rPr lang="es-CL" noProof="0" dirty="0">
                <a:solidFill>
                  <a:srgbClr val="002060"/>
                </a:solidFill>
                <a:latin typeface="Arial"/>
                <a:cs typeface="Arial"/>
              </a:rPr>
              <a:t>Hoja de Seguridad de Productos</a:t>
            </a:r>
            <a:r>
              <a:rPr lang="es-CL" spc="-140" noProof="0" dirty="0">
                <a:solidFill>
                  <a:srgbClr val="002060"/>
                </a:solidFill>
                <a:latin typeface="Arial"/>
                <a:cs typeface="Arial"/>
              </a:rPr>
              <a:t> </a:t>
            </a:r>
            <a:r>
              <a:rPr lang="es-CL" noProof="0" dirty="0">
                <a:solidFill>
                  <a:srgbClr val="002060"/>
                </a:solidFill>
                <a:latin typeface="Arial"/>
                <a:cs typeface="Arial"/>
              </a:rPr>
              <a:t>Químicos.</a:t>
            </a:r>
          </a:p>
        </p:txBody>
      </p:sp>
    </p:spTree>
    <p:extLst>
      <p:ext uri="{BB962C8B-B14F-4D97-AF65-F5344CB8AC3E}">
        <p14:creationId xmlns:p14="http://schemas.microsoft.com/office/powerpoint/2010/main" val="3493640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6445771" y="3248944"/>
            <a:ext cx="2241561" cy="2091128"/>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842930" y="2146768"/>
            <a:ext cx="6835515" cy="444352"/>
          </a:xfrm>
          <a:prstGeom prst="rect">
            <a:avLst/>
          </a:prstGeom>
        </p:spPr>
        <p:txBody>
          <a:bodyPr vert="horz" wrap="square" lIns="0" tIns="13335" rIns="0" bIns="0" rtlCol="0">
            <a:spAutoFit/>
          </a:bodyPr>
          <a:lstStyle/>
          <a:p>
            <a:pPr marL="1207770" marR="5080" indent="-1195705">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MARCO</a:t>
            </a:r>
            <a:r>
              <a:rPr lang="es-CL" sz="2800" b="1" u="sng" spc="-90" noProof="0" dirty="0">
                <a:solidFill>
                  <a:srgbClr val="002060"/>
                </a:solidFill>
                <a:effectLst>
                  <a:outerShdw blurRad="38100" dist="38100" dir="2700000" algn="tl">
                    <a:srgbClr val="000000">
                      <a:alpha val="43137"/>
                    </a:srgbClr>
                  </a:outerShdw>
                </a:effectLst>
              </a:rPr>
              <a:t> </a:t>
            </a:r>
            <a:r>
              <a:rPr lang="es-CL" sz="2800" b="1" u="sng" spc="-25" noProof="0" dirty="0">
                <a:solidFill>
                  <a:srgbClr val="002060"/>
                </a:solidFill>
                <a:effectLst>
                  <a:outerShdw blurRad="38100" dist="38100" dir="2700000" algn="tl">
                    <a:srgbClr val="000000">
                      <a:alpha val="43137"/>
                    </a:srgbClr>
                  </a:outerShdw>
                </a:effectLst>
              </a:rPr>
              <a:t>NORMATIVO  </a:t>
            </a:r>
            <a:r>
              <a:rPr lang="es-CL" sz="2800" b="1" u="sng" noProof="0" dirty="0">
                <a:solidFill>
                  <a:srgbClr val="002060"/>
                </a:solidFill>
                <a:effectLst>
                  <a:outerShdw blurRad="38100" dist="38100" dir="2700000" algn="tl">
                    <a:srgbClr val="000000">
                      <a:alpha val="43137"/>
                    </a:srgbClr>
                  </a:outerShdw>
                </a:effectLst>
              </a:rPr>
              <a:t>NCH</a:t>
            </a:r>
            <a:r>
              <a:rPr lang="es-CL" sz="2800" b="1" u="sng" spc="-10" noProof="0" dirty="0">
                <a:solidFill>
                  <a:srgbClr val="002060"/>
                </a:solidFill>
                <a:effectLst>
                  <a:outerShdw blurRad="38100" dist="38100" dir="2700000" algn="tl">
                    <a:srgbClr val="000000">
                      <a:alpha val="43137"/>
                    </a:srgbClr>
                  </a:outerShdw>
                </a:effectLst>
              </a:rPr>
              <a:t> </a:t>
            </a:r>
            <a:r>
              <a:rPr lang="es-CL" sz="2800" b="1" u="sng" spc="-5" noProof="0" dirty="0">
                <a:solidFill>
                  <a:srgbClr val="002060"/>
                </a:solidFill>
                <a:effectLst>
                  <a:outerShdw blurRad="38100" dist="38100" dir="2700000" algn="tl">
                    <a:srgbClr val="000000">
                      <a:alpha val="43137"/>
                    </a:srgbClr>
                  </a:outerShdw>
                </a:effectLst>
              </a:rPr>
              <a:t>382</a:t>
            </a:r>
          </a:p>
        </p:txBody>
      </p:sp>
      <p:sp>
        <p:nvSpPr>
          <p:cNvPr id="12" name="object 12"/>
          <p:cNvSpPr txBox="1"/>
          <p:nvPr/>
        </p:nvSpPr>
        <p:spPr>
          <a:xfrm>
            <a:off x="291777" y="2934151"/>
            <a:ext cx="8147684" cy="3444533"/>
          </a:xfrm>
          <a:prstGeom prst="rect">
            <a:avLst/>
          </a:prstGeom>
        </p:spPr>
        <p:txBody>
          <a:bodyPr vert="horz" wrap="square" lIns="0" tIns="12700" rIns="0" bIns="0" rtlCol="0">
            <a:spAutoFit/>
          </a:bodyPr>
          <a:lstStyle/>
          <a:p>
            <a:pPr marL="355600" indent="-342900">
              <a:lnSpc>
                <a:spcPct val="100000"/>
              </a:lnSpc>
              <a:spcBef>
                <a:spcPts val="835"/>
              </a:spcBef>
              <a:buFont typeface="Arial"/>
              <a:buChar char="•"/>
              <a:tabLst>
                <a:tab pos="354965" algn="l"/>
                <a:tab pos="355600" algn="l"/>
                <a:tab pos="1705610" algn="l"/>
                <a:tab pos="2420620" algn="l"/>
                <a:tab pos="4542155" algn="l"/>
              </a:tabLst>
            </a:pPr>
            <a:r>
              <a:rPr lang="es-CL" b="1" noProof="0" dirty="0">
                <a:solidFill>
                  <a:srgbClr val="002060"/>
                </a:solidFill>
                <a:latin typeface="Arial"/>
                <a:cs typeface="Arial"/>
              </a:rPr>
              <a:t>CLASE 1: </a:t>
            </a:r>
            <a:r>
              <a:rPr lang="es-CL" b="1" spc="-15" noProof="0" dirty="0">
                <a:solidFill>
                  <a:srgbClr val="002060"/>
                </a:solidFill>
                <a:latin typeface="Arial"/>
                <a:cs typeface="Arial"/>
              </a:rPr>
              <a:t>SUSTANCIAS </a:t>
            </a:r>
            <a:r>
              <a:rPr lang="es-CL" b="1" noProof="0" dirty="0">
                <a:solidFill>
                  <a:srgbClr val="002060"/>
                </a:solidFill>
                <a:latin typeface="Arial"/>
                <a:cs typeface="Arial"/>
              </a:rPr>
              <a:t>Y</a:t>
            </a:r>
            <a:r>
              <a:rPr lang="es-CL" noProof="0" dirty="0">
                <a:solidFill>
                  <a:srgbClr val="002060"/>
                </a:solidFill>
                <a:latin typeface="Arial"/>
                <a:cs typeface="Arial"/>
              </a:rPr>
              <a:t> </a:t>
            </a:r>
            <a:r>
              <a:rPr lang="es-CL" b="1" spc="-5" noProof="0" dirty="0">
                <a:solidFill>
                  <a:srgbClr val="002060"/>
                </a:solidFill>
                <a:latin typeface="Arial"/>
                <a:cs typeface="Arial"/>
              </a:rPr>
              <a:t>OBJETOS</a:t>
            </a:r>
            <a:r>
              <a:rPr lang="es-CL" b="1" spc="-25" noProof="0" dirty="0">
                <a:solidFill>
                  <a:srgbClr val="002060"/>
                </a:solidFill>
                <a:latin typeface="Arial"/>
                <a:cs typeface="Arial"/>
              </a:rPr>
              <a:t> </a:t>
            </a:r>
            <a:r>
              <a:rPr lang="es-CL" b="1" spc="-5" noProof="0" dirty="0">
                <a:solidFill>
                  <a:srgbClr val="002060"/>
                </a:solidFill>
                <a:latin typeface="Arial"/>
                <a:cs typeface="Arial"/>
              </a:rPr>
              <a:t>EXPLOSIVOS: </a:t>
            </a:r>
            <a:endParaRPr lang="es-CL" noProof="0" dirty="0">
              <a:solidFill>
                <a:srgbClr val="002060"/>
              </a:solidFill>
              <a:latin typeface="Arial"/>
              <a:cs typeface="Arial"/>
            </a:endParaRPr>
          </a:p>
          <a:p>
            <a:pPr marL="812165" marR="3431540"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1.1: </a:t>
            </a:r>
            <a:r>
              <a:rPr lang="es-CL" sz="2000" noProof="0" dirty="0">
                <a:solidFill>
                  <a:srgbClr val="002060"/>
                </a:solidFill>
                <a:latin typeface="Arial"/>
                <a:cs typeface="Arial"/>
              </a:rPr>
              <a:t>Sustancias y</a:t>
            </a:r>
            <a:r>
              <a:rPr lang="es-CL" sz="2000" spc="-55" noProof="0" dirty="0">
                <a:solidFill>
                  <a:srgbClr val="002060"/>
                </a:solidFill>
                <a:latin typeface="Arial"/>
                <a:cs typeface="Arial"/>
              </a:rPr>
              <a:t> </a:t>
            </a:r>
            <a:r>
              <a:rPr lang="es-CL" sz="2000" spc="-5" noProof="0" dirty="0">
                <a:solidFill>
                  <a:srgbClr val="002060"/>
                </a:solidFill>
                <a:latin typeface="Arial"/>
                <a:cs typeface="Arial"/>
              </a:rPr>
              <a:t>Objetos  </a:t>
            </a:r>
            <a:r>
              <a:rPr lang="es-CL" sz="2000" noProof="0" dirty="0">
                <a:solidFill>
                  <a:srgbClr val="002060"/>
                </a:solidFill>
                <a:latin typeface="Arial"/>
                <a:cs typeface="Arial"/>
              </a:rPr>
              <a:t>con riesgo de explosión</a:t>
            </a:r>
            <a:r>
              <a:rPr lang="es-CL" sz="2000" spc="-90" noProof="0" dirty="0">
                <a:solidFill>
                  <a:srgbClr val="002060"/>
                </a:solidFill>
                <a:latin typeface="Arial"/>
                <a:cs typeface="Arial"/>
              </a:rPr>
              <a:t> </a:t>
            </a:r>
            <a:r>
              <a:rPr lang="es-CL" sz="2000" noProof="0" dirty="0">
                <a:solidFill>
                  <a:srgbClr val="002060"/>
                </a:solidFill>
                <a:latin typeface="Arial"/>
                <a:cs typeface="Arial"/>
              </a:rPr>
              <a:t>masiva.</a:t>
            </a:r>
          </a:p>
          <a:p>
            <a:pPr marL="812165"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1.2: </a:t>
            </a:r>
            <a:r>
              <a:rPr lang="es-CL" sz="2000" noProof="0" dirty="0">
                <a:solidFill>
                  <a:srgbClr val="002060"/>
                </a:solidFill>
                <a:latin typeface="Arial"/>
                <a:cs typeface="Arial"/>
              </a:rPr>
              <a:t>Sustancias y</a:t>
            </a:r>
            <a:r>
              <a:rPr lang="es-CL" sz="2000" spc="-65" noProof="0" dirty="0">
                <a:solidFill>
                  <a:srgbClr val="002060"/>
                </a:solidFill>
                <a:latin typeface="Arial"/>
                <a:cs typeface="Arial"/>
              </a:rPr>
              <a:t> </a:t>
            </a:r>
            <a:r>
              <a:rPr lang="es-CL" sz="2000" spc="-5" noProof="0" dirty="0">
                <a:solidFill>
                  <a:srgbClr val="002060"/>
                </a:solidFill>
                <a:latin typeface="Arial"/>
                <a:cs typeface="Arial"/>
              </a:rPr>
              <a:t>Objetos</a:t>
            </a:r>
            <a:endParaRPr lang="es-CL" sz="2000" noProof="0" dirty="0">
              <a:solidFill>
                <a:srgbClr val="002060"/>
              </a:solidFill>
              <a:latin typeface="Arial"/>
              <a:cs typeface="Arial"/>
            </a:endParaRPr>
          </a:p>
          <a:p>
            <a:pPr marL="756285">
              <a:lnSpc>
                <a:spcPct val="100000"/>
              </a:lnSpc>
              <a:buClr>
                <a:srgbClr val="002060"/>
              </a:buClr>
            </a:pPr>
            <a:r>
              <a:rPr lang="es-CL" sz="2000" noProof="0" dirty="0">
                <a:solidFill>
                  <a:srgbClr val="002060"/>
                </a:solidFill>
                <a:latin typeface="Arial"/>
                <a:cs typeface="Arial"/>
              </a:rPr>
              <a:t> con riesgo de</a:t>
            </a:r>
            <a:r>
              <a:rPr lang="es-CL" sz="2000" spc="-60" noProof="0" dirty="0">
                <a:solidFill>
                  <a:srgbClr val="002060"/>
                </a:solidFill>
                <a:latin typeface="Arial"/>
                <a:cs typeface="Arial"/>
              </a:rPr>
              <a:t> </a:t>
            </a:r>
            <a:r>
              <a:rPr lang="es-CL" sz="2000" noProof="0" dirty="0">
                <a:solidFill>
                  <a:srgbClr val="002060"/>
                </a:solidFill>
                <a:latin typeface="Arial"/>
                <a:cs typeface="Arial"/>
              </a:rPr>
              <a:t>proyección.</a:t>
            </a:r>
          </a:p>
          <a:p>
            <a:pPr marL="812165" marR="3431540" lvl="1" indent="-342900">
              <a:lnSpc>
                <a:spcPct val="100000"/>
              </a:lnSpc>
              <a:spcBef>
                <a:spcPts val="484"/>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1.3: </a:t>
            </a:r>
            <a:r>
              <a:rPr lang="es-CL" sz="2000" noProof="0" dirty="0">
                <a:solidFill>
                  <a:srgbClr val="002060"/>
                </a:solidFill>
                <a:latin typeface="Arial"/>
                <a:cs typeface="Arial"/>
              </a:rPr>
              <a:t>Sustancias y</a:t>
            </a:r>
            <a:r>
              <a:rPr lang="es-CL" sz="2000" spc="-55" noProof="0" dirty="0">
                <a:solidFill>
                  <a:srgbClr val="002060"/>
                </a:solidFill>
                <a:latin typeface="Arial"/>
                <a:cs typeface="Arial"/>
              </a:rPr>
              <a:t> </a:t>
            </a:r>
            <a:r>
              <a:rPr lang="es-CL" sz="2000" spc="-5" noProof="0" dirty="0">
                <a:solidFill>
                  <a:srgbClr val="002060"/>
                </a:solidFill>
                <a:latin typeface="Arial"/>
                <a:cs typeface="Arial"/>
              </a:rPr>
              <a:t>Objetos  </a:t>
            </a:r>
            <a:r>
              <a:rPr lang="es-CL" sz="2000" noProof="0" dirty="0">
                <a:solidFill>
                  <a:srgbClr val="002060"/>
                </a:solidFill>
                <a:latin typeface="Arial"/>
                <a:cs typeface="Arial"/>
              </a:rPr>
              <a:t>con riesgo de</a:t>
            </a:r>
            <a:r>
              <a:rPr lang="es-CL" sz="2000" spc="-65" noProof="0" dirty="0">
                <a:solidFill>
                  <a:srgbClr val="002060"/>
                </a:solidFill>
                <a:latin typeface="Arial"/>
                <a:cs typeface="Arial"/>
              </a:rPr>
              <a:t> </a:t>
            </a:r>
            <a:r>
              <a:rPr lang="es-CL" sz="2000" noProof="0" dirty="0">
                <a:solidFill>
                  <a:srgbClr val="002060"/>
                </a:solidFill>
                <a:latin typeface="Arial"/>
                <a:cs typeface="Arial"/>
              </a:rPr>
              <a:t>incendio.</a:t>
            </a:r>
          </a:p>
          <a:p>
            <a:pPr marL="887730" lvl="2" indent="-342900">
              <a:lnSpc>
                <a:spcPct val="100000"/>
              </a:lnSpc>
              <a:spcBef>
                <a:spcPts val="770"/>
              </a:spcBef>
              <a:buClr>
                <a:srgbClr val="002060"/>
              </a:buClr>
              <a:buFont typeface="Wingdings" panose="05000000000000000000" pitchFamily="2" charset="2"/>
              <a:buChar char="ü"/>
              <a:tabLst>
                <a:tab pos="75819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1.4: </a:t>
            </a:r>
            <a:r>
              <a:rPr lang="es-CL" sz="2000" noProof="0" dirty="0">
                <a:solidFill>
                  <a:srgbClr val="002060"/>
                </a:solidFill>
                <a:latin typeface="Arial"/>
                <a:cs typeface="Arial"/>
              </a:rPr>
              <a:t>Sustancias y Objetos que no presentan</a:t>
            </a:r>
            <a:r>
              <a:rPr lang="es-CL" sz="2000" spc="-145" noProof="0" dirty="0">
                <a:solidFill>
                  <a:srgbClr val="002060"/>
                </a:solidFill>
                <a:latin typeface="Arial"/>
                <a:cs typeface="Arial"/>
              </a:rPr>
              <a:t> </a:t>
            </a:r>
            <a:r>
              <a:rPr lang="es-CL" sz="2000" noProof="0" dirty="0">
                <a:solidFill>
                  <a:srgbClr val="002060"/>
                </a:solidFill>
                <a:latin typeface="Arial"/>
                <a:cs typeface="Arial"/>
              </a:rPr>
              <a:t>riesgo.</a:t>
            </a:r>
          </a:p>
          <a:p>
            <a:pPr marL="887730" lvl="2" indent="-342900">
              <a:lnSpc>
                <a:spcPct val="100000"/>
              </a:lnSpc>
              <a:spcBef>
                <a:spcPts val="725"/>
              </a:spcBef>
              <a:buClr>
                <a:srgbClr val="002060"/>
              </a:buClr>
              <a:buFont typeface="Wingdings" panose="05000000000000000000" pitchFamily="2" charset="2"/>
              <a:buChar char="ü"/>
              <a:tabLst>
                <a:tab pos="75819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1.5: </a:t>
            </a:r>
            <a:r>
              <a:rPr lang="es-CL" sz="2000" noProof="0" dirty="0">
                <a:solidFill>
                  <a:srgbClr val="002060"/>
                </a:solidFill>
                <a:latin typeface="Arial"/>
                <a:cs typeface="Arial"/>
              </a:rPr>
              <a:t>Sustancias y Objetos muy</a:t>
            </a:r>
            <a:r>
              <a:rPr lang="es-CL" sz="2000" spc="-110" noProof="0" dirty="0">
                <a:solidFill>
                  <a:srgbClr val="002060"/>
                </a:solidFill>
                <a:latin typeface="Arial"/>
                <a:cs typeface="Arial"/>
              </a:rPr>
              <a:t> </a:t>
            </a:r>
            <a:r>
              <a:rPr lang="es-CL" sz="2000" noProof="0" dirty="0">
                <a:solidFill>
                  <a:srgbClr val="002060"/>
                </a:solidFill>
                <a:latin typeface="Arial"/>
                <a:cs typeface="Arial"/>
              </a:rPr>
              <a:t>estables.</a:t>
            </a:r>
          </a:p>
        </p:txBody>
      </p:sp>
    </p:spTree>
    <p:extLst>
      <p:ext uri="{BB962C8B-B14F-4D97-AF65-F5344CB8AC3E}">
        <p14:creationId xmlns:p14="http://schemas.microsoft.com/office/powerpoint/2010/main" val="66305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6665627" y="2425962"/>
            <a:ext cx="2133599" cy="34290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239396" y="2425962"/>
            <a:ext cx="7690484" cy="4313360"/>
          </a:xfrm>
          <a:prstGeom prst="rect">
            <a:avLst/>
          </a:prstGeom>
        </p:spPr>
        <p:txBody>
          <a:bodyPr vert="horz" wrap="square" lIns="0" tIns="73025" rIns="0" bIns="0" rtlCol="0">
            <a:spAutoFit/>
          </a:bodyPr>
          <a:lstStyle/>
          <a:p>
            <a:pPr marL="355600" indent="-343535">
              <a:lnSpc>
                <a:spcPct val="100000"/>
              </a:lnSpc>
              <a:spcBef>
                <a:spcPts val="575"/>
              </a:spcBef>
              <a:buFont typeface="Arial"/>
              <a:buChar char="•"/>
              <a:tabLst>
                <a:tab pos="355600" algn="l"/>
                <a:tab pos="356235" algn="l"/>
              </a:tabLst>
            </a:pPr>
            <a:r>
              <a:rPr lang="es-CL" b="1" noProof="0" dirty="0">
                <a:solidFill>
                  <a:srgbClr val="002060"/>
                </a:solidFill>
                <a:latin typeface="Arial"/>
                <a:cs typeface="Arial"/>
              </a:rPr>
              <a:t>CLASE 2: GASES COMPRIMIDOS,</a:t>
            </a:r>
            <a:r>
              <a:rPr lang="es-CL" b="1" spc="-75" noProof="0" dirty="0">
                <a:solidFill>
                  <a:srgbClr val="002060"/>
                </a:solidFill>
                <a:latin typeface="Arial"/>
                <a:cs typeface="Arial"/>
              </a:rPr>
              <a:t> </a:t>
            </a:r>
            <a:r>
              <a:rPr lang="es-CL" b="1" noProof="0" dirty="0">
                <a:solidFill>
                  <a:srgbClr val="002060"/>
                </a:solidFill>
                <a:latin typeface="Arial"/>
                <a:cs typeface="Arial"/>
              </a:rPr>
              <a:t>LICUADOS,</a:t>
            </a:r>
            <a:endParaRPr lang="es-CL" noProof="0" dirty="0">
              <a:solidFill>
                <a:srgbClr val="002060"/>
              </a:solidFill>
              <a:latin typeface="Arial"/>
              <a:cs typeface="Arial"/>
            </a:endParaRPr>
          </a:p>
          <a:p>
            <a:pPr marL="355600">
              <a:lnSpc>
                <a:spcPct val="100000"/>
              </a:lnSpc>
              <a:spcBef>
                <a:spcPts val="480"/>
              </a:spcBef>
            </a:pPr>
            <a:r>
              <a:rPr lang="es-CL" b="1" spc="-20" noProof="0" dirty="0">
                <a:solidFill>
                  <a:srgbClr val="002060"/>
                </a:solidFill>
                <a:latin typeface="Arial"/>
                <a:cs typeface="Arial"/>
              </a:rPr>
              <a:t>DISUELTOS </a:t>
            </a:r>
            <a:r>
              <a:rPr lang="es-CL" b="1" noProof="0" dirty="0">
                <a:solidFill>
                  <a:srgbClr val="002060"/>
                </a:solidFill>
                <a:latin typeface="Arial"/>
                <a:cs typeface="Arial"/>
              </a:rPr>
              <a:t>A PRESION </a:t>
            </a:r>
            <a:r>
              <a:rPr lang="es-CL" b="1" spc="5" noProof="0" dirty="0">
                <a:solidFill>
                  <a:srgbClr val="002060"/>
                </a:solidFill>
                <a:latin typeface="Arial"/>
                <a:cs typeface="Arial"/>
              </a:rPr>
              <a:t>O</a:t>
            </a:r>
            <a:r>
              <a:rPr lang="es-CL" b="1" spc="-180" noProof="0" dirty="0">
                <a:solidFill>
                  <a:srgbClr val="002060"/>
                </a:solidFill>
                <a:latin typeface="Arial"/>
                <a:cs typeface="Arial"/>
              </a:rPr>
              <a:t> </a:t>
            </a:r>
            <a:r>
              <a:rPr lang="es-CL" b="1" noProof="0" dirty="0">
                <a:solidFill>
                  <a:srgbClr val="002060"/>
                </a:solidFill>
                <a:latin typeface="Arial"/>
                <a:cs typeface="Arial"/>
              </a:rPr>
              <a:t>CRIOGENICOS</a:t>
            </a:r>
            <a:endParaRPr lang="es-CL" noProof="0" dirty="0">
              <a:solidFill>
                <a:srgbClr val="002060"/>
              </a:solidFill>
              <a:latin typeface="Arial"/>
              <a:cs typeface="Arial"/>
            </a:endParaRPr>
          </a:p>
          <a:p>
            <a:pPr marL="1212215" lvl="1" indent="-285750">
              <a:lnSpc>
                <a:spcPct val="100000"/>
              </a:lnSpc>
              <a:spcBef>
                <a:spcPts val="484"/>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2.1: </a:t>
            </a:r>
            <a:r>
              <a:rPr lang="es-CL" noProof="0" dirty="0">
                <a:solidFill>
                  <a:srgbClr val="002060"/>
                </a:solidFill>
                <a:latin typeface="Arial"/>
                <a:cs typeface="Arial"/>
              </a:rPr>
              <a:t>Gases</a:t>
            </a:r>
            <a:r>
              <a:rPr lang="es-CL" spc="-50" noProof="0" dirty="0">
                <a:solidFill>
                  <a:srgbClr val="002060"/>
                </a:solidFill>
                <a:latin typeface="Arial"/>
                <a:cs typeface="Arial"/>
              </a:rPr>
              <a:t> </a:t>
            </a:r>
            <a:r>
              <a:rPr lang="es-CL" noProof="0" dirty="0">
                <a:solidFill>
                  <a:srgbClr val="002060"/>
                </a:solidFill>
                <a:latin typeface="Arial"/>
                <a:cs typeface="Arial"/>
              </a:rPr>
              <a:t>inflamables.</a:t>
            </a:r>
          </a:p>
          <a:p>
            <a:pPr marL="1212215" lvl="1" indent="-285750">
              <a:lnSpc>
                <a:spcPct val="100000"/>
              </a:lnSpc>
              <a:spcBef>
                <a:spcPts val="480"/>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2.2: </a:t>
            </a:r>
            <a:r>
              <a:rPr lang="es-CL" noProof="0" dirty="0">
                <a:solidFill>
                  <a:srgbClr val="002060"/>
                </a:solidFill>
                <a:latin typeface="Arial"/>
                <a:cs typeface="Arial"/>
              </a:rPr>
              <a:t>Gases no</a:t>
            </a:r>
            <a:r>
              <a:rPr lang="es-CL" spc="-65" noProof="0" dirty="0">
                <a:solidFill>
                  <a:srgbClr val="002060"/>
                </a:solidFill>
                <a:latin typeface="Arial"/>
                <a:cs typeface="Arial"/>
              </a:rPr>
              <a:t> </a:t>
            </a:r>
            <a:r>
              <a:rPr lang="es-CL" noProof="0" dirty="0">
                <a:solidFill>
                  <a:srgbClr val="002060"/>
                </a:solidFill>
                <a:latin typeface="Arial"/>
                <a:cs typeface="Arial"/>
              </a:rPr>
              <a:t>inflamables.</a:t>
            </a:r>
          </a:p>
          <a:p>
            <a:pPr marL="1212215" lvl="1" indent="-285750">
              <a:lnSpc>
                <a:spcPct val="100000"/>
              </a:lnSpc>
              <a:spcBef>
                <a:spcPts val="480"/>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2.3: </a:t>
            </a:r>
            <a:r>
              <a:rPr lang="es-CL" noProof="0" dirty="0">
                <a:solidFill>
                  <a:srgbClr val="002060"/>
                </a:solidFill>
                <a:latin typeface="Arial"/>
                <a:cs typeface="Arial"/>
              </a:rPr>
              <a:t>Gases</a:t>
            </a:r>
            <a:r>
              <a:rPr lang="es-CL" spc="-50" noProof="0" dirty="0">
                <a:solidFill>
                  <a:srgbClr val="002060"/>
                </a:solidFill>
                <a:latin typeface="Arial"/>
                <a:cs typeface="Arial"/>
              </a:rPr>
              <a:t> </a:t>
            </a:r>
            <a:r>
              <a:rPr lang="es-CL" noProof="0" dirty="0">
                <a:solidFill>
                  <a:srgbClr val="002060"/>
                </a:solidFill>
                <a:latin typeface="Arial"/>
                <a:cs typeface="Arial"/>
              </a:rPr>
              <a:t>venenosos.</a:t>
            </a:r>
          </a:p>
          <a:p>
            <a:pPr lvl="1">
              <a:lnSpc>
                <a:spcPct val="100000"/>
              </a:lnSpc>
              <a:spcBef>
                <a:spcPts val="25"/>
              </a:spcBef>
              <a:buClr>
                <a:srgbClr val="FB0028"/>
              </a:buClr>
              <a:buFont typeface="Arial"/>
              <a:buChar char="–"/>
            </a:pPr>
            <a:endParaRPr lang="es-CL" noProof="0" dirty="0">
              <a:solidFill>
                <a:srgbClr val="002060"/>
              </a:solidFill>
              <a:latin typeface="Arial"/>
              <a:cs typeface="Arial"/>
            </a:endParaRPr>
          </a:p>
          <a:p>
            <a:pPr marL="355600" indent="-343535">
              <a:lnSpc>
                <a:spcPct val="100000"/>
              </a:lnSpc>
              <a:buFont typeface="Arial"/>
              <a:buChar char="•"/>
              <a:tabLst>
                <a:tab pos="355600" algn="l"/>
                <a:tab pos="356235" algn="l"/>
              </a:tabLst>
            </a:pPr>
            <a:r>
              <a:rPr lang="es-CL" b="1" noProof="0" dirty="0">
                <a:solidFill>
                  <a:srgbClr val="002060"/>
                </a:solidFill>
                <a:latin typeface="Arial"/>
                <a:cs typeface="Arial"/>
              </a:rPr>
              <a:t>CLASE 3: LIQUIDOS</a:t>
            </a:r>
            <a:r>
              <a:rPr lang="es-CL" b="1" spc="-65" noProof="0" dirty="0">
                <a:solidFill>
                  <a:srgbClr val="002060"/>
                </a:solidFill>
                <a:latin typeface="Arial"/>
                <a:cs typeface="Arial"/>
              </a:rPr>
              <a:t> </a:t>
            </a:r>
            <a:r>
              <a:rPr lang="es-CL" b="1" noProof="0" dirty="0">
                <a:solidFill>
                  <a:srgbClr val="002060"/>
                </a:solidFill>
                <a:latin typeface="Arial"/>
                <a:cs typeface="Arial"/>
              </a:rPr>
              <a:t>INFLAMABLES</a:t>
            </a:r>
            <a:endParaRPr lang="es-CL" noProof="0" dirty="0">
              <a:solidFill>
                <a:srgbClr val="002060"/>
              </a:solidFill>
              <a:latin typeface="Arial"/>
              <a:cs typeface="Arial"/>
            </a:endParaRPr>
          </a:p>
          <a:p>
            <a:pPr marL="1212215" lvl="1" indent="-285750">
              <a:lnSpc>
                <a:spcPct val="100000"/>
              </a:lnSpc>
              <a:spcBef>
                <a:spcPts val="480"/>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3.1 : </a:t>
            </a:r>
            <a:r>
              <a:rPr lang="es-CL" noProof="0" dirty="0">
                <a:solidFill>
                  <a:srgbClr val="002060"/>
                </a:solidFill>
                <a:latin typeface="Arial"/>
                <a:cs typeface="Arial"/>
              </a:rPr>
              <a:t>Con temperatura de</a:t>
            </a:r>
            <a:r>
              <a:rPr lang="es-CL" spc="-105" noProof="0" dirty="0">
                <a:solidFill>
                  <a:srgbClr val="002060"/>
                </a:solidFill>
                <a:latin typeface="Arial"/>
                <a:cs typeface="Arial"/>
              </a:rPr>
              <a:t> </a:t>
            </a:r>
            <a:r>
              <a:rPr lang="es-CL" noProof="0" dirty="0">
                <a:solidFill>
                  <a:srgbClr val="002060"/>
                </a:solidFill>
                <a:latin typeface="Arial"/>
                <a:cs typeface="Arial"/>
              </a:rPr>
              <a:t>inflamación</a:t>
            </a:r>
          </a:p>
          <a:p>
            <a:pPr marL="1155700">
              <a:lnSpc>
                <a:spcPct val="100000"/>
              </a:lnSpc>
              <a:spcBef>
                <a:spcPts val="480"/>
              </a:spcBef>
              <a:tabLst>
                <a:tab pos="1443355" algn="l"/>
              </a:tabLst>
            </a:pPr>
            <a:r>
              <a:rPr lang="es-CL" noProof="0" dirty="0">
                <a:solidFill>
                  <a:srgbClr val="002060"/>
                </a:solidFill>
                <a:latin typeface="Arial"/>
                <a:cs typeface="Arial"/>
              </a:rPr>
              <a:t>	18</a:t>
            </a:r>
            <a:r>
              <a:rPr lang="es-CL" spc="-20" noProof="0" dirty="0">
                <a:solidFill>
                  <a:srgbClr val="002060"/>
                </a:solidFill>
                <a:latin typeface="Arial"/>
                <a:cs typeface="Arial"/>
              </a:rPr>
              <a:t> </a:t>
            </a:r>
            <a:r>
              <a:rPr lang="es-CL" noProof="0" dirty="0">
                <a:solidFill>
                  <a:srgbClr val="002060"/>
                </a:solidFill>
                <a:latin typeface="Arial"/>
                <a:cs typeface="Arial"/>
              </a:rPr>
              <a:t>°C.</a:t>
            </a:r>
          </a:p>
          <a:p>
            <a:pPr marL="1212850" marR="1280160" lvl="1" indent="-285750">
              <a:lnSpc>
                <a:spcPts val="2880"/>
              </a:lnSpc>
              <a:spcBef>
                <a:spcPts val="175"/>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3.2 : </a:t>
            </a:r>
            <a:r>
              <a:rPr lang="es-CL" noProof="0" dirty="0">
                <a:solidFill>
                  <a:srgbClr val="002060"/>
                </a:solidFill>
                <a:latin typeface="Arial"/>
                <a:cs typeface="Arial"/>
              </a:rPr>
              <a:t>Con temperatura de</a:t>
            </a:r>
            <a:r>
              <a:rPr lang="es-CL" spc="-125" noProof="0" dirty="0">
                <a:solidFill>
                  <a:srgbClr val="002060"/>
                </a:solidFill>
                <a:latin typeface="Arial"/>
                <a:cs typeface="Arial"/>
              </a:rPr>
              <a:t> </a:t>
            </a:r>
            <a:r>
              <a:rPr lang="es-CL" noProof="0" dirty="0">
                <a:solidFill>
                  <a:srgbClr val="002060"/>
                </a:solidFill>
                <a:latin typeface="Arial"/>
                <a:cs typeface="Arial"/>
              </a:rPr>
              <a:t>inflamación  entre 18°C y 23</a:t>
            </a:r>
            <a:r>
              <a:rPr lang="es-CL" spc="-75" noProof="0" dirty="0">
                <a:solidFill>
                  <a:srgbClr val="002060"/>
                </a:solidFill>
                <a:latin typeface="Arial"/>
                <a:cs typeface="Arial"/>
              </a:rPr>
              <a:t> </a:t>
            </a:r>
            <a:r>
              <a:rPr lang="es-CL" spc="5" noProof="0" dirty="0">
                <a:solidFill>
                  <a:srgbClr val="002060"/>
                </a:solidFill>
                <a:latin typeface="Arial"/>
                <a:cs typeface="Arial"/>
              </a:rPr>
              <a:t>°C.</a:t>
            </a:r>
            <a:endParaRPr lang="es-CL" noProof="0" dirty="0">
              <a:solidFill>
                <a:srgbClr val="002060"/>
              </a:solidFill>
              <a:latin typeface="Arial"/>
              <a:cs typeface="Arial"/>
            </a:endParaRPr>
          </a:p>
          <a:p>
            <a:pPr marL="1212850" marR="5080" lvl="1" indent="-285750" algn="ctr">
              <a:lnSpc>
                <a:spcPct val="100000"/>
              </a:lnSpc>
              <a:spcBef>
                <a:spcPts val="309"/>
              </a:spcBef>
              <a:buClr>
                <a:srgbClr val="002060"/>
              </a:buClr>
              <a:buFont typeface="Wingdings" panose="05000000000000000000" pitchFamily="2" charset="2"/>
              <a:buChar char="ü"/>
              <a:tabLst>
                <a:tab pos="1156335" algn="l"/>
              </a:tabLst>
            </a:pPr>
            <a:r>
              <a:rPr lang="es-CL" b="1" spc="-5" noProof="0" dirty="0">
                <a:solidFill>
                  <a:srgbClr val="002060"/>
                </a:solidFill>
                <a:latin typeface="Arial"/>
                <a:cs typeface="Arial"/>
              </a:rPr>
              <a:t>División </a:t>
            </a:r>
            <a:r>
              <a:rPr lang="es-CL" b="1" noProof="0" dirty="0">
                <a:solidFill>
                  <a:srgbClr val="002060"/>
                </a:solidFill>
                <a:latin typeface="Arial"/>
                <a:cs typeface="Arial"/>
              </a:rPr>
              <a:t>3.3: </a:t>
            </a:r>
            <a:r>
              <a:rPr lang="es-CL" noProof="0" dirty="0">
                <a:solidFill>
                  <a:srgbClr val="002060"/>
                </a:solidFill>
                <a:latin typeface="Arial"/>
                <a:cs typeface="Arial"/>
              </a:rPr>
              <a:t>Con temperatura de inflamación entre 23</a:t>
            </a:r>
            <a:r>
              <a:rPr lang="es-CL" spc="-155" noProof="0" dirty="0">
                <a:solidFill>
                  <a:srgbClr val="002060"/>
                </a:solidFill>
                <a:latin typeface="Arial"/>
                <a:cs typeface="Arial"/>
              </a:rPr>
              <a:t> </a:t>
            </a:r>
            <a:r>
              <a:rPr lang="es-CL" noProof="0" dirty="0" err="1">
                <a:solidFill>
                  <a:srgbClr val="002060"/>
                </a:solidFill>
                <a:latin typeface="Arial"/>
                <a:cs typeface="Arial"/>
              </a:rPr>
              <a:t>ºC</a:t>
            </a:r>
            <a:r>
              <a:rPr lang="es-CL" noProof="0" dirty="0">
                <a:solidFill>
                  <a:srgbClr val="002060"/>
                </a:solidFill>
                <a:latin typeface="Arial"/>
                <a:cs typeface="Arial"/>
              </a:rPr>
              <a:t>  y 61</a:t>
            </a:r>
            <a:r>
              <a:rPr lang="es-CL" spc="-35" noProof="0" dirty="0">
                <a:solidFill>
                  <a:srgbClr val="002060"/>
                </a:solidFill>
                <a:latin typeface="Arial"/>
                <a:cs typeface="Arial"/>
              </a:rPr>
              <a:t> </a:t>
            </a:r>
            <a:r>
              <a:rPr lang="es-CL" noProof="0" dirty="0" err="1">
                <a:solidFill>
                  <a:srgbClr val="002060"/>
                </a:solidFill>
                <a:latin typeface="Arial"/>
                <a:cs typeface="Arial"/>
              </a:rPr>
              <a:t>ºC</a:t>
            </a:r>
            <a:r>
              <a:rPr lang="es-CL" noProof="0" dirty="0">
                <a:solidFill>
                  <a:srgbClr val="002060"/>
                </a:solidFill>
                <a:latin typeface="Arial"/>
                <a:cs typeface="Arial"/>
              </a:rPr>
              <a:t>.</a:t>
            </a:r>
          </a:p>
        </p:txBody>
      </p:sp>
      <p:sp>
        <p:nvSpPr>
          <p:cNvPr id="12" name="object 12"/>
          <p:cNvSpPr txBox="1">
            <a:spLocks noGrp="1"/>
          </p:cNvSpPr>
          <p:nvPr>
            <p:ph type="title" idx="4294967295"/>
          </p:nvPr>
        </p:nvSpPr>
        <p:spPr>
          <a:xfrm>
            <a:off x="637264" y="1892562"/>
            <a:ext cx="6523038" cy="382797"/>
          </a:xfrm>
          <a:prstGeom prst="rect">
            <a:avLst/>
          </a:prstGeom>
        </p:spPr>
        <p:txBody>
          <a:bodyPr vert="horz" wrap="square" lIns="0" tIns="13335" rIns="0" bIns="0" rtlCol="0">
            <a:spAutoFit/>
          </a:bodyPr>
          <a:lstStyle/>
          <a:p>
            <a:pPr marL="1207770" marR="5080" indent="-1195705">
              <a:lnSpc>
                <a:spcPct val="100000"/>
              </a:lnSpc>
              <a:spcBef>
                <a:spcPts val="105"/>
              </a:spcBef>
            </a:pPr>
            <a:r>
              <a:rPr lang="es-CL" sz="2400" b="1" u="sng" noProof="0" dirty="0">
                <a:solidFill>
                  <a:srgbClr val="002060"/>
                </a:solidFill>
                <a:effectLst>
                  <a:outerShdw blurRad="38100" dist="38100" dir="2700000" algn="tl">
                    <a:srgbClr val="000000">
                      <a:alpha val="43137"/>
                    </a:srgbClr>
                  </a:outerShdw>
                </a:effectLst>
              </a:rPr>
              <a:t>MARCO</a:t>
            </a:r>
            <a:r>
              <a:rPr lang="es-CL" sz="2400" b="1" u="sng" spc="-90" noProof="0" dirty="0">
                <a:solidFill>
                  <a:srgbClr val="002060"/>
                </a:solidFill>
                <a:effectLst>
                  <a:outerShdw blurRad="38100" dist="38100" dir="2700000" algn="tl">
                    <a:srgbClr val="000000">
                      <a:alpha val="43137"/>
                    </a:srgbClr>
                  </a:outerShdw>
                </a:effectLst>
              </a:rPr>
              <a:t> </a:t>
            </a:r>
            <a:r>
              <a:rPr lang="es-CL" sz="2400" b="1" u="sng" spc="-25" noProof="0" dirty="0">
                <a:solidFill>
                  <a:srgbClr val="002060"/>
                </a:solidFill>
                <a:effectLst>
                  <a:outerShdw blurRad="38100" dist="38100" dir="2700000" algn="tl">
                    <a:srgbClr val="000000">
                      <a:alpha val="43137"/>
                    </a:srgbClr>
                  </a:outerShdw>
                </a:effectLst>
              </a:rPr>
              <a:t>NORMATIVO  </a:t>
            </a:r>
            <a:r>
              <a:rPr lang="es-CL" sz="2400" b="1" u="sng" noProof="0" dirty="0">
                <a:solidFill>
                  <a:srgbClr val="002060"/>
                </a:solidFill>
                <a:effectLst>
                  <a:outerShdw blurRad="38100" dist="38100" dir="2700000" algn="tl">
                    <a:srgbClr val="000000">
                      <a:alpha val="43137"/>
                    </a:srgbClr>
                  </a:outerShdw>
                </a:effectLst>
              </a:rPr>
              <a:t>NCH</a:t>
            </a:r>
            <a:r>
              <a:rPr lang="es-CL" sz="2400" b="1" u="sng" spc="-10" noProof="0" dirty="0">
                <a:solidFill>
                  <a:srgbClr val="002060"/>
                </a:solidFill>
                <a:effectLst>
                  <a:outerShdw blurRad="38100" dist="38100" dir="2700000" algn="tl">
                    <a:srgbClr val="000000">
                      <a:alpha val="43137"/>
                    </a:srgbClr>
                  </a:outerShdw>
                </a:effectLst>
              </a:rPr>
              <a:t> </a:t>
            </a:r>
            <a:r>
              <a:rPr lang="es-CL" sz="2400" b="1" u="sng" spc="-5" noProof="0" dirty="0">
                <a:solidFill>
                  <a:srgbClr val="002060"/>
                </a:solidFill>
                <a:effectLst>
                  <a:outerShdw blurRad="38100" dist="38100" dir="2700000" algn="tl">
                    <a:srgbClr val="000000">
                      <a:alpha val="43137"/>
                    </a:srgbClr>
                  </a:outerShdw>
                </a:effectLst>
              </a:rPr>
              <a:t>382</a:t>
            </a:r>
          </a:p>
        </p:txBody>
      </p:sp>
    </p:spTree>
    <p:extLst>
      <p:ext uri="{BB962C8B-B14F-4D97-AF65-F5344CB8AC3E}">
        <p14:creationId xmlns:p14="http://schemas.microsoft.com/office/powerpoint/2010/main" val="785030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body" idx="4294967295"/>
          </p:nvPr>
        </p:nvSpPr>
        <p:spPr>
          <a:xfrm>
            <a:off x="262432" y="2741174"/>
            <a:ext cx="8147050" cy="3793987"/>
          </a:xfrm>
          <a:prstGeom prst="rect">
            <a:avLst/>
          </a:prstGeom>
        </p:spPr>
        <p:txBody>
          <a:bodyPr vert="horz" wrap="square" lIns="0" tIns="48895" rIns="0" bIns="0" rtlCol="0">
            <a:spAutoFit/>
          </a:bodyPr>
          <a:lstStyle/>
          <a:p>
            <a:pPr marL="355600" marR="5080" indent="-343535" algn="just">
              <a:lnSpc>
                <a:spcPct val="90100"/>
              </a:lnSpc>
              <a:spcBef>
                <a:spcPts val="385"/>
              </a:spcBef>
              <a:buFont typeface="Arial"/>
              <a:buChar char="•"/>
              <a:tabLst>
                <a:tab pos="356235" algn="l"/>
              </a:tabLst>
            </a:pPr>
            <a:r>
              <a:rPr lang="es-CL" sz="2000" b="1" spc="-5" noProof="0" dirty="0">
                <a:solidFill>
                  <a:srgbClr val="002060"/>
                </a:solidFill>
                <a:latin typeface="Arial"/>
                <a:cs typeface="Arial"/>
              </a:rPr>
              <a:t>CLASE 4: SOLIDOS INFLAMABLES </a:t>
            </a:r>
            <a:r>
              <a:rPr lang="es-CL" sz="2000" b="1" noProof="0" dirty="0">
                <a:solidFill>
                  <a:srgbClr val="002060"/>
                </a:solidFill>
                <a:latin typeface="Arial"/>
                <a:cs typeface="Arial"/>
              </a:rPr>
              <a:t>- </a:t>
            </a:r>
            <a:r>
              <a:rPr lang="es-CL" sz="2000" b="1" spc="-20" noProof="0" dirty="0">
                <a:solidFill>
                  <a:srgbClr val="002060"/>
                </a:solidFill>
                <a:latin typeface="Arial"/>
                <a:cs typeface="Arial"/>
              </a:rPr>
              <a:t>SUSTANCIAS  </a:t>
            </a:r>
            <a:r>
              <a:rPr lang="es-CL" sz="2000" b="1" noProof="0" dirty="0">
                <a:solidFill>
                  <a:srgbClr val="002060"/>
                </a:solidFill>
                <a:latin typeface="Arial"/>
                <a:cs typeface="Arial"/>
              </a:rPr>
              <a:t>QUE </a:t>
            </a:r>
            <a:r>
              <a:rPr lang="es-CL" sz="2000" b="1" spc="-5" noProof="0" dirty="0">
                <a:solidFill>
                  <a:srgbClr val="002060"/>
                </a:solidFill>
                <a:latin typeface="Arial"/>
                <a:cs typeface="Arial"/>
              </a:rPr>
              <a:t>EN </a:t>
            </a:r>
            <a:r>
              <a:rPr lang="es-CL" sz="2000" b="1" spc="-30" noProof="0" dirty="0">
                <a:solidFill>
                  <a:srgbClr val="002060"/>
                </a:solidFill>
                <a:latin typeface="Arial"/>
                <a:cs typeface="Arial"/>
              </a:rPr>
              <a:t>CONTACTO </a:t>
            </a:r>
            <a:r>
              <a:rPr lang="es-CL" sz="2000" b="1" noProof="0" dirty="0">
                <a:solidFill>
                  <a:srgbClr val="002060"/>
                </a:solidFill>
                <a:latin typeface="Arial"/>
                <a:cs typeface="Arial"/>
              </a:rPr>
              <a:t>CON </a:t>
            </a:r>
            <a:r>
              <a:rPr lang="es-CL" sz="2000" b="1" spc="-10" noProof="0" dirty="0">
                <a:solidFill>
                  <a:srgbClr val="002060"/>
                </a:solidFill>
                <a:latin typeface="Arial"/>
                <a:cs typeface="Arial"/>
              </a:rPr>
              <a:t>EL </a:t>
            </a:r>
            <a:r>
              <a:rPr lang="es-CL" sz="2000" b="1" spc="-5" noProof="0" dirty="0">
                <a:solidFill>
                  <a:srgbClr val="002060"/>
                </a:solidFill>
                <a:latin typeface="Arial"/>
                <a:cs typeface="Arial"/>
              </a:rPr>
              <a:t>AGUA </a:t>
            </a:r>
            <a:r>
              <a:rPr lang="es-CL" sz="2000" b="1" noProof="0" dirty="0">
                <a:solidFill>
                  <a:srgbClr val="002060"/>
                </a:solidFill>
                <a:latin typeface="Arial"/>
                <a:cs typeface="Arial"/>
              </a:rPr>
              <a:t>DESPRENDEN EN </a:t>
            </a:r>
            <a:r>
              <a:rPr lang="es-CL" sz="2000" b="1" spc="-5" noProof="0" dirty="0">
                <a:solidFill>
                  <a:srgbClr val="002060"/>
                </a:solidFill>
                <a:latin typeface="Arial"/>
                <a:cs typeface="Arial"/>
              </a:rPr>
              <a:t>GASES</a:t>
            </a:r>
            <a:r>
              <a:rPr lang="es-CL" sz="2000" b="1" spc="-10" noProof="0" dirty="0">
                <a:solidFill>
                  <a:srgbClr val="002060"/>
                </a:solidFill>
                <a:latin typeface="Arial"/>
                <a:cs typeface="Arial"/>
              </a:rPr>
              <a:t> </a:t>
            </a:r>
            <a:r>
              <a:rPr lang="es-CL" sz="2000" b="1" spc="-5" noProof="0" dirty="0">
                <a:solidFill>
                  <a:srgbClr val="002060"/>
                </a:solidFill>
                <a:latin typeface="Arial"/>
                <a:cs typeface="Arial"/>
              </a:rPr>
              <a:t>INFLAMABLES:</a:t>
            </a:r>
            <a:endParaRPr lang="es-CL" sz="2000" noProof="0" dirty="0">
              <a:solidFill>
                <a:srgbClr val="002060"/>
              </a:solidFill>
              <a:latin typeface="Arial"/>
              <a:cs typeface="Arial"/>
            </a:endParaRPr>
          </a:p>
          <a:p>
            <a:pPr marL="812165" lvl="1" indent="-342900">
              <a:lnSpc>
                <a:spcPct val="100000"/>
              </a:lnSpc>
              <a:spcBef>
                <a:spcPts val="244"/>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4.1: </a:t>
            </a:r>
            <a:r>
              <a:rPr lang="es-CL" sz="2000" noProof="0" dirty="0">
                <a:solidFill>
                  <a:srgbClr val="002060"/>
                </a:solidFill>
                <a:latin typeface="Arial"/>
                <a:cs typeface="Arial"/>
              </a:rPr>
              <a:t>Sólidos</a:t>
            </a:r>
            <a:r>
              <a:rPr lang="es-CL" sz="2000" spc="-20" noProof="0" dirty="0">
                <a:solidFill>
                  <a:srgbClr val="002060"/>
                </a:solidFill>
                <a:latin typeface="Arial"/>
                <a:cs typeface="Arial"/>
              </a:rPr>
              <a:t> </a:t>
            </a:r>
            <a:r>
              <a:rPr lang="es-CL" sz="2000" noProof="0" dirty="0">
                <a:solidFill>
                  <a:srgbClr val="002060"/>
                </a:solidFill>
                <a:latin typeface="Arial"/>
                <a:cs typeface="Arial"/>
              </a:rPr>
              <a:t>inflamables.</a:t>
            </a:r>
          </a:p>
          <a:p>
            <a:pPr marL="812165"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4.2: </a:t>
            </a:r>
            <a:r>
              <a:rPr lang="es-CL" sz="2000" noProof="0" dirty="0">
                <a:solidFill>
                  <a:srgbClr val="002060"/>
                </a:solidFill>
                <a:latin typeface="Arial"/>
                <a:cs typeface="Arial"/>
              </a:rPr>
              <a:t>Sustancias con riesgos combustión</a:t>
            </a:r>
            <a:r>
              <a:rPr lang="es-CL" sz="2000" spc="-80" noProof="0" dirty="0">
                <a:solidFill>
                  <a:srgbClr val="002060"/>
                </a:solidFill>
                <a:latin typeface="Arial"/>
                <a:cs typeface="Arial"/>
              </a:rPr>
              <a:t> </a:t>
            </a:r>
            <a:r>
              <a:rPr lang="es-CL" sz="2000" noProof="0" dirty="0">
                <a:solidFill>
                  <a:srgbClr val="002060"/>
                </a:solidFill>
                <a:latin typeface="Arial"/>
                <a:cs typeface="Arial"/>
              </a:rPr>
              <a:t>espontanea.</a:t>
            </a:r>
          </a:p>
          <a:p>
            <a:pPr marL="812165"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4.3: </a:t>
            </a:r>
            <a:r>
              <a:rPr lang="es-CL" sz="2000" noProof="0" dirty="0">
                <a:solidFill>
                  <a:srgbClr val="002060"/>
                </a:solidFill>
                <a:latin typeface="Arial"/>
                <a:cs typeface="Arial"/>
              </a:rPr>
              <a:t>Sustancias que desprenden gases</a:t>
            </a:r>
            <a:r>
              <a:rPr lang="es-CL" sz="2000" spc="-90" noProof="0" dirty="0">
                <a:solidFill>
                  <a:srgbClr val="002060"/>
                </a:solidFill>
                <a:latin typeface="Arial"/>
                <a:cs typeface="Arial"/>
              </a:rPr>
              <a:t> </a:t>
            </a:r>
            <a:r>
              <a:rPr lang="es-CL" sz="2000" noProof="0" dirty="0">
                <a:solidFill>
                  <a:srgbClr val="002060"/>
                </a:solidFill>
                <a:latin typeface="Arial"/>
                <a:cs typeface="Arial"/>
              </a:rPr>
              <a:t>inflamables.</a:t>
            </a:r>
          </a:p>
          <a:p>
            <a:pPr lvl="1">
              <a:lnSpc>
                <a:spcPct val="100000"/>
              </a:lnSpc>
              <a:buClr>
                <a:srgbClr val="FB0028"/>
              </a:buClr>
              <a:buFont typeface="Arial"/>
              <a:buChar char="–"/>
            </a:pPr>
            <a:endParaRPr lang="es-CL" sz="2750" noProof="0" dirty="0">
              <a:solidFill>
                <a:srgbClr val="002060"/>
              </a:solidFill>
            </a:endParaRPr>
          </a:p>
          <a:p>
            <a:pPr marL="355600" marR="2287270" indent="-343535">
              <a:lnSpc>
                <a:spcPct val="110000"/>
              </a:lnSpc>
              <a:buFont typeface="Arial"/>
              <a:buChar char="•"/>
              <a:tabLst>
                <a:tab pos="355600" algn="l"/>
                <a:tab pos="356235" algn="l"/>
              </a:tabLst>
            </a:pPr>
            <a:r>
              <a:rPr lang="es-CL" sz="2000" b="1" spc="-5" noProof="0" dirty="0">
                <a:solidFill>
                  <a:srgbClr val="002060"/>
                </a:solidFill>
                <a:latin typeface="Arial"/>
                <a:cs typeface="Arial"/>
              </a:rPr>
              <a:t>CLASE 5: </a:t>
            </a:r>
            <a:r>
              <a:rPr lang="es-CL" sz="2000" b="1" spc="-25" noProof="0" dirty="0">
                <a:solidFill>
                  <a:srgbClr val="002060"/>
                </a:solidFill>
                <a:latin typeface="Arial"/>
                <a:cs typeface="Arial"/>
              </a:rPr>
              <a:t>SUSTANCIAS </a:t>
            </a:r>
            <a:r>
              <a:rPr lang="es-CL" sz="2000" b="1" spc="-5" noProof="0" dirty="0">
                <a:solidFill>
                  <a:srgbClr val="002060"/>
                </a:solidFill>
                <a:latin typeface="Arial"/>
                <a:cs typeface="Arial"/>
              </a:rPr>
              <a:t>COMBURENT  PEROXIDOS </a:t>
            </a:r>
            <a:r>
              <a:rPr lang="es-CL" sz="2000" b="1" noProof="0" dirty="0">
                <a:solidFill>
                  <a:srgbClr val="002060"/>
                </a:solidFill>
                <a:latin typeface="Arial"/>
                <a:cs typeface="Arial"/>
              </a:rPr>
              <a:t>ORGANICOS:</a:t>
            </a:r>
            <a:endParaRPr lang="es-CL" sz="2000" noProof="0" dirty="0">
              <a:solidFill>
                <a:srgbClr val="002060"/>
              </a:solidFill>
              <a:latin typeface="Arial"/>
              <a:cs typeface="Arial"/>
            </a:endParaRPr>
          </a:p>
          <a:p>
            <a:pPr marL="812165" lvl="1" indent="-342900">
              <a:lnSpc>
                <a:spcPct val="100000"/>
              </a:lnSpc>
              <a:spcBef>
                <a:spcPts val="245"/>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5.1:</a:t>
            </a:r>
            <a:r>
              <a:rPr lang="es-CL" sz="2000" noProof="0" dirty="0">
                <a:solidFill>
                  <a:srgbClr val="002060"/>
                </a:solidFill>
                <a:latin typeface="Arial"/>
                <a:cs typeface="Arial"/>
              </a:rPr>
              <a:t>Sustancias</a:t>
            </a:r>
            <a:r>
              <a:rPr lang="es-CL" sz="2000" spc="-30" noProof="0" dirty="0">
                <a:solidFill>
                  <a:srgbClr val="002060"/>
                </a:solidFill>
                <a:latin typeface="Arial"/>
                <a:cs typeface="Arial"/>
              </a:rPr>
              <a:t> </a:t>
            </a:r>
            <a:r>
              <a:rPr lang="es-CL" sz="2000" noProof="0" dirty="0">
                <a:solidFill>
                  <a:srgbClr val="002060"/>
                </a:solidFill>
                <a:latin typeface="Arial"/>
                <a:cs typeface="Arial"/>
              </a:rPr>
              <a:t>Comburentes.</a:t>
            </a:r>
          </a:p>
          <a:p>
            <a:pPr marL="812165" lvl="1" indent="-342900">
              <a:lnSpc>
                <a:spcPct val="100000"/>
              </a:lnSpc>
              <a:spcBef>
                <a:spcPts val="240"/>
              </a:spcBef>
              <a:buClr>
                <a:srgbClr val="002060"/>
              </a:buClr>
              <a:buFont typeface="Wingdings" panose="05000000000000000000" pitchFamily="2" charset="2"/>
              <a:buChar char="ü"/>
              <a:tabLst>
                <a:tab pos="756285" algn="l"/>
                <a:tab pos="756920" algn="l"/>
              </a:tabLst>
            </a:pPr>
            <a:r>
              <a:rPr lang="es-CL" sz="2000" b="1" spc="-5" noProof="0" dirty="0">
                <a:solidFill>
                  <a:srgbClr val="002060"/>
                </a:solidFill>
                <a:latin typeface="Arial"/>
                <a:cs typeface="Arial"/>
              </a:rPr>
              <a:t>División </a:t>
            </a:r>
            <a:r>
              <a:rPr lang="es-CL" sz="2000" b="1" noProof="0" dirty="0">
                <a:solidFill>
                  <a:srgbClr val="002060"/>
                </a:solidFill>
                <a:latin typeface="Arial"/>
                <a:cs typeface="Arial"/>
              </a:rPr>
              <a:t>5.2: </a:t>
            </a:r>
            <a:r>
              <a:rPr lang="es-CL" sz="2000" noProof="0" dirty="0">
                <a:solidFill>
                  <a:srgbClr val="002060"/>
                </a:solidFill>
                <a:latin typeface="Arial"/>
                <a:cs typeface="Arial"/>
              </a:rPr>
              <a:t>Peróxidos</a:t>
            </a:r>
            <a:r>
              <a:rPr lang="es-CL" sz="2000" spc="-40" noProof="0" dirty="0">
                <a:solidFill>
                  <a:srgbClr val="002060"/>
                </a:solidFill>
                <a:latin typeface="Arial"/>
                <a:cs typeface="Arial"/>
              </a:rPr>
              <a:t> </a:t>
            </a:r>
            <a:r>
              <a:rPr lang="es-CL" sz="2000" noProof="0" dirty="0">
                <a:solidFill>
                  <a:srgbClr val="002060"/>
                </a:solidFill>
                <a:latin typeface="Arial"/>
                <a:cs typeface="Arial"/>
              </a:rPr>
              <a:t>Orgánicos.</a:t>
            </a:r>
          </a:p>
        </p:txBody>
      </p:sp>
      <p:sp>
        <p:nvSpPr>
          <p:cNvPr id="13" name="object 13"/>
          <p:cNvSpPr txBox="1">
            <a:spLocks noGrp="1"/>
          </p:cNvSpPr>
          <p:nvPr>
            <p:ph type="title" idx="4294967295"/>
          </p:nvPr>
        </p:nvSpPr>
        <p:spPr>
          <a:xfrm>
            <a:off x="1083091" y="1990999"/>
            <a:ext cx="6505732" cy="444352"/>
          </a:xfrm>
          <a:prstGeom prst="rect">
            <a:avLst/>
          </a:prstGeom>
        </p:spPr>
        <p:txBody>
          <a:bodyPr vert="horz" wrap="square" lIns="0" tIns="13335" rIns="0" bIns="0" rtlCol="0">
            <a:spAutoFit/>
          </a:bodyPr>
          <a:lstStyle/>
          <a:p>
            <a:pPr marL="1207770" marR="5080" indent="-1195705">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MARCO</a:t>
            </a:r>
            <a:r>
              <a:rPr lang="es-CL" sz="2800" b="1" u="sng" spc="-90" noProof="0" dirty="0">
                <a:solidFill>
                  <a:srgbClr val="002060"/>
                </a:solidFill>
                <a:effectLst>
                  <a:outerShdw blurRad="38100" dist="38100" dir="2700000" algn="tl">
                    <a:srgbClr val="000000">
                      <a:alpha val="43137"/>
                    </a:srgbClr>
                  </a:outerShdw>
                </a:effectLst>
              </a:rPr>
              <a:t> </a:t>
            </a:r>
            <a:r>
              <a:rPr lang="es-CL" sz="2800" b="1" u="sng" spc="-25" noProof="0" dirty="0">
                <a:solidFill>
                  <a:srgbClr val="002060"/>
                </a:solidFill>
                <a:effectLst>
                  <a:outerShdw blurRad="38100" dist="38100" dir="2700000" algn="tl">
                    <a:srgbClr val="000000">
                      <a:alpha val="43137"/>
                    </a:srgbClr>
                  </a:outerShdw>
                </a:effectLst>
              </a:rPr>
              <a:t>NORMATIVO  </a:t>
            </a:r>
            <a:r>
              <a:rPr lang="es-CL" sz="2800" b="1" u="sng" noProof="0" dirty="0">
                <a:solidFill>
                  <a:srgbClr val="002060"/>
                </a:solidFill>
                <a:effectLst>
                  <a:outerShdw blurRad="38100" dist="38100" dir="2700000" algn="tl">
                    <a:srgbClr val="000000">
                      <a:alpha val="43137"/>
                    </a:srgbClr>
                  </a:outerShdw>
                </a:effectLst>
              </a:rPr>
              <a:t>NCH</a:t>
            </a:r>
            <a:r>
              <a:rPr lang="es-CL" sz="2800" b="1" u="sng" spc="-10" noProof="0" dirty="0">
                <a:solidFill>
                  <a:srgbClr val="002060"/>
                </a:solidFill>
                <a:effectLst>
                  <a:outerShdw blurRad="38100" dist="38100" dir="2700000" algn="tl">
                    <a:srgbClr val="000000">
                      <a:alpha val="43137"/>
                    </a:srgbClr>
                  </a:outerShdw>
                </a:effectLst>
              </a:rPr>
              <a:t> </a:t>
            </a:r>
            <a:r>
              <a:rPr lang="es-CL" sz="2800" b="1" u="sng" spc="-5" noProof="0" dirty="0">
                <a:solidFill>
                  <a:srgbClr val="002060"/>
                </a:solidFill>
                <a:effectLst>
                  <a:outerShdw blurRad="38100" dist="38100" dir="2700000" algn="tl">
                    <a:srgbClr val="000000">
                      <a:alpha val="43137"/>
                    </a:srgbClr>
                  </a:outerShdw>
                </a:effectLst>
              </a:rPr>
              <a:t>382</a:t>
            </a:r>
          </a:p>
        </p:txBody>
      </p:sp>
      <p:sp>
        <p:nvSpPr>
          <p:cNvPr id="9" name="object 9"/>
          <p:cNvSpPr/>
          <p:nvPr/>
        </p:nvSpPr>
        <p:spPr>
          <a:xfrm>
            <a:off x="5876145" y="4646676"/>
            <a:ext cx="2743200" cy="2211324"/>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3037165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643797" y="2986396"/>
            <a:ext cx="3200399" cy="26670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442120" y="2898241"/>
            <a:ext cx="4533829" cy="844462"/>
          </a:xfrm>
          <a:prstGeom prst="rect">
            <a:avLst/>
          </a:prstGeom>
        </p:spPr>
        <p:txBody>
          <a:bodyPr vert="horz" wrap="square" lIns="0" tIns="13335" rIns="0" bIns="0" rtlCol="0">
            <a:spAutoFit/>
          </a:bodyPr>
          <a:lstStyle/>
          <a:p>
            <a:pPr marL="355600" indent="-343535">
              <a:lnSpc>
                <a:spcPct val="100000"/>
              </a:lnSpc>
              <a:spcBef>
                <a:spcPts val="105"/>
              </a:spcBef>
              <a:buFont typeface="Arial"/>
              <a:buChar char="•"/>
              <a:tabLst>
                <a:tab pos="355600" algn="l"/>
                <a:tab pos="356235" algn="l"/>
                <a:tab pos="1763395" algn="l"/>
              </a:tabLst>
            </a:pPr>
            <a:r>
              <a:rPr lang="es-CL" b="1" noProof="0" dirty="0">
                <a:solidFill>
                  <a:srgbClr val="002060"/>
                </a:solidFill>
                <a:latin typeface="Arial"/>
                <a:cs typeface="Arial"/>
              </a:rPr>
              <a:t>CL</a:t>
            </a:r>
            <a:r>
              <a:rPr lang="es-CL" b="1" spc="5" noProof="0" dirty="0">
                <a:solidFill>
                  <a:srgbClr val="002060"/>
                </a:solidFill>
                <a:latin typeface="Arial"/>
                <a:cs typeface="Arial"/>
              </a:rPr>
              <a:t>A</a:t>
            </a:r>
            <a:r>
              <a:rPr lang="es-CL" b="1" noProof="0" dirty="0">
                <a:solidFill>
                  <a:srgbClr val="002060"/>
                </a:solidFill>
                <a:latin typeface="Arial"/>
                <a:cs typeface="Arial"/>
              </a:rPr>
              <a:t>SE 6: SUSTANCIAS VENENOSAS (TOXICAS) Y SUSTANCIAS INFECCIOSAS</a:t>
            </a:r>
            <a:endParaRPr lang="es-CL" noProof="0" dirty="0">
              <a:solidFill>
                <a:srgbClr val="002060"/>
              </a:solidFill>
              <a:latin typeface="Arial"/>
              <a:cs typeface="Arial"/>
            </a:endParaRPr>
          </a:p>
        </p:txBody>
      </p:sp>
      <p:sp>
        <p:nvSpPr>
          <p:cNvPr id="12" name="object 12"/>
          <p:cNvSpPr txBox="1"/>
          <p:nvPr/>
        </p:nvSpPr>
        <p:spPr>
          <a:xfrm>
            <a:off x="517948" y="4510413"/>
            <a:ext cx="5986145" cy="1905650"/>
          </a:xfrm>
          <a:prstGeom prst="rect">
            <a:avLst/>
          </a:prstGeom>
        </p:spPr>
        <p:txBody>
          <a:bodyPr vert="horz" wrap="square" lIns="0" tIns="73660" rIns="0" bIns="0" rtlCol="0">
            <a:spAutoFit/>
          </a:bodyPr>
          <a:lstStyle/>
          <a:p>
            <a:pPr>
              <a:lnSpc>
                <a:spcPct val="100000"/>
              </a:lnSpc>
              <a:spcBef>
                <a:spcPts val="15"/>
              </a:spcBef>
            </a:pPr>
            <a:endParaRPr lang="es-CL" sz="2900" noProof="0" dirty="0">
              <a:solidFill>
                <a:srgbClr val="002060"/>
              </a:solidFill>
              <a:latin typeface="Arial"/>
              <a:cs typeface="Arial"/>
            </a:endParaRPr>
          </a:p>
          <a:p>
            <a:pPr marL="355600" indent="-342900">
              <a:lnSpc>
                <a:spcPct val="100000"/>
              </a:lnSpc>
              <a:buFont typeface="Arial"/>
              <a:buChar char="•"/>
              <a:tabLst>
                <a:tab pos="354965" algn="l"/>
                <a:tab pos="355600" algn="l"/>
              </a:tabLst>
            </a:pPr>
            <a:r>
              <a:rPr lang="es-CL" b="1" noProof="0" dirty="0">
                <a:solidFill>
                  <a:srgbClr val="002060"/>
                </a:solidFill>
                <a:latin typeface="Arial"/>
                <a:cs typeface="Arial"/>
              </a:rPr>
              <a:t>CLASE 7: </a:t>
            </a:r>
            <a:r>
              <a:rPr lang="es-CL" b="1" spc="-15" noProof="0" dirty="0">
                <a:solidFill>
                  <a:srgbClr val="002060"/>
                </a:solidFill>
                <a:latin typeface="Arial"/>
                <a:cs typeface="Arial"/>
              </a:rPr>
              <a:t>SUSTANCIAS</a:t>
            </a:r>
            <a:r>
              <a:rPr lang="es-CL" b="1" spc="-30" noProof="0" dirty="0">
                <a:solidFill>
                  <a:srgbClr val="002060"/>
                </a:solidFill>
                <a:latin typeface="Arial"/>
                <a:cs typeface="Arial"/>
              </a:rPr>
              <a:t> </a:t>
            </a:r>
            <a:r>
              <a:rPr lang="es-CL" b="1" spc="-15" noProof="0" dirty="0">
                <a:solidFill>
                  <a:srgbClr val="002060"/>
                </a:solidFill>
                <a:latin typeface="Arial"/>
                <a:cs typeface="Arial"/>
              </a:rPr>
              <a:t>RADIACTIVAS</a:t>
            </a:r>
            <a:endParaRPr lang="es-CL" noProof="0" dirty="0">
              <a:solidFill>
                <a:srgbClr val="002060"/>
              </a:solidFill>
              <a:latin typeface="Arial"/>
              <a:cs typeface="Arial"/>
            </a:endParaRPr>
          </a:p>
          <a:p>
            <a:pPr>
              <a:lnSpc>
                <a:spcPct val="100000"/>
              </a:lnSpc>
              <a:spcBef>
                <a:spcPts val="25"/>
              </a:spcBef>
              <a:buClr>
                <a:srgbClr val="FB0028"/>
              </a:buClr>
              <a:buFont typeface="Arial"/>
              <a:buChar char="•"/>
            </a:pPr>
            <a:endParaRPr lang="es-CL" noProof="0" dirty="0">
              <a:solidFill>
                <a:srgbClr val="002060"/>
              </a:solidFill>
              <a:latin typeface="Arial"/>
              <a:cs typeface="Arial"/>
            </a:endParaRPr>
          </a:p>
          <a:p>
            <a:pPr marL="355600" indent="-342900">
              <a:lnSpc>
                <a:spcPct val="100000"/>
              </a:lnSpc>
              <a:buFont typeface="Arial"/>
              <a:buChar char="•"/>
              <a:tabLst>
                <a:tab pos="354965" algn="l"/>
                <a:tab pos="355600" algn="l"/>
              </a:tabLst>
            </a:pPr>
            <a:r>
              <a:rPr lang="es-CL" b="1" noProof="0" dirty="0">
                <a:solidFill>
                  <a:srgbClr val="002060"/>
                </a:solidFill>
                <a:latin typeface="Arial"/>
                <a:cs typeface="Arial"/>
              </a:rPr>
              <a:t>CLASE 8: </a:t>
            </a:r>
            <a:r>
              <a:rPr lang="es-CL" b="1" spc="-15" noProof="0" dirty="0">
                <a:solidFill>
                  <a:srgbClr val="002060"/>
                </a:solidFill>
                <a:latin typeface="Arial"/>
                <a:cs typeface="Arial"/>
              </a:rPr>
              <a:t>SUSTANCIAS</a:t>
            </a:r>
            <a:r>
              <a:rPr lang="es-CL" b="1" spc="-35" noProof="0" dirty="0">
                <a:solidFill>
                  <a:srgbClr val="002060"/>
                </a:solidFill>
                <a:latin typeface="Arial"/>
                <a:cs typeface="Arial"/>
              </a:rPr>
              <a:t> </a:t>
            </a:r>
            <a:r>
              <a:rPr lang="es-CL" b="1" spc="-15" noProof="0" dirty="0">
                <a:solidFill>
                  <a:srgbClr val="002060"/>
                </a:solidFill>
                <a:latin typeface="Arial"/>
                <a:cs typeface="Arial"/>
              </a:rPr>
              <a:t>CORROSIVAS</a:t>
            </a:r>
            <a:endParaRPr lang="es-CL" noProof="0" dirty="0">
              <a:solidFill>
                <a:srgbClr val="002060"/>
              </a:solidFill>
              <a:latin typeface="Arial"/>
              <a:cs typeface="Arial"/>
            </a:endParaRPr>
          </a:p>
          <a:p>
            <a:pPr>
              <a:lnSpc>
                <a:spcPct val="100000"/>
              </a:lnSpc>
              <a:spcBef>
                <a:spcPts val="30"/>
              </a:spcBef>
              <a:buClr>
                <a:srgbClr val="FB0028"/>
              </a:buClr>
              <a:buFont typeface="Arial"/>
              <a:buChar char="•"/>
            </a:pPr>
            <a:endParaRPr lang="es-CL" noProof="0" dirty="0">
              <a:solidFill>
                <a:srgbClr val="002060"/>
              </a:solidFill>
              <a:latin typeface="Arial"/>
              <a:cs typeface="Arial"/>
            </a:endParaRPr>
          </a:p>
          <a:p>
            <a:pPr marL="355600" indent="-342900">
              <a:lnSpc>
                <a:spcPct val="100000"/>
              </a:lnSpc>
              <a:buFont typeface="Arial"/>
              <a:buChar char="•"/>
              <a:tabLst>
                <a:tab pos="354965" algn="l"/>
                <a:tab pos="355600" algn="l"/>
              </a:tabLst>
            </a:pPr>
            <a:r>
              <a:rPr lang="es-CL" b="1" noProof="0" dirty="0">
                <a:solidFill>
                  <a:srgbClr val="002060"/>
                </a:solidFill>
                <a:latin typeface="Arial"/>
                <a:cs typeface="Arial"/>
              </a:rPr>
              <a:t>CLASE 9: </a:t>
            </a:r>
            <a:r>
              <a:rPr lang="es-CL" b="1" spc="-15" noProof="0" dirty="0">
                <a:solidFill>
                  <a:srgbClr val="002060"/>
                </a:solidFill>
                <a:latin typeface="Arial"/>
                <a:cs typeface="Arial"/>
              </a:rPr>
              <a:t>SUSTANCIAS </a:t>
            </a:r>
            <a:r>
              <a:rPr lang="es-CL" b="1" noProof="0" dirty="0">
                <a:solidFill>
                  <a:srgbClr val="002060"/>
                </a:solidFill>
                <a:latin typeface="Arial"/>
                <a:cs typeface="Arial"/>
              </a:rPr>
              <a:t>PELIGROSAS</a:t>
            </a:r>
            <a:r>
              <a:rPr lang="es-CL" b="1" spc="-30" noProof="0" dirty="0">
                <a:solidFill>
                  <a:srgbClr val="002060"/>
                </a:solidFill>
                <a:latin typeface="Arial"/>
                <a:cs typeface="Arial"/>
              </a:rPr>
              <a:t> </a:t>
            </a:r>
            <a:r>
              <a:rPr lang="es-CL" b="1" spc="-25" noProof="0" dirty="0">
                <a:solidFill>
                  <a:srgbClr val="002060"/>
                </a:solidFill>
                <a:latin typeface="Arial"/>
                <a:cs typeface="Arial"/>
              </a:rPr>
              <a:t>VARIAS</a:t>
            </a:r>
            <a:endParaRPr lang="es-CL" noProof="0" dirty="0">
              <a:solidFill>
                <a:srgbClr val="002060"/>
              </a:solidFill>
              <a:latin typeface="Arial"/>
              <a:cs typeface="Arial"/>
            </a:endParaRPr>
          </a:p>
        </p:txBody>
      </p:sp>
      <p:sp>
        <p:nvSpPr>
          <p:cNvPr id="16" name="object 16"/>
          <p:cNvSpPr txBox="1">
            <a:spLocks noGrp="1"/>
          </p:cNvSpPr>
          <p:nvPr>
            <p:ph type="title" idx="4294967295"/>
          </p:nvPr>
        </p:nvSpPr>
        <p:spPr>
          <a:xfrm>
            <a:off x="1225235" y="1944638"/>
            <a:ext cx="5790162" cy="444352"/>
          </a:xfrm>
          <a:prstGeom prst="rect">
            <a:avLst/>
          </a:prstGeom>
        </p:spPr>
        <p:txBody>
          <a:bodyPr vert="horz" wrap="square" lIns="0" tIns="13335" rIns="0" bIns="0" rtlCol="0">
            <a:spAutoFit/>
          </a:bodyPr>
          <a:lstStyle/>
          <a:p>
            <a:pPr marL="1207770" marR="5080" indent="-1195705">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MARCO</a:t>
            </a:r>
            <a:r>
              <a:rPr lang="es-CL" sz="2800" b="1" u="sng" spc="-90" noProof="0" dirty="0">
                <a:solidFill>
                  <a:srgbClr val="002060"/>
                </a:solidFill>
                <a:effectLst>
                  <a:outerShdw blurRad="38100" dist="38100" dir="2700000" algn="tl">
                    <a:srgbClr val="000000">
                      <a:alpha val="43137"/>
                    </a:srgbClr>
                  </a:outerShdw>
                </a:effectLst>
              </a:rPr>
              <a:t> </a:t>
            </a:r>
            <a:r>
              <a:rPr lang="es-CL" sz="2800" b="1" u="sng" spc="-25" noProof="0" dirty="0">
                <a:solidFill>
                  <a:srgbClr val="002060"/>
                </a:solidFill>
                <a:effectLst>
                  <a:outerShdw blurRad="38100" dist="38100" dir="2700000" algn="tl">
                    <a:srgbClr val="000000">
                      <a:alpha val="43137"/>
                    </a:srgbClr>
                  </a:outerShdw>
                </a:effectLst>
              </a:rPr>
              <a:t>NORMATIVO  </a:t>
            </a:r>
            <a:r>
              <a:rPr lang="es-CL" sz="2800" b="1" u="sng" noProof="0" dirty="0">
                <a:solidFill>
                  <a:srgbClr val="002060"/>
                </a:solidFill>
                <a:effectLst>
                  <a:outerShdw blurRad="38100" dist="38100" dir="2700000" algn="tl">
                    <a:srgbClr val="000000">
                      <a:alpha val="43137"/>
                    </a:srgbClr>
                  </a:outerShdw>
                </a:effectLst>
              </a:rPr>
              <a:t>NCH</a:t>
            </a:r>
            <a:r>
              <a:rPr lang="es-CL" sz="2800" b="1" u="sng" spc="-10" noProof="0" dirty="0">
                <a:solidFill>
                  <a:srgbClr val="002060"/>
                </a:solidFill>
                <a:effectLst>
                  <a:outerShdw blurRad="38100" dist="38100" dir="2700000" algn="tl">
                    <a:srgbClr val="000000">
                      <a:alpha val="43137"/>
                    </a:srgbClr>
                  </a:outerShdw>
                </a:effectLst>
              </a:rPr>
              <a:t> </a:t>
            </a:r>
            <a:r>
              <a:rPr lang="es-CL" sz="2800" b="1" u="sng" spc="-5" noProof="0" dirty="0">
                <a:solidFill>
                  <a:srgbClr val="002060"/>
                </a:solidFill>
                <a:effectLst>
                  <a:outerShdw blurRad="38100" dist="38100" dir="2700000" algn="tl">
                    <a:srgbClr val="000000">
                      <a:alpha val="43137"/>
                    </a:srgbClr>
                  </a:outerShdw>
                </a:effectLst>
              </a:rPr>
              <a:t>382</a:t>
            </a:r>
          </a:p>
        </p:txBody>
      </p:sp>
      <p:sp>
        <p:nvSpPr>
          <p:cNvPr id="2" name="CuadroTexto 1">
            <a:extLst>
              <a:ext uri="{FF2B5EF4-FFF2-40B4-BE49-F238E27FC236}">
                <a16:creationId xmlns:a16="http://schemas.microsoft.com/office/drawing/2014/main" id="{99C30C05-71DB-2CCE-7852-D9604E7D8422}"/>
              </a:ext>
            </a:extLst>
          </p:cNvPr>
          <p:cNvSpPr txBox="1"/>
          <p:nvPr/>
        </p:nvSpPr>
        <p:spPr>
          <a:xfrm>
            <a:off x="0" y="3837876"/>
            <a:ext cx="8844196" cy="987450"/>
          </a:xfrm>
          <a:prstGeom prst="rect">
            <a:avLst/>
          </a:prstGeom>
          <a:noFill/>
        </p:spPr>
        <p:txBody>
          <a:bodyPr wrap="square" rtlCol="0">
            <a:spAutoFit/>
          </a:bodyPr>
          <a:lstStyle/>
          <a:p>
            <a:pPr marL="757555" indent="-287655">
              <a:lnSpc>
                <a:spcPct val="100000"/>
              </a:lnSpc>
              <a:spcBef>
                <a:spcPts val="480"/>
              </a:spcBef>
              <a:buClr>
                <a:srgbClr val="002060"/>
              </a:buClr>
              <a:buFont typeface="Wingdings" panose="05000000000000000000" pitchFamily="2" charset="2"/>
              <a:buChar char="ü"/>
              <a:tabLst>
                <a:tab pos="756920" algn="l"/>
                <a:tab pos="758190" algn="l"/>
              </a:tabLst>
            </a:pPr>
            <a:r>
              <a:rPr lang="es-CL" sz="1800" b="1" spc="-5" noProof="0" dirty="0">
                <a:solidFill>
                  <a:srgbClr val="002060"/>
                </a:solidFill>
                <a:latin typeface="Arial"/>
                <a:cs typeface="Arial"/>
              </a:rPr>
              <a:t>División </a:t>
            </a:r>
            <a:r>
              <a:rPr lang="es-CL" sz="1800" b="1" noProof="0" dirty="0">
                <a:solidFill>
                  <a:srgbClr val="002060"/>
                </a:solidFill>
                <a:latin typeface="Arial"/>
                <a:cs typeface="Arial"/>
              </a:rPr>
              <a:t>6.1:</a:t>
            </a:r>
            <a:r>
              <a:rPr lang="es-CL" sz="1800" b="1" spc="-185" noProof="0" dirty="0">
                <a:solidFill>
                  <a:srgbClr val="002060"/>
                </a:solidFill>
                <a:latin typeface="Arial"/>
                <a:cs typeface="Arial"/>
              </a:rPr>
              <a:t> </a:t>
            </a:r>
            <a:r>
              <a:rPr lang="es-CL" sz="1800" noProof="0" dirty="0">
                <a:solidFill>
                  <a:srgbClr val="002060"/>
                </a:solidFill>
                <a:latin typeface="Arial"/>
                <a:cs typeface="Arial"/>
              </a:rPr>
              <a:t>Sustancias venenosas.</a:t>
            </a:r>
          </a:p>
          <a:p>
            <a:pPr marL="757555" indent="-287655">
              <a:lnSpc>
                <a:spcPct val="100000"/>
              </a:lnSpc>
              <a:spcBef>
                <a:spcPts val="480"/>
              </a:spcBef>
              <a:buClr>
                <a:srgbClr val="002060"/>
              </a:buClr>
              <a:buFont typeface="Wingdings" panose="05000000000000000000" pitchFamily="2" charset="2"/>
              <a:buChar char="ü"/>
              <a:tabLst>
                <a:tab pos="756920" algn="l"/>
                <a:tab pos="758190" algn="l"/>
              </a:tabLst>
            </a:pPr>
            <a:r>
              <a:rPr lang="es-CL" sz="1800" b="1" spc="-5" noProof="0" dirty="0">
                <a:solidFill>
                  <a:srgbClr val="002060"/>
                </a:solidFill>
                <a:latin typeface="Arial"/>
                <a:cs typeface="Arial"/>
              </a:rPr>
              <a:t>División </a:t>
            </a:r>
            <a:r>
              <a:rPr lang="es-CL" sz="1800" b="1" noProof="0" dirty="0">
                <a:solidFill>
                  <a:srgbClr val="002060"/>
                </a:solidFill>
                <a:latin typeface="Arial"/>
                <a:cs typeface="Arial"/>
              </a:rPr>
              <a:t>6.2:</a:t>
            </a:r>
            <a:r>
              <a:rPr lang="es-CL" sz="1800" b="1" spc="-185" noProof="0" dirty="0">
                <a:solidFill>
                  <a:srgbClr val="002060"/>
                </a:solidFill>
                <a:latin typeface="Arial"/>
                <a:cs typeface="Arial"/>
              </a:rPr>
              <a:t> </a:t>
            </a:r>
            <a:r>
              <a:rPr lang="es-CL" sz="1800" noProof="0" dirty="0">
                <a:solidFill>
                  <a:srgbClr val="002060"/>
                </a:solidFill>
                <a:latin typeface="Arial"/>
                <a:cs typeface="Arial"/>
              </a:rPr>
              <a:t>Sustancias infecciosas.</a:t>
            </a:r>
          </a:p>
          <a:p>
            <a:endParaRPr lang="es-CL" noProof="0" dirty="0"/>
          </a:p>
        </p:txBody>
      </p:sp>
    </p:spTree>
    <p:extLst>
      <p:ext uri="{BB962C8B-B14F-4D97-AF65-F5344CB8AC3E}">
        <p14:creationId xmlns:p14="http://schemas.microsoft.com/office/powerpoint/2010/main" val="2939183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388764" y="1621204"/>
            <a:ext cx="7795865" cy="858876"/>
          </a:xfrm>
          <a:prstGeom prst="rect">
            <a:avLst/>
          </a:prstGeom>
        </p:spPr>
        <p:txBody>
          <a:bodyPr vert="horz" wrap="square" lIns="0" tIns="423850" rIns="0" bIns="0" rtlCol="0">
            <a:spAutoFit/>
          </a:bodyPr>
          <a:lstStyle/>
          <a:p>
            <a:pPr marL="441959" marR="5080" indent="-184785">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NCH </a:t>
            </a:r>
            <a:r>
              <a:rPr lang="es-CL" sz="2800" b="1" u="sng" spc="-5" noProof="0" dirty="0">
                <a:solidFill>
                  <a:srgbClr val="002060"/>
                </a:solidFill>
                <a:effectLst>
                  <a:outerShdw blurRad="38100" dist="38100" dir="2700000" algn="tl">
                    <a:srgbClr val="000000">
                      <a:alpha val="43137"/>
                    </a:srgbClr>
                  </a:outerShdw>
                </a:effectLst>
              </a:rPr>
              <a:t>2245 </a:t>
            </a:r>
            <a:r>
              <a:rPr lang="es-CL" sz="2800" b="1" u="sng" spc="-75" noProof="0" dirty="0">
                <a:solidFill>
                  <a:srgbClr val="002060"/>
                </a:solidFill>
                <a:effectLst>
                  <a:outerShdw blurRad="38100" dist="38100" dir="2700000" algn="tl">
                    <a:srgbClr val="000000">
                      <a:alpha val="43137"/>
                    </a:srgbClr>
                  </a:outerShdw>
                </a:effectLst>
              </a:rPr>
              <a:t>OF.93 </a:t>
            </a:r>
            <a:r>
              <a:rPr lang="es-CL" sz="2800" b="1" u="sng" noProof="0" dirty="0">
                <a:solidFill>
                  <a:srgbClr val="002060"/>
                </a:solidFill>
                <a:effectLst>
                  <a:outerShdw blurRad="38100" dist="38100" dir="2700000" algn="tl">
                    <a:srgbClr val="000000">
                      <a:alpha val="43137"/>
                    </a:srgbClr>
                  </a:outerShdw>
                </a:effectLst>
              </a:rPr>
              <a:t>HOJA</a:t>
            </a:r>
            <a:r>
              <a:rPr lang="es-CL" sz="2800" b="1" u="sng" spc="-215"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DE  </a:t>
            </a:r>
            <a:r>
              <a:rPr lang="es-CL" sz="2800" b="1" u="sng" spc="-60" noProof="0" dirty="0">
                <a:solidFill>
                  <a:srgbClr val="002060"/>
                </a:solidFill>
                <a:effectLst>
                  <a:outerShdw blurRad="38100" dist="38100" dir="2700000" algn="tl">
                    <a:srgbClr val="000000">
                      <a:alpha val="43137"/>
                    </a:srgbClr>
                  </a:outerShdw>
                </a:effectLst>
              </a:rPr>
              <a:t>DATOS </a:t>
            </a:r>
            <a:r>
              <a:rPr lang="es-CL" sz="2800" b="1" u="sng" noProof="0" dirty="0">
                <a:solidFill>
                  <a:srgbClr val="002060"/>
                </a:solidFill>
                <a:effectLst>
                  <a:outerShdw blurRad="38100" dist="38100" dir="2700000" algn="tl">
                    <a:srgbClr val="000000">
                      <a:alpha val="43137"/>
                    </a:srgbClr>
                  </a:outerShdw>
                </a:effectLst>
              </a:rPr>
              <a:t>DE</a:t>
            </a:r>
            <a:r>
              <a:rPr lang="es-CL" sz="2800" b="1" u="sng" spc="1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SEGURIDAD</a:t>
            </a:r>
          </a:p>
        </p:txBody>
      </p:sp>
      <p:sp>
        <p:nvSpPr>
          <p:cNvPr id="11" name="object 11"/>
          <p:cNvSpPr txBox="1"/>
          <p:nvPr/>
        </p:nvSpPr>
        <p:spPr>
          <a:xfrm>
            <a:off x="250857" y="2989946"/>
            <a:ext cx="3515995" cy="3536224"/>
          </a:xfrm>
          <a:prstGeom prst="rect">
            <a:avLst/>
          </a:prstGeom>
        </p:spPr>
        <p:txBody>
          <a:bodyPr vert="horz" wrap="square" lIns="0" tIns="73025" rIns="0" bIns="0" rtlCol="0">
            <a:spAutoFit/>
          </a:bodyPr>
          <a:lstStyle/>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Identificación</a:t>
            </a:r>
            <a:r>
              <a:rPr lang="es-CL" sz="2000" b="1" spc="-50" noProof="0" dirty="0">
                <a:solidFill>
                  <a:srgbClr val="002060"/>
                </a:solidFill>
                <a:latin typeface="Arial"/>
                <a:cs typeface="Arial"/>
              </a:rPr>
              <a:t> </a:t>
            </a:r>
            <a:r>
              <a:rPr lang="es-CL" sz="2000" b="1" spc="-5" noProof="0" dirty="0">
                <a:solidFill>
                  <a:srgbClr val="002060"/>
                </a:solidFill>
                <a:latin typeface="Arial"/>
                <a:cs typeface="Arial"/>
              </a:rPr>
              <a:t>química</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Descripción</a:t>
            </a:r>
            <a:endParaRPr lang="es-CL" sz="2000" noProof="0" dirty="0">
              <a:solidFill>
                <a:srgbClr val="002060"/>
              </a:solidFill>
              <a:latin typeface="Arial"/>
              <a:cs typeface="Arial"/>
            </a:endParaRPr>
          </a:p>
          <a:p>
            <a:pPr marL="354965" marR="175260" indent="-342900">
              <a:lnSpc>
                <a:spcPct val="100000"/>
              </a:lnSpc>
              <a:spcBef>
                <a:spcPts val="484"/>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Identificación de</a:t>
            </a:r>
            <a:r>
              <a:rPr lang="es-CL" sz="2000" b="1" spc="-120" noProof="0" dirty="0">
                <a:solidFill>
                  <a:srgbClr val="002060"/>
                </a:solidFill>
                <a:latin typeface="Arial"/>
                <a:cs typeface="Arial"/>
              </a:rPr>
              <a:t> </a:t>
            </a:r>
            <a:r>
              <a:rPr lang="es-CL" sz="2000" b="1" noProof="0" dirty="0">
                <a:solidFill>
                  <a:srgbClr val="002060"/>
                </a:solidFill>
                <a:latin typeface="Arial"/>
                <a:cs typeface="Arial"/>
              </a:rPr>
              <a:t>riesgos  para la</a:t>
            </a:r>
            <a:r>
              <a:rPr lang="es-CL" sz="2000" b="1" spc="-45" noProof="0" dirty="0">
                <a:solidFill>
                  <a:srgbClr val="002060"/>
                </a:solidFill>
                <a:latin typeface="Arial"/>
                <a:cs typeface="Arial"/>
              </a:rPr>
              <a:t> </a:t>
            </a:r>
            <a:r>
              <a:rPr lang="es-CL" sz="2000" b="1" noProof="0" dirty="0">
                <a:solidFill>
                  <a:srgbClr val="002060"/>
                </a:solidFill>
                <a:latin typeface="Arial"/>
                <a:cs typeface="Arial"/>
              </a:rPr>
              <a:t>salud</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Primeros</a:t>
            </a:r>
            <a:r>
              <a:rPr lang="es-CL" sz="2000" b="1" spc="-30" noProof="0" dirty="0">
                <a:solidFill>
                  <a:srgbClr val="002060"/>
                </a:solidFill>
                <a:latin typeface="Arial"/>
                <a:cs typeface="Arial"/>
              </a:rPr>
              <a:t> </a:t>
            </a:r>
            <a:r>
              <a:rPr lang="es-CL" sz="2000" b="1" noProof="0" dirty="0">
                <a:solidFill>
                  <a:srgbClr val="002060"/>
                </a:solidFill>
                <a:latin typeface="Arial"/>
                <a:cs typeface="Arial"/>
              </a:rPr>
              <a:t>auxilios</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Medidas en caso</a:t>
            </a:r>
            <a:r>
              <a:rPr lang="es-CL" sz="2000" b="1" spc="-75" noProof="0" dirty="0">
                <a:solidFill>
                  <a:srgbClr val="002060"/>
                </a:solidFill>
                <a:latin typeface="Arial"/>
                <a:cs typeface="Arial"/>
              </a:rPr>
              <a:t> </a:t>
            </a:r>
            <a:r>
              <a:rPr lang="es-CL" sz="2000" b="1" noProof="0" dirty="0">
                <a:solidFill>
                  <a:srgbClr val="002060"/>
                </a:solidFill>
                <a:latin typeface="Arial"/>
                <a:cs typeface="Arial"/>
              </a:rPr>
              <a:t>de</a:t>
            </a:r>
            <a:endParaRPr lang="es-CL" sz="2000" noProof="0" dirty="0">
              <a:solidFill>
                <a:srgbClr val="002060"/>
              </a:solidFill>
              <a:latin typeface="Arial"/>
              <a:cs typeface="Arial"/>
            </a:endParaRPr>
          </a:p>
          <a:p>
            <a:pPr marL="354965">
              <a:lnSpc>
                <a:spcPct val="100000"/>
              </a:lnSpc>
              <a:buClr>
                <a:srgbClr val="002060"/>
              </a:buClr>
            </a:pPr>
            <a:r>
              <a:rPr lang="es-CL" sz="2000" b="1" noProof="0" dirty="0">
                <a:solidFill>
                  <a:srgbClr val="002060"/>
                </a:solidFill>
                <a:latin typeface="Arial"/>
                <a:cs typeface="Arial"/>
              </a:rPr>
              <a:t>incendio</a:t>
            </a:r>
            <a:endParaRPr lang="es-CL" sz="2000" noProof="0" dirty="0">
              <a:solidFill>
                <a:srgbClr val="002060"/>
              </a:solidFill>
              <a:latin typeface="Arial"/>
              <a:cs typeface="Arial"/>
            </a:endParaRPr>
          </a:p>
          <a:p>
            <a:pPr marL="354965" marR="35750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Medidas para</a:t>
            </a:r>
            <a:r>
              <a:rPr lang="es-CL" sz="2000" b="1" spc="-110" noProof="0" dirty="0">
                <a:solidFill>
                  <a:srgbClr val="002060"/>
                </a:solidFill>
                <a:latin typeface="Arial"/>
                <a:cs typeface="Arial"/>
              </a:rPr>
              <a:t> </a:t>
            </a:r>
            <a:r>
              <a:rPr lang="es-CL" sz="2000" b="1" noProof="0" dirty="0">
                <a:solidFill>
                  <a:srgbClr val="002060"/>
                </a:solidFill>
                <a:latin typeface="Arial"/>
                <a:cs typeface="Arial"/>
              </a:rPr>
              <a:t>controlar  derrames y</a:t>
            </a:r>
            <a:r>
              <a:rPr lang="es-CL" sz="2000" b="1" spc="-65" noProof="0" dirty="0">
                <a:solidFill>
                  <a:srgbClr val="002060"/>
                </a:solidFill>
                <a:latin typeface="Arial"/>
                <a:cs typeface="Arial"/>
              </a:rPr>
              <a:t> </a:t>
            </a:r>
            <a:r>
              <a:rPr lang="es-CL" sz="2000" b="1" noProof="0" dirty="0">
                <a:solidFill>
                  <a:srgbClr val="002060"/>
                </a:solidFill>
                <a:latin typeface="Arial"/>
                <a:cs typeface="Arial"/>
              </a:rPr>
              <a:t>fuego</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Manejo y</a:t>
            </a:r>
            <a:r>
              <a:rPr lang="es-CL" sz="2000" b="1" spc="-110" noProof="0" dirty="0">
                <a:solidFill>
                  <a:srgbClr val="002060"/>
                </a:solidFill>
                <a:latin typeface="Arial"/>
                <a:cs typeface="Arial"/>
              </a:rPr>
              <a:t> </a:t>
            </a:r>
            <a:r>
              <a:rPr lang="es-CL" sz="2000" b="1" noProof="0" dirty="0">
                <a:solidFill>
                  <a:srgbClr val="002060"/>
                </a:solidFill>
                <a:latin typeface="Arial"/>
                <a:cs typeface="Arial"/>
              </a:rPr>
              <a:t>almacenamiento</a:t>
            </a:r>
            <a:endParaRPr lang="es-CL" sz="2000" noProof="0" dirty="0">
              <a:solidFill>
                <a:srgbClr val="002060"/>
              </a:solidFill>
              <a:latin typeface="Arial"/>
              <a:cs typeface="Arial"/>
            </a:endParaRPr>
          </a:p>
        </p:txBody>
      </p:sp>
      <p:sp>
        <p:nvSpPr>
          <p:cNvPr id="12" name="object 12"/>
          <p:cNvSpPr txBox="1"/>
          <p:nvPr/>
        </p:nvSpPr>
        <p:spPr>
          <a:xfrm>
            <a:off x="5032375" y="2834134"/>
            <a:ext cx="3344545" cy="3847848"/>
          </a:xfrm>
          <a:prstGeom prst="rect">
            <a:avLst/>
          </a:prstGeom>
        </p:spPr>
        <p:txBody>
          <a:bodyPr vert="horz" wrap="square" lIns="0" tIns="13335" rIns="0" bIns="0" rtlCol="0">
            <a:spAutoFit/>
          </a:bodyPr>
          <a:lstStyle/>
          <a:p>
            <a:pPr marL="342900" marR="327660" indent="-342900" algn="r">
              <a:lnSpc>
                <a:spcPct val="100000"/>
              </a:lnSpc>
              <a:spcBef>
                <a:spcPts val="105"/>
              </a:spcBef>
              <a:buClr>
                <a:srgbClr val="002060"/>
              </a:buClr>
              <a:buFont typeface="Wingdings" panose="05000000000000000000" pitchFamily="2" charset="2"/>
              <a:buChar char="ü"/>
              <a:tabLst>
                <a:tab pos="342900" algn="l"/>
                <a:tab pos="343535" algn="l"/>
              </a:tabLst>
            </a:pPr>
            <a:r>
              <a:rPr lang="es-CL" sz="2000" b="1" noProof="0" dirty="0">
                <a:solidFill>
                  <a:srgbClr val="002060"/>
                </a:solidFill>
                <a:latin typeface="Arial"/>
                <a:cs typeface="Arial"/>
              </a:rPr>
              <a:t>Protección personal</a:t>
            </a:r>
            <a:r>
              <a:rPr lang="es-CL" sz="2000" b="1" spc="-114" noProof="0" dirty="0">
                <a:solidFill>
                  <a:srgbClr val="002060"/>
                </a:solidFill>
                <a:latin typeface="Arial"/>
                <a:cs typeface="Arial"/>
              </a:rPr>
              <a:t> </a:t>
            </a:r>
            <a:r>
              <a:rPr lang="es-CL" sz="2000" b="1" noProof="0" dirty="0">
                <a:solidFill>
                  <a:srgbClr val="002060"/>
                </a:solidFill>
                <a:latin typeface="Arial"/>
                <a:cs typeface="Arial"/>
              </a:rPr>
              <a:t>y</a:t>
            </a:r>
            <a:endParaRPr lang="es-CL" sz="2000" noProof="0" dirty="0">
              <a:solidFill>
                <a:srgbClr val="002060"/>
              </a:solidFill>
              <a:latin typeface="Arial"/>
              <a:cs typeface="Arial"/>
            </a:endParaRPr>
          </a:p>
          <a:p>
            <a:pPr marL="342900" marR="354965" indent="-342900" algn="r">
              <a:lnSpc>
                <a:spcPct val="100000"/>
              </a:lnSpc>
              <a:buClr>
                <a:srgbClr val="002060"/>
              </a:buClr>
              <a:buFont typeface="Wingdings" panose="05000000000000000000" pitchFamily="2" charset="2"/>
              <a:buChar char="ü"/>
            </a:pPr>
            <a:r>
              <a:rPr lang="es-CL" sz="2000" b="1" noProof="0" dirty="0">
                <a:solidFill>
                  <a:srgbClr val="002060"/>
                </a:solidFill>
                <a:latin typeface="Arial"/>
                <a:cs typeface="Arial"/>
              </a:rPr>
              <a:t>control de</a:t>
            </a:r>
            <a:r>
              <a:rPr lang="es-CL" sz="2000" b="1" spc="-110" noProof="0" dirty="0">
                <a:solidFill>
                  <a:srgbClr val="002060"/>
                </a:solidFill>
                <a:latin typeface="Arial"/>
                <a:cs typeface="Arial"/>
              </a:rPr>
              <a:t> </a:t>
            </a:r>
            <a:r>
              <a:rPr lang="es-CL" sz="2000" b="1" noProof="0" dirty="0">
                <a:solidFill>
                  <a:srgbClr val="002060"/>
                </a:solidFill>
                <a:latin typeface="Arial"/>
                <a:cs typeface="Arial"/>
              </a:rPr>
              <a:t>exposición</a:t>
            </a:r>
            <a:endParaRPr lang="es-CL" sz="2000" noProof="0" dirty="0">
              <a:solidFill>
                <a:srgbClr val="002060"/>
              </a:solidFill>
              <a:latin typeface="Arial"/>
              <a:cs typeface="Arial"/>
            </a:endParaRPr>
          </a:p>
          <a:p>
            <a:pPr marL="355600" marR="720725"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Propiedades</a:t>
            </a:r>
            <a:r>
              <a:rPr lang="es-CL" sz="2000" b="1" spc="-90" noProof="0" dirty="0">
                <a:solidFill>
                  <a:srgbClr val="002060"/>
                </a:solidFill>
                <a:latin typeface="Arial"/>
                <a:cs typeface="Arial"/>
              </a:rPr>
              <a:t> </a:t>
            </a:r>
            <a:r>
              <a:rPr lang="es-CL" sz="2000" b="1" noProof="0" dirty="0">
                <a:solidFill>
                  <a:srgbClr val="002060"/>
                </a:solidFill>
                <a:latin typeface="Arial"/>
                <a:cs typeface="Arial"/>
              </a:rPr>
              <a:t>físico  químicos</a:t>
            </a:r>
            <a:endParaRPr lang="es-CL" sz="2000" noProof="0" dirty="0">
              <a:solidFill>
                <a:srgbClr val="002060"/>
              </a:solidFill>
              <a:latin typeface="Arial"/>
              <a:cs typeface="Arial"/>
            </a:endParaRP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Estabilidad y</a:t>
            </a:r>
            <a:r>
              <a:rPr lang="es-CL" sz="2000" b="1" spc="-80" noProof="0" dirty="0">
                <a:solidFill>
                  <a:srgbClr val="002060"/>
                </a:solidFill>
                <a:latin typeface="Arial"/>
                <a:cs typeface="Arial"/>
              </a:rPr>
              <a:t> </a:t>
            </a:r>
            <a:r>
              <a:rPr lang="es-CL" sz="2000" b="1" spc="-5" noProof="0" dirty="0">
                <a:solidFill>
                  <a:srgbClr val="002060"/>
                </a:solidFill>
                <a:latin typeface="Arial"/>
                <a:cs typeface="Arial"/>
              </a:rPr>
              <a:t>reactividad</a:t>
            </a:r>
            <a:endParaRPr lang="es-CL" sz="2000" noProof="0" dirty="0">
              <a:solidFill>
                <a:srgbClr val="002060"/>
              </a:solidFill>
              <a:latin typeface="Arial"/>
              <a:cs typeface="Arial"/>
            </a:endParaRP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Información</a:t>
            </a:r>
            <a:r>
              <a:rPr lang="es-CL" sz="2000" b="1" spc="-114" noProof="0" dirty="0">
                <a:solidFill>
                  <a:srgbClr val="002060"/>
                </a:solidFill>
                <a:latin typeface="Arial"/>
                <a:cs typeface="Arial"/>
              </a:rPr>
              <a:t> </a:t>
            </a:r>
            <a:r>
              <a:rPr lang="es-CL" sz="2000" b="1" noProof="0" dirty="0">
                <a:solidFill>
                  <a:srgbClr val="002060"/>
                </a:solidFill>
                <a:latin typeface="Arial"/>
                <a:cs typeface="Arial"/>
              </a:rPr>
              <a:t>toxicología</a:t>
            </a:r>
            <a:endParaRPr lang="es-CL" sz="2000" noProof="0" dirty="0">
              <a:solidFill>
                <a:srgbClr val="002060"/>
              </a:solidFill>
              <a:latin typeface="Arial"/>
              <a:cs typeface="Arial"/>
            </a:endParaRP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Información</a:t>
            </a:r>
            <a:r>
              <a:rPr lang="es-CL" sz="2000" b="1" spc="-50" noProof="0" dirty="0">
                <a:solidFill>
                  <a:srgbClr val="002060"/>
                </a:solidFill>
                <a:latin typeface="Arial"/>
                <a:cs typeface="Arial"/>
              </a:rPr>
              <a:t> </a:t>
            </a:r>
            <a:r>
              <a:rPr lang="es-CL" sz="2000" b="1" noProof="0" dirty="0">
                <a:solidFill>
                  <a:srgbClr val="002060"/>
                </a:solidFill>
                <a:latin typeface="Arial"/>
                <a:cs typeface="Arial"/>
              </a:rPr>
              <a:t>ecológica</a:t>
            </a:r>
            <a:endParaRPr lang="es-CL" sz="2000" noProof="0" dirty="0">
              <a:solidFill>
                <a:srgbClr val="002060"/>
              </a:solidFill>
              <a:latin typeface="Arial"/>
              <a:cs typeface="Arial"/>
            </a:endParaRPr>
          </a:p>
          <a:p>
            <a:pPr marL="355600" marR="172085" indent="-343535">
              <a:lnSpc>
                <a:spcPct val="100000"/>
              </a:lnSpc>
              <a:spcBef>
                <a:spcPts val="484"/>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Consideración sobre</a:t>
            </a:r>
            <a:r>
              <a:rPr lang="es-CL" sz="2000" b="1" spc="-110" noProof="0" dirty="0">
                <a:solidFill>
                  <a:srgbClr val="002060"/>
                </a:solidFill>
                <a:latin typeface="Arial"/>
                <a:cs typeface="Arial"/>
              </a:rPr>
              <a:t> </a:t>
            </a:r>
            <a:r>
              <a:rPr lang="es-CL" sz="2000" b="1" noProof="0" dirty="0">
                <a:solidFill>
                  <a:srgbClr val="002060"/>
                </a:solidFill>
                <a:latin typeface="Arial"/>
                <a:cs typeface="Arial"/>
              </a:rPr>
              <a:t>la  disposición</a:t>
            </a:r>
            <a:r>
              <a:rPr lang="es-CL" sz="2000" b="1" spc="-35" noProof="0" dirty="0">
                <a:solidFill>
                  <a:srgbClr val="002060"/>
                </a:solidFill>
                <a:latin typeface="Arial"/>
                <a:cs typeface="Arial"/>
              </a:rPr>
              <a:t> </a:t>
            </a:r>
            <a:r>
              <a:rPr lang="es-CL" sz="2000" b="1" noProof="0" dirty="0">
                <a:solidFill>
                  <a:srgbClr val="002060"/>
                </a:solidFill>
                <a:latin typeface="Arial"/>
                <a:cs typeface="Arial"/>
              </a:rPr>
              <a:t>final</a:t>
            </a:r>
            <a:endParaRPr lang="es-CL" sz="2000" noProof="0" dirty="0">
              <a:solidFill>
                <a:srgbClr val="002060"/>
              </a:solidFill>
              <a:latin typeface="Arial"/>
              <a:cs typeface="Arial"/>
            </a:endParaRP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Normas</a:t>
            </a:r>
            <a:r>
              <a:rPr lang="es-CL" sz="2000" b="1" spc="-20" noProof="0" dirty="0">
                <a:solidFill>
                  <a:srgbClr val="002060"/>
                </a:solidFill>
                <a:latin typeface="Arial"/>
                <a:cs typeface="Arial"/>
              </a:rPr>
              <a:t> </a:t>
            </a:r>
            <a:r>
              <a:rPr lang="es-CL" sz="2000" b="1" spc="-5" noProof="0" dirty="0">
                <a:solidFill>
                  <a:srgbClr val="002060"/>
                </a:solidFill>
                <a:latin typeface="Arial"/>
                <a:cs typeface="Arial"/>
              </a:rPr>
              <a:t>vigentes</a:t>
            </a:r>
            <a:endParaRPr lang="es-CL" sz="2000" noProof="0" dirty="0">
              <a:solidFill>
                <a:srgbClr val="002060"/>
              </a:solidFill>
              <a:latin typeface="Arial"/>
              <a:cs typeface="Arial"/>
            </a:endParaRPr>
          </a:p>
          <a:p>
            <a:pPr marL="355600" indent="-343535">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Otros</a:t>
            </a:r>
            <a:endParaRPr lang="es-CL" sz="2000" noProof="0" dirty="0">
              <a:solidFill>
                <a:srgbClr val="002060"/>
              </a:solidFill>
              <a:latin typeface="Arial"/>
              <a:cs typeface="Arial"/>
            </a:endParaRPr>
          </a:p>
        </p:txBody>
      </p:sp>
    </p:spTree>
    <p:extLst>
      <p:ext uri="{BB962C8B-B14F-4D97-AF65-F5344CB8AC3E}">
        <p14:creationId xmlns:p14="http://schemas.microsoft.com/office/powerpoint/2010/main" val="4293417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347314" y="1959731"/>
            <a:ext cx="6970427"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RIESGOS </a:t>
            </a:r>
            <a:r>
              <a:rPr lang="es-CL" sz="2800" b="1" u="sng" spc="-60" noProof="0" dirty="0">
                <a:solidFill>
                  <a:srgbClr val="002060"/>
                </a:solidFill>
                <a:effectLst>
                  <a:outerShdw blurRad="38100" dist="38100" dir="2700000" algn="tl">
                    <a:srgbClr val="000000">
                      <a:alpha val="43137"/>
                    </a:srgbClr>
                  </a:outerShdw>
                </a:effectLst>
              </a:rPr>
              <a:t>PARA </a:t>
            </a:r>
            <a:r>
              <a:rPr lang="es-CL" sz="2800" b="1" u="sng" noProof="0" dirty="0">
                <a:solidFill>
                  <a:srgbClr val="002060"/>
                </a:solidFill>
                <a:effectLst>
                  <a:outerShdw blurRad="38100" dist="38100" dir="2700000" algn="tl">
                    <a:srgbClr val="000000">
                      <a:alpha val="43137"/>
                    </a:srgbClr>
                  </a:outerShdw>
                </a:effectLst>
              </a:rPr>
              <a:t>LA</a:t>
            </a:r>
            <a:r>
              <a:rPr lang="es-CL" sz="2800" b="1" u="sng" spc="-39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SALUD</a:t>
            </a:r>
          </a:p>
        </p:txBody>
      </p:sp>
      <p:sp>
        <p:nvSpPr>
          <p:cNvPr id="10" name="object 10"/>
          <p:cNvSpPr/>
          <p:nvPr/>
        </p:nvSpPr>
        <p:spPr>
          <a:xfrm>
            <a:off x="6549849" y="3931284"/>
            <a:ext cx="2584156" cy="257097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p:nvPr/>
        </p:nvSpPr>
        <p:spPr>
          <a:xfrm>
            <a:off x="362939" y="2760532"/>
            <a:ext cx="4568825" cy="1816522"/>
          </a:xfrm>
          <a:prstGeom prst="rect">
            <a:avLst/>
          </a:prstGeom>
        </p:spPr>
        <p:txBody>
          <a:bodyPr vert="horz" wrap="square" lIns="0" tIns="107314" rIns="0" bIns="0" rtlCol="0">
            <a:spAutoFit/>
          </a:bodyPr>
          <a:lstStyle/>
          <a:p>
            <a:pPr marL="12700">
              <a:lnSpc>
                <a:spcPts val="3005"/>
              </a:lnSpc>
              <a:spcBef>
                <a:spcPts val="750"/>
              </a:spcBef>
              <a:tabLst>
                <a:tab pos="469265" algn="l"/>
                <a:tab pos="1873250" algn="l"/>
                <a:tab pos="2486025" algn="l"/>
                <a:tab pos="2945130" algn="l"/>
              </a:tabLst>
            </a:pPr>
            <a:r>
              <a:rPr lang="es-CL" b="1" spc="-5" noProof="0" dirty="0">
                <a:solidFill>
                  <a:srgbClr val="002060"/>
                </a:solidFill>
                <a:latin typeface="Arial"/>
                <a:cs typeface="Arial"/>
              </a:rPr>
              <a:t>4°</a:t>
            </a:r>
            <a:r>
              <a:rPr lang="es-CL" b="1" noProof="0" dirty="0">
                <a:solidFill>
                  <a:srgbClr val="002060"/>
                </a:solidFill>
                <a:latin typeface="Arial"/>
                <a:cs typeface="Arial"/>
              </a:rPr>
              <a:t>M</a:t>
            </a:r>
            <a:r>
              <a:rPr lang="es-CL" b="1" spc="-15" noProof="0" dirty="0">
                <a:solidFill>
                  <a:srgbClr val="002060"/>
                </a:solidFill>
                <a:latin typeface="Arial"/>
                <a:cs typeface="Arial"/>
              </a:rPr>
              <a:t>a</a:t>
            </a:r>
            <a:r>
              <a:rPr lang="es-CL" b="1" noProof="0" dirty="0">
                <a:solidFill>
                  <a:srgbClr val="002060"/>
                </a:solidFill>
                <a:latin typeface="Arial"/>
                <a:cs typeface="Arial"/>
              </a:rPr>
              <a:t>ter</a:t>
            </a:r>
            <a:r>
              <a:rPr lang="es-CL" b="1" spc="-20" noProof="0" dirty="0">
                <a:solidFill>
                  <a:srgbClr val="002060"/>
                </a:solidFill>
                <a:latin typeface="Arial"/>
                <a:cs typeface="Arial"/>
              </a:rPr>
              <a:t>i</a:t>
            </a:r>
            <a:r>
              <a:rPr lang="es-CL" b="1" noProof="0" dirty="0">
                <a:solidFill>
                  <a:srgbClr val="002060"/>
                </a:solidFill>
                <a:latin typeface="Arial"/>
                <a:cs typeface="Arial"/>
              </a:rPr>
              <a:t>ales </a:t>
            </a:r>
            <a:r>
              <a:rPr lang="es-CL" b="1" spc="-10" noProof="0" dirty="0">
                <a:solidFill>
                  <a:srgbClr val="002060"/>
                </a:solidFill>
                <a:latin typeface="Arial"/>
                <a:cs typeface="Arial"/>
              </a:rPr>
              <a:t>q</a:t>
            </a:r>
            <a:r>
              <a:rPr lang="es-CL" b="1" noProof="0" dirty="0">
                <a:solidFill>
                  <a:srgbClr val="002060"/>
                </a:solidFill>
                <a:latin typeface="Arial"/>
                <a:cs typeface="Arial"/>
              </a:rPr>
              <a:t>ue	en exposicion</a:t>
            </a:r>
            <a:r>
              <a:rPr lang="es-CL" b="1" spc="-20" noProof="0" dirty="0">
                <a:solidFill>
                  <a:srgbClr val="002060"/>
                </a:solidFill>
                <a:latin typeface="Arial"/>
                <a:cs typeface="Arial"/>
              </a:rPr>
              <a:t>e</a:t>
            </a:r>
            <a:r>
              <a:rPr lang="es-CL" b="1" noProof="0" dirty="0">
                <a:solidFill>
                  <a:srgbClr val="002060"/>
                </a:solidFill>
                <a:latin typeface="Arial"/>
                <a:cs typeface="Arial"/>
              </a:rPr>
              <a:t>s</a:t>
            </a:r>
            <a:r>
              <a:rPr lang="es-CL" noProof="0" dirty="0">
                <a:solidFill>
                  <a:srgbClr val="002060"/>
                </a:solidFill>
                <a:latin typeface="Arial"/>
                <a:cs typeface="Arial"/>
              </a:rPr>
              <a:t> </a:t>
            </a:r>
            <a:r>
              <a:rPr lang="es-CL" b="1" noProof="0" dirty="0">
                <a:solidFill>
                  <a:srgbClr val="002060"/>
                </a:solidFill>
                <a:latin typeface="Arial"/>
                <a:cs typeface="Arial"/>
              </a:rPr>
              <a:t>cortas causan </a:t>
            </a:r>
            <a:r>
              <a:rPr lang="es-CL" b="1" spc="-5" noProof="0" dirty="0">
                <a:solidFill>
                  <a:srgbClr val="002060"/>
                </a:solidFill>
                <a:latin typeface="Arial"/>
                <a:cs typeface="Arial"/>
              </a:rPr>
              <a:t>la</a:t>
            </a:r>
            <a:r>
              <a:rPr lang="es-CL" b="1" spc="-80" noProof="0" dirty="0">
                <a:solidFill>
                  <a:srgbClr val="002060"/>
                </a:solidFill>
                <a:latin typeface="Arial"/>
                <a:cs typeface="Arial"/>
              </a:rPr>
              <a:t> </a:t>
            </a:r>
            <a:r>
              <a:rPr lang="es-CL" b="1" noProof="0" dirty="0">
                <a:solidFill>
                  <a:srgbClr val="002060"/>
                </a:solidFill>
                <a:latin typeface="Arial"/>
                <a:cs typeface="Arial"/>
              </a:rPr>
              <a:t>muerte.</a:t>
            </a:r>
            <a:br>
              <a:rPr lang="es-CL" b="1" noProof="0" dirty="0">
                <a:solidFill>
                  <a:srgbClr val="002060"/>
                </a:solidFill>
                <a:latin typeface="Arial"/>
                <a:cs typeface="Arial"/>
              </a:rPr>
            </a:br>
            <a:endParaRPr lang="es-CL" noProof="0" dirty="0">
              <a:solidFill>
                <a:srgbClr val="002060"/>
              </a:solidFill>
              <a:latin typeface="Arial"/>
              <a:cs typeface="Arial"/>
            </a:endParaRPr>
          </a:p>
          <a:p>
            <a:pPr marL="12700">
              <a:lnSpc>
                <a:spcPct val="100000"/>
              </a:lnSpc>
              <a:tabLst>
                <a:tab pos="469265" algn="l"/>
                <a:tab pos="1873250" algn="l"/>
                <a:tab pos="2486025" algn="l"/>
                <a:tab pos="2945130" algn="l"/>
              </a:tabLst>
            </a:pPr>
            <a:r>
              <a:rPr lang="es-CL" b="1" spc="-5" noProof="0" dirty="0">
                <a:solidFill>
                  <a:srgbClr val="002060"/>
                </a:solidFill>
                <a:latin typeface="Arial"/>
                <a:cs typeface="Arial"/>
              </a:rPr>
              <a:t>3° </a:t>
            </a:r>
            <a:r>
              <a:rPr lang="es-CL" b="1" noProof="0" dirty="0">
                <a:solidFill>
                  <a:srgbClr val="002060"/>
                </a:solidFill>
                <a:latin typeface="Arial"/>
                <a:cs typeface="Arial"/>
              </a:rPr>
              <a:t>M</a:t>
            </a:r>
            <a:r>
              <a:rPr lang="es-CL" b="1" spc="-15" noProof="0" dirty="0">
                <a:solidFill>
                  <a:srgbClr val="002060"/>
                </a:solidFill>
                <a:latin typeface="Arial"/>
                <a:cs typeface="Arial"/>
              </a:rPr>
              <a:t>a</a:t>
            </a:r>
            <a:r>
              <a:rPr lang="es-CL" b="1" noProof="0" dirty="0">
                <a:solidFill>
                  <a:srgbClr val="002060"/>
                </a:solidFill>
                <a:latin typeface="Arial"/>
                <a:cs typeface="Arial"/>
              </a:rPr>
              <a:t>ter</a:t>
            </a:r>
            <a:r>
              <a:rPr lang="es-CL" b="1" spc="-20" noProof="0" dirty="0">
                <a:solidFill>
                  <a:srgbClr val="002060"/>
                </a:solidFill>
                <a:latin typeface="Arial"/>
                <a:cs typeface="Arial"/>
              </a:rPr>
              <a:t>i</a:t>
            </a:r>
            <a:r>
              <a:rPr lang="es-CL" b="1" noProof="0" dirty="0">
                <a:solidFill>
                  <a:srgbClr val="002060"/>
                </a:solidFill>
                <a:latin typeface="Arial"/>
                <a:cs typeface="Arial"/>
              </a:rPr>
              <a:t>ales </a:t>
            </a:r>
            <a:r>
              <a:rPr lang="es-CL" b="1" spc="-10" noProof="0" dirty="0">
                <a:solidFill>
                  <a:srgbClr val="002060"/>
                </a:solidFill>
                <a:latin typeface="Arial"/>
                <a:cs typeface="Arial"/>
              </a:rPr>
              <a:t>q</a:t>
            </a:r>
            <a:r>
              <a:rPr lang="es-CL" b="1" noProof="0" dirty="0">
                <a:solidFill>
                  <a:srgbClr val="002060"/>
                </a:solidFill>
                <a:latin typeface="Arial"/>
                <a:cs typeface="Arial"/>
              </a:rPr>
              <a:t>ue en exposicion</a:t>
            </a:r>
            <a:r>
              <a:rPr lang="es-CL" b="1" spc="-20" noProof="0" dirty="0">
                <a:solidFill>
                  <a:srgbClr val="002060"/>
                </a:solidFill>
                <a:latin typeface="Arial"/>
                <a:cs typeface="Arial"/>
              </a:rPr>
              <a:t>e</a:t>
            </a:r>
            <a:r>
              <a:rPr lang="es-CL" b="1" noProof="0" dirty="0">
                <a:solidFill>
                  <a:srgbClr val="002060"/>
                </a:solidFill>
                <a:latin typeface="Arial"/>
                <a:cs typeface="Arial"/>
              </a:rPr>
              <a:t>s cortan, causan daños severos</a:t>
            </a:r>
            <a:endParaRPr lang="es-CL" noProof="0" dirty="0">
              <a:solidFill>
                <a:srgbClr val="002060"/>
              </a:solidFill>
              <a:latin typeface="Arial"/>
              <a:cs typeface="Arial"/>
            </a:endParaRPr>
          </a:p>
        </p:txBody>
      </p:sp>
      <p:sp>
        <p:nvSpPr>
          <p:cNvPr id="16" name="object 16"/>
          <p:cNvSpPr txBox="1"/>
          <p:nvPr/>
        </p:nvSpPr>
        <p:spPr>
          <a:xfrm>
            <a:off x="362939" y="4906509"/>
            <a:ext cx="3558259" cy="432362"/>
          </a:xfrm>
          <a:prstGeom prst="rect">
            <a:avLst/>
          </a:prstGeom>
        </p:spPr>
        <p:txBody>
          <a:bodyPr vert="horz" wrap="square" lIns="0" tIns="30480" rIns="0" bIns="0" rtlCol="0">
            <a:spAutoFit/>
          </a:bodyPr>
          <a:lstStyle/>
          <a:p>
            <a:pPr marL="299085" marR="5080" indent="-287020">
              <a:lnSpc>
                <a:spcPct val="72200"/>
              </a:lnSpc>
              <a:spcBef>
                <a:spcPts val="240"/>
              </a:spcBef>
              <a:tabLst>
                <a:tab pos="398145" algn="l"/>
              </a:tabLst>
            </a:pPr>
            <a:r>
              <a:rPr lang="es-CL" b="1" spc="-5" noProof="0" dirty="0">
                <a:solidFill>
                  <a:srgbClr val="002060"/>
                </a:solidFill>
                <a:latin typeface="Arial"/>
                <a:cs typeface="Arial"/>
              </a:rPr>
              <a:t>2°	Materiales  que causan incapacidad temporal</a:t>
            </a:r>
            <a:endParaRPr lang="es-CL" noProof="0" dirty="0">
              <a:solidFill>
                <a:srgbClr val="002060"/>
              </a:solidFill>
              <a:latin typeface="Arial"/>
              <a:cs typeface="Arial"/>
            </a:endParaRPr>
          </a:p>
        </p:txBody>
      </p:sp>
      <p:sp>
        <p:nvSpPr>
          <p:cNvPr id="17" name="object 17"/>
          <p:cNvSpPr txBox="1"/>
          <p:nvPr/>
        </p:nvSpPr>
        <p:spPr>
          <a:xfrm>
            <a:off x="347314" y="5661918"/>
            <a:ext cx="4569460" cy="1107547"/>
          </a:xfrm>
          <a:prstGeom prst="rect">
            <a:avLst/>
          </a:prstGeom>
        </p:spPr>
        <p:txBody>
          <a:bodyPr vert="horz" wrap="square" lIns="0" tIns="29845" rIns="0" bIns="0" rtlCol="0">
            <a:spAutoFit/>
          </a:bodyPr>
          <a:lstStyle/>
          <a:p>
            <a:pPr marL="299085" marR="5715" indent="-287020">
              <a:lnSpc>
                <a:spcPct val="72200"/>
              </a:lnSpc>
              <a:spcBef>
                <a:spcPts val="235"/>
              </a:spcBef>
              <a:tabLst>
                <a:tab pos="469265" algn="l"/>
                <a:tab pos="1383665" algn="l"/>
              </a:tabLst>
            </a:pPr>
            <a:r>
              <a:rPr lang="es-CL" b="1" spc="-5" noProof="0" dirty="0">
                <a:solidFill>
                  <a:srgbClr val="002060"/>
                </a:solidFill>
                <a:latin typeface="Arial"/>
                <a:cs typeface="Arial"/>
              </a:rPr>
              <a:t>1°	Materiales que por </a:t>
            </a:r>
            <a:r>
              <a:rPr lang="es-CL" b="1" noProof="0" dirty="0">
                <a:solidFill>
                  <a:srgbClr val="002060"/>
                </a:solidFill>
                <a:latin typeface="Arial"/>
                <a:cs typeface="Arial"/>
              </a:rPr>
              <a:t>exposiciones  causan	irritación.</a:t>
            </a:r>
            <a:endParaRPr lang="es-CL" noProof="0" dirty="0">
              <a:solidFill>
                <a:srgbClr val="002060"/>
              </a:solidFill>
              <a:latin typeface="Arial"/>
              <a:cs typeface="Arial"/>
            </a:endParaRPr>
          </a:p>
          <a:p>
            <a:pPr>
              <a:lnSpc>
                <a:spcPct val="100000"/>
              </a:lnSpc>
              <a:spcBef>
                <a:spcPts val="20"/>
              </a:spcBef>
            </a:pPr>
            <a:endParaRPr lang="es-CL" noProof="0" dirty="0">
              <a:solidFill>
                <a:srgbClr val="002060"/>
              </a:solidFill>
              <a:latin typeface="Arial"/>
              <a:cs typeface="Arial"/>
            </a:endParaRPr>
          </a:p>
          <a:p>
            <a:pPr marL="299085" marR="5080" indent="-287020">
              <a:lnSpc>
                <a:spcPct val="72200"/>
              </a:lnSpc>
              <a:spcBef>
                <a:spcPts val="5"/>
              </a:spcBef>
              <a:tabLst>
                <a:tab pos="469265" algn="l"/>
                <a:tab pos="1497965" algn="l"/>
                <a:tab pos="1918970" algn="l"/>
                <a:tab pos="2705735" algn="l"/>
                <a:tab pos="4244975" algn="l"/>
              </a:tabLst>
            </a:pPr>
            <a:r>
              <a:rPr lang="es-CL" b="1" spc="-5" noProof="0" dirty="0">
                <a:solidFill>
                  <a:srgbClr val="002060"/>
                </a:solidFill>
                <a:latin typeface="Arial"/>
                <a:cs typeface="Arial"/>
              </a:rPr>
              <a:t>0°	</a:t>
            </a:r>
            <a:r>
              <a:rPr lang="es-CL" b="1" noProof="0" dirty="0">
                <a:solidFill>
                  <a:srgbClr val="002060"/>
                </a:solidFill>
                <a:latin typeface="Arial"/>
                <a:cs typeface="Arial"/>
              </a:rPr>
              <a:t>M</a:t>
            </a:r>
            <a:r>
              <a:rPr lang="es-CL" b="1" spc="-15" noProof="0" dirty="0">
                <a:solidFill>
                  <a:srgbClr val="002060"/>
                </a:solidFill>
                <a:latin typeface="Arial"/>
                <a:cs typeface="Arial"/>
              </a:rPr>
              <a:t>a</a:t>
            </a:r>
            <a:r>
              <a:rPr lang="es-CL" b="1" noProof="0" dirty="0">
                <a:solidFill>
                  <a:srgbClr val="002060"/>
                </a:solidFill>
                <a:latin typeface="Arial"/>
                <a:cs typeface="Arial"/>
              </a:rPr>
              <a:t>ter</a:t>
            </a:r>
            <a:r>
              <a:rPr lang="es-CL" b="1" spc="-20" noProof="0" dirty="0">
                <a:solidFill>
                  <a:srgbClr val="002060"/>
                </a:solidFill>
                <a:latin typeface="Arial"/>
                <a:cs typeface="Arial"/>
              </a:rPr>
              <a:t>i</a:t>
            </a:r>
            <a:r>
              <a:rPr lang="es-CL" b="1" noProof="0" dirty="0">
                <a:solidFill>
                  <a:srgbClr val="002060"/>
                </a:solidFill>
                <a:latin typeface="Arial"/>
                <a:cs typeface="Arial"/>
              </a:rPr>
              <a:t>ales	c</a:t>
            </a:r>
            <a:r>
              <a:rPr lang="es-CL" b="1" spc="10" noProof="0" dirty="0">
                <a:solidFill>
                  <a:srgbClr val="002060"/>
                </a:solidFill>
                <a:latin typeface="Arial"/>
                <a:cs typeface="Arial"/>
              </a:rPr>
              <a:t>u</a:t>
            </a:r>
            <a:r>
              <a:rPr lang="es-CL" b="1" spc="-35" noProof="0" dirty="0">
                <a:solidFill>
                  <a:srgbClr val="002060"/>
                </a:solidFill>
                <a:latin typeface="Arial"/>
                <a:cs typeface="Arial"/>
              </a:rPr>
              <a:t>y</a:t>
            </a:r>
            <a:r>
              <a:rPr lang="es-CL" b="1" noProof="0" dirty="0">
                <a:solidFill>
                  <a:srgbClr val="002060"/>
                </a:solidFill>
                <a:latin typeface="Arial"/>
                <a:cs typeface="Arial"/>
              </a:rPr>
              <a:t>a	expo</a:t>
            </a:r>
            <a:r>
              <a:rPr lang="es-CL" b="1" spc="10" noProof="0" dirty="0">
                <a:solidFill>
                  <a:srgbClr val="002060"/>
                </a:solidFill>
                <a:latin typeface="Arial"/>
                <a:cs typeface="Arial"/>
              </a:rPr>
              <a:t>s</a:t>
            </a:r>
            <a:r>
              <a:rPr lang="es-CL" b="1" noProof="0" dirty="0">
                <a:solidFill>
                  <a:srgbClr val="002060"/>
                </a:solidFill>
                <a:latin typeface="Arial"/>
                <a:cs typeface="Arial"/>
              </a:rPr>
              <a:t>ic</a:t>
            </a:r>
            <a:r>
              <a:rPr lang="es-CL" b="1" spc="-10" noProof="0" dirty="0">
                <a:solidFill>
                  <a:srgbClr val="002060"/>
                </a:solidFill>
                <a:latin typeface="Arial"/>
                <a:cs typeface="Arial"/>
              </a:rPr>
              <a:t>i</a:t>
            </a:r>
            <a:r>
              <a:rPr lang="es-CL" b="1" noProof="0" dirty="0">
                <a:solidFill>
                  <a:srgbClr val="002060"/>
                </a:solidFill>
                <a:latin typeface="Arial"/>
                <a:cs typeface="Arial"/>
              </a:rPr>
              <a:t>ón	</a:t>
            </a:r>
            <a:r>
              <a:rPr lang="es-CL" b="1" spc="-5" noProof="0" dirty="0">
                <a:solidFill>
                  <a:srgbClr val="002060"/>
                </a:solidFill>
                <a:latin typeface="Arial"/>
                <a:cs typeface="Arial"/>
              </a:rPr>
              <a:t>no  </a:t>
            </a:r>
            <a:r>
              <a:rPr lang="es-CL" b="1" noProof="0" dirty="0">
                <a:solidFill>
                  <a:srgbClr val="002060"/>
                </a:solidFill>
                <a:latin typeface="Arial"/>
                <a:cs typeface="Arial"/>
              </a:rPr>
              <a:t>presenta	riesgo.</a:t>
            </a:r>
            <a:endParaRPr lang="es-CL" noProof="0" dirty="0">
              <a:solidFill>
                <a:srgbClr val="002060"/>
              </a:solidFill>
              <a:latin typeface="Arial"/>
              <a:cs typeface="Arial"/>
            </a:endParaRPr>
          </a:p>
        </p:txBody>
      </p:sp>
      <p:sp>
        <p:nvSpPr>
          <p:cNvPr id="18" name="object 18"/>
          <p:cNvSpPr/>
          <p:nvPr/>
        </p:nvSpPr>
        <p:spPr>
          <a:xfrm>
            <a:off x="5894498" y="3271488"/>
            <a:ext cx="1000125" cy="1004569"/>
          </a:xfrm>
          <a:custGeom>
            <a:avLst/>
            <a:gdLst/>
            <a:ahLst/>
            <a:cxnLst/>
            <a:rect l="l" t="t" r="r" b="b"/>
            <a:pathLst>
              <a:path w="1000125" h="1004569">
                <a:moveTo>
                  <a:pt x="0" y="270763"/>
                </a:moveTo>
                <a:lnTo>
                  <a:pt x="431926" y="705358"/>
                </a:lnTo>
                <a:lnTo>
                  <a:pt x="295656" y="840739"/>
                </a:lnTo>
                <a:lnTo>
                  <a:pt x="1000125" y="1004570"/>
                </a:lnTo>
                <a:lnTo>
                  <a:pt x="840613" y="299085"/>
                </a:lnTo>
                <a:lnTo>
                  <a:pt x="704342" y="434466"/>
                </a:lnTo>
                <a:lnTo>
                  <a:pt x="272414" y="0"/>
                </a:lnTo>
                <a:lnTo>
                  <a:pt x="0" y="270763"/>
                </a:lnTo>
              </a:path>
            </a:pathLst>
          </a:custGeom>
          <a:ln w="57150">
            <a:solidFill>
              <a:srgbClr val="000000"/>
            </a:solidFill>
          </a:ln>
        </p:spPr>
        <p:txBody>
          <a:bodyPr wrap="square" lIns="0" tIns="0" rIns="0" bIns="0" rtlCol="0"/>
          <a:lstStyle/>
          <a:p>
            <a:endParaRPr lang="es-CL" noProof="0" dirty="0">
              <a:solidFill>
                <a:srgbClr val="002060"/>
              </a:solidFill>
            </a:endParaRPr>
          </a:p>
        </p:txBody>
      </p:sp>
      <p:sp>
        <p:nvSpPr>
          <p:cNvPr id="2" name="CuadroTexto 1">
            <a:extLst>
              <a:ext uri="{FF2B5EF4-FFF2-40B4-BE49-F238E27FC236}">
                <a16:creationId xmlns:a16="http://schemas.microsoft.com/office/drawing/2014/main" id="{8BEC33FB-AB94-6656-65AF-3C82421F4B2A}"/>
              </a:ext>
            </a:extLst>
          </p:cNvPr>
          <p:cNvSpPr txBox="1"/>
          <p:nvPr/>
        </p:nvSpPr>
        <p:spPr>
          <a:xfrm>
            <a:off x="347314" y="2316180"/>
            <a:ext cx="2081093" cy="646331"/>
          </a:xfrm>
          <a:prstGeom prst="rect">
            <a:avLst/>
          </a:prstGeom>
          <a:noFill/>
        </p:spPr>
        <p:txBody>
          <a:bodyPr wrap="square" rtlCol="0">
            <a:spAutoFit/>
          </a:bodyPr>
          <a:lstStyle/>
          <a:p>
            <a:r>
              <a:rPr lang="es-CL" sz="1800" b="1" u="sng" spc="-5" noProof="0" dirty="0">
                <a:solidFill>
                  <a:srgbClr val="002060"/>
                </a:solidFill>
                <a:effectLst>
                  <a:outerShdw blurRad="38100" dist="38100" dir="2700000" algn="tl">
                    <a:srgbClr val="000000">
                      <a:alpha val="43137"/>
                    </a:srgbClr>
                  </a:outerShdw>
                </a:effectLst>
                <a:latin typeface="Arial"/>
                <a:cs typeface="Arial"/>
              </a:rPr>
              <a:t>NCH</a:t>
            </a:r>
            <a:r>
              <a:rPr lang="es-CL" sz="1800" b="1" u="sng" spc="5" noProof="0" dirty="0">
                <a:solidFill>
                  <a:srgbClr val="002060"/>
                </a:solidFill>
                <a:effectLst>
                  <a:outerShdw blurRad="38100" dist="38100" dir="2700000" algn="tl">
                    <a:srgbClr val="000000">
                      <a:alpha val="43137"/>
                    </a:srgbClr>
                  </a:outerShdw>
                </a:effectLst>
                <a:latin typeface="Arial"/>
                <a:cs typeface="Arial"/>
              </a:rPr>
              <a:t> </a:t>
            </a:r>
            <a:r>
              <a:rPr lang="es-CL" sz="1800" b="1" u="sng" spc="-35" noProof="0" dirty="0">
                <a:solidFill>
                  <a:srgbClr val="002060"/>
                </a:solidFill>
                <a:effectLst>
                  <a:outerShdw blurRad="38100" dist="38100" dir="2700000" algn="tl">
                    <a:srgbClr val="000000">
                      <a:alpha val="43137"/>
                    </a:srgbClr>
                  </a:outerShdw>
                </a:effectLst>
                <a:latin typeface="Arial"/>
                <a:cs typeface="Arial"/>
              </a:rPr>
              <a:t>1411/4:</a:t>
            </a:r>
            <a:endParaRPr lang="es-CL" sz="1800" b="1" u="sng" noProof="0" dirty="0">
              <a:solidFill>
                <a:srgbClr val="002060"/>
              </a:solidFill>
              <a:effectLst>
                <a:outerShdw blurRad="38100" dist="38100" dir="2700000" algn="tl">
                  <a:srgbClr val="000000">
                    <a:alpha val="43137"/>
                  </a:srgbClr>
                </a:outerShdw>
              </a:effectLst>
              <a:latin typeface="Arial"/>
              <a:cs typeface="Arial"/>
            </a:endParaRPr>
          </a:p>
          <a:p>
            <a:endParaRPr lang="es-CL" noProof="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312297" y="1862521"/>
            <a:ext cx="6011863"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RIESGOS DE</a:t>
            </a:r>
            <a:r>
              <a:rPr lang="es-CL" sz="2800" b="1" u="sng" spc="-95"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INFLAMABILIDAD</a:t>
            </a:r>
          </a:p>
        </p:txBody>
      </p:sp>
      <p:sp>
        <p:nvSpPr>
          <p:cNvPr id="9" name="object 9"/>
          <p:cNvSpPr/>
          <p:nvPr/>
        </p:nvSpPr>
        <p:spPr>
          <a:xfrm>
            <a:off x="2714244" y="656844"/>
            <a:ext cx="2407158" cy="793241"/>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nvGrpSpPr>
          <p:cNvPr id="10" name="object 10"/>
          <p:cNvGrpSpPr/>
          <p:nvPr/>
        </p:nvGrpSpPr>
        <p:grpSpPr>
          <a:xfrm>
            <a:off x="5876360" y="2147033"/>
            <a:ext cx="2895600" cy="3567429"/>
            <a:chOff x="6172200" y="2071623"/>
            <a:chExt cx="2895600" cy="3567429"/>
          </a:xfrm>
        </p:grpSpPr>
        <p:sp>
          <p:nvSpPr>
            <p:cNvPr id="11" name="object 11"/>
            <p:cNvSpPr/>
            <p:nvPr/>
          </p:nvSpPr>
          <p:spPr>
            <a:xfrm>
              <a:off x="6887337" y="4188967"/>
              <a:ext cx="1393825" cy="1395095"/>
            </a:xfrm>
            <a:custGeom>
              <a:avLst/>
              <a:gdLst/>
              <a:ahLst/>
              <a:cxnLst/>
              <a:rect l="l" t="t" r="r" b="b"/>
              <a:pathLst>
                <a:path w="1393825" h="1395095">
                  <a:moveTo>
                    <a:pt x="676656" y="0"/>
                  </a:moveTo>
                  <a:lnTo>
                    <a:pt x="0" y="729995"/>
                  </a:lnTo>
                  <a:lnTo>
                    <a:pt x="717296" y="1394713"/>
                  </a:lnTo>
                  <a:lnTo>
                    <a:pt x="1393825" y="664717"/>
                  </a:lnTo>
                  <a:lnTo>
                    <a:pt x="676656" y="0"/>
                  </a:lnTo>
                  <a:close/>
                </a:path>
              </a:pathLst>
            </a:custGeom>
            <a:solidFill>
              <a:srgbClr val="FFFFFF"/>
            </a:solidFill>
          </p:spPr>
          <p:txBody>
            <a:bodyPr wrap="square" lIns="0" tIns="0" rIns="0" bIns="0" rtlCol="0"/>
            <a:lstStyle/>
            <a:p>
              <a:endParaRPr lang="es-CL" noProof="0" dirty="0">
                <a:solidFill>
                  <a:srgbClr val="002060"/>
                </a:solidFill>
              </a:endParaRPr>
            </a:p>
          </p:txBody>
        </p:sp>
        <p:sp>
          <p:nvSpPr>
            <p:cNvPr id="12" name="object 12"/>
            <p:cNvSpPr/>
            <p:nvPr/>
          </p:nvSpPr>
          <p:spPr>
            <a:xfrm>
              <a:off x="6172200" y="2895599"/>
              <a:ext cx="2895600" cy="274320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p:nvPr/>
          </p:nvSpPr>
          <p:spPr>
            <a:xfrm>
              <a:off x="7953248" y="2100198"/>
              <a:ext cx="1000125" cy="1004569"/>
            </a:xfrm>
            <a:custGeom>
              <a:avLst/>
              <a:gdLst/>
              <a:ahLst/>
              <a:cxnLst/>
              <a:rect l="l" t="t" r="r" b="b"/>
              <a:pathLst>
                <a:path w="1000125" h="1004569">
                  <a:moveTo>
                    <a:pt x="1000125" y="270763"/>
                  </a:moveTo>
                  <a:lnTo>
                    <a:pt x="568198" y="705358"/>
                  </a:lnTo>
                  <a:lnTo>
                    <a:pt x="704469" y="840739"/>
                  </a:lnTo>
                  <a:lnTo>
                    <a:pt x="0" y="1004570"/>
                  </a:lnTo>
                  <a:lnTo>
                    <a:pt x="159511" y="299085"/>
                  </a:lnTo>
                  <a:lnTo>
                    <a:pt x="295782" y="434466"/>
                  </a:lnTo>
                  <a:lnTo>
                    <a:pt x="727709" y="0"/>
                  </a:lnTo>
                  <a:lnTo>
                    <a:pt x="1000125" y="270763"/>
                  </a:lnTo>
                  <a:close/>
                </a:path>
              </a:pathLst>
            </a:custGeom>
            <a:ln w="57150">
              <a:solidFill>
                <a:srgbClr val="000000"/>
              </a:solidFill>
            </a:ln>
          </p:spPr>
          <p:txBody>
            <a:bodyPr wrap="square" lIns="0" tIns="0" rIns="0" bIns="0" rtlCol="0"/>
            <a:lstStyle/>
            <a:p>
              <a:endParaRPr lang="es-CL" noProof="0" dirty="0">
                <a:solidFill>
                  <a:srgbClr val="002060"/>
                </a:solidFill>
              </a:endParaRPr>
            </a:p>
          </p:txBody>
        </p:sp>
        <p:sp>
          <p:nvSpPr>
            <p:cNvPr id="14" name="object 14"/>
            <p:cNvSpPr/>
            <p:nvPr/>
          </p:nvSpPr>
          <p:spPr>
            <a:xfrm>
              <a:off x="7315200" y="4724400"/>
              <a:ext cx="609600" cy="381000"/>
            </a:xfrm>
            <a:custGeom>
              <a:avLst/>
              <a:gdLst/>
              <a:ahLst/>
              <a:cxnLst/>
              <a:rect l="l" t="t" r="r" b="b"/>
              <a:pathLst>
                <a:path w="609600" h="381000">
                  <a:moveTo>
                    <a:pt x="609600" y="0"/>
                  </a:moveTo>
                  <a:lnTo>
                    <a:pt x="0" y="0"/>
                  </a:lnTo>
                  <a:lnTo>
                    <a:pt x="0" y="381000"/>
                  </a:lnTo>
                  <a:lnTo>
                    <a:pt x="609600" y="381000"/>
                  </a:lnTo>
                  <a:lnTo>
                    <a:pt x="609600" y="0"/>
                  </a:lnTo>
                  <a:close/>
                </a:path>
              </a:pathLst>
            </a:custGeom>
            <a:solidFill>
              <a:srgbClr val="FFFFFF"/>
            </a:solidFill>
          </p:spPr>
          <p:txBody>
            <a:bodyPr wrap="square" lIns="0" tIns="0" rIns="0" bIns="0" rtlCol="0"/>
            <a:lstStyle/>
            <a:p>
              <a:endParaRPr lang="es-CL" noProof="0" dirty="0">
                <a:solidFill>
                  <a:srgbClr val="002060"/>
                </a:solidFill>
              </a:endParaRPr>
            </a:p>
          </p:txBody>
        </p:sp>
      </p:grpSp>
      <p:sp>
        <p:nvSpPr>
          <p:cNvPr id="15" name="object 15"/>
          <p:cNvSpPr txBox="1"/>
          <p:nvPr/>
        </p:nvSpPr>
        <p:spPr>
          <a:xfrm>
            <a:off x="372040" y="2719309"/>
            <a:ext cx="6718934" cy="3967176"/>
          </a:xfrm>
          <a:prstGeom prst="rect">
            <a:avLst/>
          </a:prstGeom>
        </p:spPr>
        <p:txBody>
          <a:bodyPr vert="horz" wrap="square" lIns="0" tIns="144145" rIns="0" bIns="0" rtlCol="0">
            <a:spAutoFit/>
          </a:bodyPr>
          <a:lstStyle/>
          <a:p>
            <a:pPr marL="355600" indent="-342900">
              <a:lnSpc>
                <a:spcPct val="100000"/>
              </a:lnSpc>
              <a:spcBef>
                <a:spcPts val="1035"/>
              </a:spcBef>
              <a:buFont typeface="Wingdings" panose="05000000000000000000" pitchFamily="2" charset="2"/>
              <a:buChar char="ü"/>
              <a:tabLst>
                <a:tab pos="553720" algn="l"/>
              </a:tabLst>
            </a:pPr>
            <a:r>
              <a:rPr lang="es-CL" sz="2000" b="1" spc="-5" noProof="0" dirty="0">
                <a:solidFill>
                  <a:srgbClr val="002060"/>
                </a:solidFill>
                <a:latin typeface="Arial"/>
                <a:cs typeface="Arial"/>
              </a:rPr>
              <a:t>4</a:t>
            </a:r>
            <a:r>
              <a:rPr lang="es-CL" sz="2800" b="1" spc="-5" noProof="0" dirty="0">
                <a:solidFill>
                  <a:srgbClr val="002060"/>
                </a:solidFill>
                <a:latin typeface="Arial"/>
                <a:cs typeface="Arial"/>
              </a:rPr>
              <a:t>	</a:t>
            </a:r>
            <a:r>
              <a:rPr lang="es-CL" sz="2800" b="1" spc="-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Punto </a:t>
            </a:r>
            <a:r>
              <a:rPr lang="es-CL" b="1" spc="-5" noProof="0" dirty="0">
                <a:solidFill>
                  <a:srgbClr val="002060"/>
                </a:solidFill>
                <a:latin typeface="Arial" panose="020B0604020202020204" pitchFamily="34" charset="0"/>
                <a:cs typeface="Arial" panose="020B0604020202020204" pitchFamily="34" charset="0"/>
              </a:rPr>
              <a:t>de </a:t>
            </a:r>
            <a:r>
              <a:rPr lang="es-CL" b="1" noProof="0" dirty="0">
                <a:solidFill>
                  <a:srgbClr val="002060"/>
                </a:solidFill>
                <a:latin typeface="Arial" panose="020B0604020202020204" pitchFamily="34" charset="0"/>
                <a:cs typeface="Arial" panose="020B0604020202020204" pitchFamily="34" charset="0"/>
              </a:rPr>
              <a:t>Inflamación &lt;</a:t>
            </a:r>
            <a:r>
              <a:rPr lang="es-CL" b="1" spc="-7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22.8°C.</a:t>
            </a:r>
            <a:endParaRPr lang="es-CL" noProof="0" dirty="0">
              <a:solidFill>
                <a:srgbClr val="002060"/>
              </a:solidFill>
              <a:latin typeface="Arial" panose="020B0604020202020204" pitchFamily="34" charset="0"/>
              <a:cs typeface="Arial" panose="020B0604020202020204" pitchFamily="34" charset="0"/>
            </a:endParaRPr>
          </a:p>
          <a:p>
            <a:pPr marL="539750">
              <a:lnSpc>
                <a:spcPct val="100000"/>
              </a:lnSpc>
              <a:spcBef>
                <a:spcPts val="20"/>
              </a:spcBef>
              <a:tabLst>
                <a:tab pos="763905" algn="l"/>
              </a:tabLst>
            </a:pPr>
            <a:r>
              <a:rPr lang="es-CL" b="1" noProof="0" dirty="0">
                <a:solidFill>
                  <a:srgbClr val="002060"/>
                </a:solidFill>
                <a:latin typeface="Arial" panose="020B0604020202020204" pitchFamily="34" charset="0"/>
                <a:cs typeface="Arial" panose="020B0604020202020204" pitchFamily="34" charset="0"/>
              </a:rPr>
              <a:t> Punto </a:t>
            </a:r>
            <a:r>
              <a:rPr lang="es-CL" b="1" spc="-5" noProof="0" dirty="0">
                <a:solidFill>
                  <a:srgbClr val="002060"/>
                </a:solidFill>
                <a:latin typeface="Arial" panose="020B0604020202020204" pitchFamily="34" charset="0"/>
                <a:cs typeface="Arial" panose="020B0604020202020204" pitchFamily="34" charset="0"/>
              </a:rPr>
              <a:t>Ebullición </a:t>
            </a:r>
            <a:r>
              <a:rPr lang="es-CL" b="1" noProof="0" dirty="0">
                <a:solidFill>
                  <a:srgbClr val="002060"/>
                </a:solidFill>
                <a:latin typeface="Arial" panose="020B0604020202020204" pitchFamily="34" charset="0"/>
                <a:cs typeface="Arial" panose="020B0604020202020204" pitchFamily="34" charset="0"/>
              </a:rPr>
              <a:t>&lt; 37.8</a:t>
            </a:r>
            <a:r>
              <a:rPr lang="es-CL" b="1" spc="-5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°C.</a:t>
            </a:r>
            <a:endParaRPr lang="es-CL" noProof="0" dirty="0">
              <a:solidFill>
                <a:srgbClr val="002060"/>
              </a:solidFill>
              <a:latin typeface="Arial" panose="020B0604020202020204" pitchFamily="34" charset="0"/>
              <a:cs typeface="Arial" panose="020B0604020202020204" pitchFamily="34" charset="0"/>
            </a:endParaRPr>
          </a:p>
          <a:p>
            <a:pPr marL="355600" indent="-342900">
              <a:lnSpc>
                <a:spcPct val="100000"/>
              </a:lnSpc>
              <a:spcBef>
                <a:spcPts val="1060"/>
              </a:spcBef>
              <a:buFont typeface="Wingdings" panose="05000000000000000000" pitchFamily="2" charset="2"/>
              <a:buChar char="ü"/>
              <a:tabLst>
                <a:tab pos="553720" algn="l"/>
              </a:tabLst>
            </a:pPr>
            <a:r>
              <a:rPr lang="es-CL" sz="2000" b="1" spc="-5" noProof="0" dirty="0">
                <a:solidFill>
                  <a:srgbClr val="002060"/>
                </a:solidFill>
                <a:latin typeface="Arial" panose="020B0604020202020204" pitchFamily="34" charset="0"/>
                <a:cs typeface="Arial" panose="020B0604020202020204" pitchFamily="34" charset="0"/>
              </a:rPr>
              <a:t>3</a:t>
            </a:r>
            <a:r>
              <a:rPr lang="es-CL" b="1" spc="-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Punto </a:t>
            </a:r>
            <a:r>
              <a:rPr lang="es-CL" b="1" spc="-5" noProof="0" dirty="0">
                <a:solidFill>
                  <a:srgbClr val="002060"/>
                </a:solidFill>
                <a:latin typeface="Arial" panose="020B0604020202020204" pitchFamily="34" charset="0"/>
                <a:cs typeface="Arial" panose="020B0604020202020204" pitchFamily="34" charset="0"/>
              </a:rPr>
              <a:t>de </a:t>
            </a:r>
            <a:r>
              <a:rPr lang="es-CL" b="1" noProof="0" dirty="0">
                <a:solidFill>
                  <a:srgbClr val="002060"/>
                </a:solidFill>
                <a:latin typeface="Arial" panose="020B0604020202020204" pitchFamily="34" charset="0"/>
                <a:cs typeface="Arial" panose="020B0604020202020204" pitchFamily="34" charset="0"/>
              </a:rPr>
              <a:t>Inflamación &lt;</a:t>
            </a:r>
            <a:r>
              <a:rPr lang="es-CL" b="1" spc="-7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22.8°C.</a:t>
            </a:r>
            <a:endParaRPr lang="es-CL" noProof="0" dirty="0">
              <a:solidFill>
                <a:srgbClr val="002060"/>
              </a:solidFill>
              <a:latin typeface="Arial" panose="020B0604020202020204" pitchFamily="34" charset="0"/>
              <a:cs typeface="Arial" panose="020B0604020202020204" pitchFamily="34" charset="0"/>
            </a:endParaRPr>
          </a:p>
          <a:p>
            <a:pPr marL="539750">
              <a:lnSpc>
                <a:spcPct val="100000"/>
              </a:lnSpc>
              <a:spcBef>
                <a:spcPts val="20"/>
              </a:spcBef>
              <a:tabLst>
                <a:tab pos="763905" algn="l"/>
              </a:tabLst>
            </a:pPr>
            <a:r>
              <a:rPr lang="es-CL" b="1" noProof="0" dirty="0">
                <a:solidFill>
                  <a:srgbClr val="002060"/>
                </a:solidFill>
                <a:latin typeface="Arial" panose="020B0604020202020204" pitchFamily="34" charset="0"/>
                <a:cs typeface="Arial" panose="020B0604020202020204" pitchFamily="34" charset="0"/>
              </a:rPr>
              <a:t> Punto </a:t>
            </a:r>
            <a:r>
              <a:rPr lang="es-CL" b="1" spc="-5" noProof="0" dirty="0">
                <a:solidFill>
                  <a:srgbClr val="002060"/>
                </a:solidFill>
                <a:latin typeface="Arial" panose="020B0604020202020204" pitchFamily="34" charset="0"/>
                <a:cs typeface="Arial" panose="020B0604020202020204" pitchFamily="34" charset="0"/>
              </a:rPr>
              <a:t>Ebullición </a:t>
            </a:r>
            <a:r>
              <a:rPr lang="es-CL" b="1" noProof="0" dirty="0">
                <a:solidFill>
                  <a:srgbClr val="002060"/>
                </a:solidFill>
                <a:latin typeface="Arial" panose="020B0604020202020204" pitchFamily="34" charset="0"/>
                <a:cs typeface="Arial" panose="020B0604020202020204" pitchFamily="34" charset="0"/>
              </a:rPr>
              <a:t>&gt; 37.8</a:t>
            </a:r>
            <a:r>
              <a:rPr lang="es-CL" b="1" spc="-5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°C.</a:t>
            </a:r>
            <a:endParaRPr lang="es-CL" noProof="0" dirty="0">
              <a:solidFill>
                <a:srgbClr val="002060"/>
              </a:solidFill>
              <a:latin typeface="Arial" panose="020B0604020202020204" pitchFamily="34" charset="0"/>
              <a:cs typeface="Arial" panose="020B0604020202020204" pitchFamily="34" charset="0"/>
            </a:endParaRPr>
          </a:p>
          <a:p>
            <a:pPr>
              <a:lnSpc>
                <a:spcPct val="100000"/>
              </a:lnSpc>
              <a:spcBef>
                <a:spcPts val="45"/>
              </a:spcBef>
            </a:pPr>
            <a:endParaRPr lang="es-CL" noProof="0" dirty="0">
              <a:solidFill>
                <a:srgbClr val="002060"/>
              </a:solidFill>
              <a:latin typeface="Arial" panose="020B0604020202020204" pitchFamily="34" charset="0"/>
              <a:cs typeface="Arial" panose="020B0604020202020204" pitchFamily="34" charset="0"/>
            </a:endParaRPr>
          </a:p>
          <a:p>
            <a:pPr marL="355600" indent="-342900">
              <a:lnSpc>
                <a:spcPct val="100000"/>
              </a:lnSpc>
              <a:buFont typeface="Wingdings" panose="05000000000000000000" pitchFamily="2" charset="2"/>
              <a:buChar char="ü"/>
              <a:tabLst>
                <a:tab pos="565785" algn="l"/>
              </a:tabLst>
            </a:pPr>
            <a:r>
              <a:rPr lang="es-CL" sz="2000" b="1" spc="-5" noProof="0" dirty="0">
                <a:solidFill>
                  <a:srgbClr val="002060"/>
                </a:solidFill>
                <a:latin typeface="Arial" panose="020B0604020202020204" pitchFamily="34" charset="0"/>
                <a:cs typeface="Arial" panose="020B0604020202020204" pitchFamily="34" charset="0"/>
              </a:rPr>
              <a:t>2</a:t>
            </a:r>
            <a:r>
              <a:rPr lang="es-CL" b="1" spc="-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93.4°C &gt; Punto </a:t>
            </a:r>
            <a:r>
              <a:rPr lang="es-CL" b="1" spc="-5" noProof="0" dirty="0">
                <a:solidFill>
                  <a:srgbClr val="002060"/>
                </a:solidFill>
                <a:latin typeface="Arial" panose="020B0604020202020204" pitchFamily="34" charset="0"/>
                <a:cs typeface="Arial" panose="020B0604020202020204" pitchFamily="34" charset="0"/>
              </a:rPr>
              <a:t>de </a:t>
            </a:r>
            <a:r>
              <a:rPr lang="es-CL" b="1" noProof="0" dirty="0">
                <a:solidFill>
                  <a:srgbClr val="002060"/>
                </a:solidFill>
                <a:latin typeface="Arial" panose="020B0604020202020204" pitchFamily="34" charset="0"/>
                <a:cs typeface="Arial" panose="020B0604020202020204" pitchFamily="34" charset="0"/>
              </a:rPr>
              <a:t>Inflamación &gt; 37.8</a:t>
            </a:r>
            <a:r>
              <a:rPr lang="es-CL" b="1" spc="-13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°C.</a:t>
            </a:r>
            <a:endParaRPr lang="es-CL" noProof="0" dirty="0">
              <a:solidFill>
                <a:srgbClr val="002060"/>
              </a:solidFill>
              <a:latin typeface="Arial" panose="020B0604020202020204" pitchFamily="34" charset="0"/>
              <a:cs typeface="Arial" panose="020B0604020202020204" pitchFamily="34" charset="0"/>
            </a:endParaRPr>
          </a:p>
          <a:p>
            <a:pPr>
              <a:lnSpc>
                <a:spcPct val="100000"/>
              </a:lnSpc>
              <a:spcBef>
                <a:spcPts val="45"/>
              </a:spcBef>
            </a:pPr>
            <a:endParaRPr lang="es-CL" noProof="0" dirty="0">
              <a:solidFill>
                <a:srgbClr val="002060"/>
              </a:solidFill>
              <a:latin typeface="Arial" panose="020B0604020202020204" pitchFamily="34" charset="0"/>
              <a:cs typeface="Arial" panose="020B0604020202020204" pitchFamily="34" charset="0"/>
            </a:endParaRPr>
          </a:p>
          <a:p>
            <a:pPr marL="354965" marR="2188210" indent="-342900">
              <a:lnSpc>
                <a:spcPct val="100600"/>
              </a:lnSpc>
              <a:buFont typeface="Wingdings" panose="05000000000000000000" pitchFamily="2" charset="2"/>
              <a:buChar char="ü"/>
              <a:tabLst>
                <a:tab pos="553720" algn="l"/>
              </a:tabLst>
            </a:pPr>
            <a:r>
              <a:rPr lang="es-CL" sz="2000" b="1" spc="-5" noProof="0" dirty="0">
                <a:solidFill>
                  <a:srgbClr val="002060"/>
                </a:solidFill>
                <a:latin typeface="Arial" panose="020B0604020202020204" pitchFamily="34" charset="0"/>
                <a:cs typeface="Arial" panose="020B0604020202020204" pitchFamily="34" charset="0"/>
              </a:rPr>
              <a:t>1</a:t>
            </a:r>
            <a:r>
              <a:rPr lang="es-CL" b="1" spc="-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Líquidos, </a:t>
            </a:r>
            <a:r>
              <a:rPr lang="es-CL" b="1" spc="-5" noProof="0" dirty="0">
                <a:solidFill>
                  <a:srgbClr val="002060"/>
                </a:solidFill>
                <a:latin typeface="Arial" panose="020B0604020202020204" pitchFamily="34" charset="0"/>
                <a:cs typeface="Arial" panose="020B0604020202020204" pitchFamily="34" charset="0"/>
              </a:rPr>
              <a:t>Sólidos </a:t>
            </a:r>
            <a:r>
              <a:rPr lang="es-CL" b="1" noProof="0" dirty="0">
                <a:solidFill>
                  <a:srgbClr val="002060"/>
                </a:solidFill>
                <a:latin typeface="Arial" panose="020B0604020202020204" pitchFamily="34" charset="0"/>
                <a:cs typeface="Arial" panose="020B0604020202020204" pitchFamily="34" charset="0"/>
              </a:rPr>
              <a:t>con punto</a:t>
            </a:r>
            <a:r>
              <a:rPr lang="es-CL" b="1" spc="-7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de  inflamación &gt;</a:t>
            </a:r>
            <a:r>
              <a:rPr lang="es-CL" b="1" spc="-60"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93.4°C.</a:t>
            </a:r>
            <a:endParaRPr lang="es-CL" noProof="0" dirty="0">
              <a:solidFill>
                <a:srgbClr val="002060"/>
              </a:solidFill>
              <a:latin typeface="Arial" panose="020B0604020202020204" pitchFamily="34" charset="0"/>
              <a:cs typeface="Arial" panose="020B0604020202020204" pitchFamily="34" charset="0"/>
            </a:endParaRPr>
          </a:p>
          <a:p>
            <a:pPr marR="5080" algn="r">
              <a:lnSpc>
                <a:spcPts val="2380"/>
              </a:lnSpc>
            </a:pPr>
            <a:r>
              <a:rPr lang="es-CL" spc="-10" noProof="0" dirty="0">
                <a:solidFill>
                  <a:srgbClr val="002060"/>
                </a:solidFill>
                <a:latin typeface="Arial" panose="020B0604020202020204" pitchFamily="34" charset="0"/>
                <a:cs typeface="Arial" panose="020B0604020202020204" pitchFamily="34" charset="0"/>
              </a:rPr>
              <a:t>OX</a:t>
            </a:r>
            <a:endParaRPr lang="es-CL" noProof="0" dirty="0">
              <a:solidFill>
                <a:srgbClr val="002060"/>
              </a:solidFill>
              <a:latin typeface="Arial" panose="020B0604020202020204" pitchFamily="34" charset="0"/>
              <a:cs typeface="Arial" panose="020B0604020202020204" pitchFamily="34" charset="0"/>
            </a:endParaRPr>
          </a:p>
          <a:p>
            <a:pPr marL="355600" indent="-342900">
              <a:lnSpc>
                <a:spcPts val="2950"/>
              </a:lnSpc>
              <a:buFont typeface="Wingdings" panose="05000000000000000000" pitchFamily="2" charset="2"/>
              <a:buChar char="ü"/>
              <a:tabLst>
                <a:tab pos="469900" algn="l"/>
              </a:tabLst>
            </a:pPr>
            <a:r>
              <a:rPr lang="es-CL" sz="2000" b="1" spc="-5" noProof="0" dirty="0">
                <a:solidFill>
                  <a:srgbClr val="002060"/>
                </a:solidFill>
                <a:latin typeface="Arial" panose="020B0604020202020204" pitchFamily="34" charset="0"/>
                <a:cs typeface="Arial" panose="020B0604020202020204" pitchFamily="34" charset="0"/>
              </a:rPr>
              <a:t>0 </a:t>
            </a:r>
            <a:r>
              <a:rPr lang="es-CL" b="1" noProof="0" dirty="0">
                <a:solidFill>
                  <a:srgbClr val="002060"/>
                </a:solidFill>
                <a:latin typeface="Arial" panose="020B0604020202020204" pitchFamily="34" charset="0"/>
                <a:cs typeface="Arial" panose="020B0604020202020204" pitchFamily="34" charset="0"/>
              </a:rPr>
              <a:t>Materiales que no arden en aire</a:t>
            </a:r>
            <a:r>
              <a:rPr lang="es-CL" b="1" spc="-14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cuando</a:t>
            </a:r>
            <a:endParaRPr lang="es-CL" noProof="0" dirty="0">
              <a:solidFill>
                <a:srgbClr val="002060"/>
              </a:solidFill>
              <a:latin typeface="Arial" panose="020B0604020202020204" pitchFamily="34" charset="0"/>
              <a:cs typeface="Arial" panose="020B0604020202020204" pitchFamily="34" charset="0"/>
            </a:endParaRPr>
          </a:p>
          <a:p>
            <a:pPr marL="640715">
              <a:lnSpc>
                <a:spcPts val="2305"/>
              </a:lnSpc>
              <a:tabLst>
                <a:tab pos="5511165" algn="l"/>
              </a:tabLst>
            </a:pPr>
            <a:r>
              <a:rPr lang="es-CL" b="1" noProof="0" dirty="0">
                <a:solidFill>
                  <a:srgbClr val="002060"/>
                </a:solidFill>
                <a:latin typeface="Arial" panose="020B0604020202020204" pitchFamily="34" charset="0"/>
                <a:cs typeface="Arial" panose="020B0604020202020204" pitchFamily="34" charset="0"/>
              </a:rPr>
              <a:t>se exponen a temperaturas de</a:t>
            </a:r>
            <a:r>
              <a:rPr lang="es-CL" b="1" spc="-3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185°</a:t>
            </a:r>
            <a:r>
              <a:rPr lang="es-CL" b="1" spc="-5" noProof="0" dirty="0">
                <a:solidFill>
                  <a:srgbClr val="002060"/>
                </a:solidFill>
                <a:latin typeface="Arial" panose="020B0604020202020204" pitchFamily="34" charset="0"/>
                <a:cs typeface="Arial" panose="020B0604020202020204" pitchFamily="34" charset="0"/>
              </a:rPr>
              <a:t> </a:t>
            </a:r>
            <a:r>
              <a:rPr lang="es-CL" b="1" noProof="0" dirty="0">
                <a:solidFill>
                  <a:srgbClr val="002060"/>
                </a:solidFill>
                <a:latin typeface="Arial" panose="020B0604020202020204" pitchFamily="34" charset="0"/>
                <a:cs typeface="Arial" panose="020B0604020202020204" pitchFamily="34" charset="0"/>
              </a:rPr>
              <a:t>por 5</a:t>
            </a:r>
            <a:r>
              <a:rPr lang="es-CL" b="1" spc="-20" noProof="0" dirty="0">
                <a:solidFill>
                  <a:srgbClr val="002060"/>
                </a:solidFill>
                <a:latin typeface="Arial" panose="020B0604020202020204" pitchFamily="34" charset="0"/>
                <a:cs typeface="Arial" panose="020B0604020202020204" pitchFamily="34" charset="0"/>
              </a:rPr>
              <a:t> </a:t>
            </a:r>
            <a:r>
              <a:rPr lang="es-CL" b="1" spc="-5" noProof="0" dirty="0">
                <a:solidFill>
                  <a:srgbClr val="002060"/>
                </a:solidFill>
                <a:latin typeface="Arial" panose="020B0604020202020204" pitchFamily="34" charset="0"/>
                <a:cs typeface="Arial" panose="020B0604020202020204" pitchFamily="34" charset="0"/>
              </a:rPr>
              <a:t>min.</a:t>
            </a:r>
            <a:endParaRPr lang="es-CL" noProof="0"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F9D3D021-5473-21B3-8BB1-D02D8B83E8BA}"/>
              </a:ext>
            </a:extLst>
          </p:cNvPr>
          <p:cNvSpPr txBox="1"/>
          <p:nvPr/>
        </p:nvSpPr>
        <p:spPr>
          <a:xfrm>
            <a:off x="372040" y="2371352"/>
            <a:ext cx="3657600" cy="830997"/>
          </a:xfrm>
          <a:prstGeom prst="rect">
            <a:avLst/>
          </a:prstGeom>
          <a:noFill/>
        </p:spPr>
        <p:txBody>
          <a:bodyPr wrap="square" rtlCol="0">
            <a:spAutoFit/>
          </a:bodyPr>
          <a:lstStyle/>
          <a:p>
            <a:r>
              <a:rPr lang="es-CL" sz="2400" b="1" u="sng" spc="-5" noProof="0" dirty="0">
                <a:solidFill>
                  <a:srgbClr val="002060"/>
                </a:solidFill>
                <a:effectLst>
                  <a:outerShdw blurRad="38100" dist="38100" dir="2700000" algn="tl">
                    <a:srgbClr val="000000">
                      <a:alpha val="43137"/>
                    </a:srgbClr>
                  </a:outerShdw>
                </a:effectLst>
                <a:latin typeface="Arial"/>
                <a:cs typeface="Arial"/>
              </a:rPr>
              <a:t>NCH</a:t>
            </a:r>
            <a:r>
              <a:rPr lang="es-CL" sz="2400" b="1" u="sng" spc="10" noProof="0" dirty="0">
                <a:solidFill>
                  <a:srgbClr val="002060"/>
                </a:solidFill>
                <a:effectLst>
                  <a:outerShdw blurRad="38100" dist="38100" dir="2700000" algn="tl">
                    <a:srgbClr val="000000">
                      <a:alpha val="43137"/>
                    </a:srgbClr>
                  </a:outerShdw>
                </a:effectLst>
                <a:latin typeface="Arial"/>
                <a:cs typeface="Arial"/>
              </a:rPr>
              <a:t> </a:t>
            </a:r>
            <a:r>
              <a:rPr lang="es-CL" sz="2400" b="1" u="sng" spc="-35" noProof="0" dirty="0">
                <a:solidFill>
                  <a:srgbClr val="002060"/>
                </a:solidFill>
                <a:effectLst>
                  <a:outerShdw blurRad="38100" dist="38100" dir="2700000" algn="tl">
                    <a:srgbClr val="000000">
                      <a:alpha val="43137"/>
                    </a:srgbClr>
                  </a:outerShdw>
                </a:effectLst>
                <a:latin typeface="Arial"/>
                <a:cs typeface="Arial"/>
              </a:rPr>
              <a:t>1411/4</a:t>
            </a:r>
          </a:p>
          <a:p>
            <a:endParaRPr lang="es-CL" sz="2400" u="sng"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6412822" y="2486570"/>
            <a:ext cx="2364105" cy="1487170"/>
            <a:chOff x="6627876" y="3429000"/>
            <a:chExt cx="2364105" cy="1487170"/>
          </a:xfrm>
        </p:grpSpPr>
        <p:sp>
          <p:nvSpPr>
            <p:cNvPr id="8" name="object 8"/>
            <p:cNvSpPr/>
            <p:nvPr/>
          </p:nvSpPr>
          <p:spPr>
            <a:xfrm>
              <a:off x="6627876" y="3503676"/>
              <a:ext cx="2286762" cy="141198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p:nvPr/>
          </p:nvSpPr>
          <p:spPr>
            <a:xfrm>
              <a:off x="6705600" y="3429000"/>
              <a:ext cx="2286000" cy="1411224"/>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sp>
        <p:nvSpPr>
          <p:cNvPr id="10" name="object 10"/>
          <p:cNvSpPr txBox="1"/>
          <p:nvPr/>
        </p:nvSpPr>
        <p:spPr>
          <a:xfrm>
            <a:off x="367073" y="2580767"/>
            <a:ext cx="5730451" cy="3209211"/>
          </a:xfrm>
          <a:prstGeom prst="rect">
            <a:avLst/>
          </a:prstGeom>
        </p:spPr>
        <p:txBody>
          <a:bodyPr vert="horz" wrap="square" lIns="0" tIns="48894" rIns="0" bIns="0" rtlCol="0">
            <a:spAutoFit/>
          </a:bodyPr>
          <a:lstStyle/>
          <a:p>
            <a:pPr marL="356235" indent="-343535">
              <a:lnSpc>
                <a:spcPct val="100000"/>
              </a:lnSpc>
              <a:spcBef>
                <a:spcPts val="384"/>
              </a:spcBef>
              <a:buClr>
                <a:srgbClr val="FB0028"/>
              </a:buClr>
              <a:buFont typeface="Wingdings" panose="05000000000000000000" pitchFamily="2" charset="2"/>
              <a:buChar char="ü"/>
              <a:tabLst>
                <a:tab pos="356235" algn="l"/>
                <a:tab pos="356870" algn="l"/>
              </a:tabLst>
            </a:pPr>
            <a:r>
              <a:rPr lang="es-CL" sz="2400" b="1" spc="-5" noProof="0" dirty="0">
                <a:solidFill>
                  <a:srgbClr val="002060"/>
                </a:solidFill>
                <a:latin typeface="Arial"/>
                <a:cs typeface="Arial"/>
              </a:rPr>
              <a:t>1986, </a:t>
            </a:r>
            <a:r>
              <a:rPr lang="es-CL" sz="2400" b="1" noProof="0" dirty="0">
                <a:solidFill>
                  <a:srgbClr val="002060"/>
                </a:solidFill>
                <a:latin typeface="Arial"/>
                <a:cs typeface="Arial"/>
              </a:rPr>
              <a:t>Iquique, I </a:t>
            </a:r>
            <a:r>
              <a:rPr lang="es-CL" sz="2400" b="1" spc="-5" noProof="0" dirty="0">
                <a:solidFill>
                  <a:srgbClr val="002060"/>
                </a:solidFill>
                <a:latin typeface="Arial"/>
                <a:cs typeface="Arial"/>
              </a:rPr>
              <a:t>Región,</a:t>
            </a:r>
            <a:r>
              <a:rPr lang="es-CL" sz="2400" b="1" spc="-35" noProof="0" dirty="0">
                <a:solidFill>
                  <a:srgbClr val="002060"/>
                </a:solidFill>
                <a:latin typeface="Arial"/>
                <a:cs typeface="Arial"/>
              </a:rPr>
              <a:t> </a:t>
            </a:r>
            <a:r>
              <a:rPr lang="es-CL" sz="2400" b="1" spc="-5" noProof="0" dirty="0">
                <a:solidFill>
                  <a:srgbClr val="002060"/>
                </a:solidFill>
                <a:latin typeface="Arial"/>
                <a:cs typeface="Arial"/>
              </a:rPr>
              <a:t>Chile.</a:t>
            </a:r>
            <a:br>
              <a:rPr lang="es-CL" sz="2400" b="1" spc="-5" dirty="0">
                <a:solidFill>
                  <a:srgbClr val="002060"/>
                </a:solidFill>
                <a:latin typeface="Arial"/>
                <a:cs typeface="Arial"/>
              </a:rPr>
            </a:br>
            <a:r>
              <a:rPr lang="es-CL" sz="2400" noProof="0" dirty="0">
                <a:solidFill>
                  <a:srgbClr val="002060"/>
                </a:solidFill>
                <a:latin typeface="Arial"/>
                <a:cs typeface="Arial"/>
              </a:rPr>
              <a:t>Explosión fabrica </a:t>
            </a:r>
            <a:r>
              <a:rPr lang="es-CL" sz="2400" spc="-5" noProof="0" dirty="0">
                <a:solidFill>
                  <a:srgbClr val="002060"/>
                </a:solidFill>
                <a:latin typeface="Arial"/>
                <a:cs typeface="Arial"/>
              </a:rPr>
              <a:t>de material </a:t>
            </a:r>
            <a:r>
              <a:rPr lang="es-CL" sz="2400" noProof="0" dirty="0">
                <a:solidFill>
                  <a:srgbClr val="002060"/>
                </a:solidFill>
                <a:latin typeface="Arial"/>
                <a:cs typeface="Arial"/>
              </a:rPr>
              <a:t>de </a:t>
            </a:r>
            <a:r>
              <a:rPr lang="es-CL" sz="2400" spc="-5" noProof="0" dirty="0">
                <a:solidFill>
                  <a:srgbClr val="002060"/>
                </a:solidFill>
                <a:latin typeface="Arial"/>
                <a:cs typeface="Arial"/>
              </a:rPr>
              <a:t>guerra, </a:t>
            </a:r>
            <a:r>
              <a:rPr lang="es-CL" sz="2400" noProof="0" dirty="0">
                <a:solidFill>
                  <a:srgbClr val="002060"/>
                </a:solidFill>
                <a:latin typeface="Arial"/>
                <a:cs typeface="Arial"/>
              </a:rPr>
              <a:t>29 </a:t>
            </a:r>
            <a:r>
              <a:rPr lang="es-CL" sz="2400" spc="-5" noProof="0" dirty="0">
                <a:solidFill>
                  <a:srgbClr val="002060"/>
                </a:solidFill>
                <a:latin typeface="Arial"/>
                <a:cs typeface="Arial"/>
              </a:rPr>
              <a:t>muertos</a:t>
            </a:r>
            <a:r>
              <a:rPr lang="es-CL" sz="2400" spc="290" noProof="0" dirty="0">
                <a:solidFill>
                  <a:srgbClr val="002060"/>
                </a:solidFill>
                <a:latin typeface="Arial"/>
                <a:cs typeface="Arial"/>
              </a:rPr>
              <a:t> </a:t>
            </a:r>
            <a:r>
              <a:rPr lang="es-CL" sz="2400" noProof="0" dirty="0">
                <a:solidFill>
                  <a:srgbClr val="002060"/>
                </a:solidFill>
                <a:latin typeface="Arial"/>
                <a:cs typeface="Arial"/>
              </a:rPr>
              <a:t>y 1</a:t>
            </a:r>
            <a:r>
              <a:rPr lang="es-CL" sz="2400" spc="-10" noProof="0" dirty="0">
                <a:solidFill>
                  <a:srgbClr val="002060"/>
                </a:solidFill>
                <a:latin typeface="Arial"/>
                <a:cs typeface="Arial"/>
              </a:rPr>
              <a:t> </a:t>
            </a:r>
            <a:r>
              <a:rPr lang="es-CL" sz="2400" noProof="0" dirty="0">
                <a:solidFill>
                  <a:srgbClr val="002060"/>
                </a:solidFill>
                <a:latin typeface="Arial"/>
                <a:cs typeface="Arial"/>
              </a:rPr>
              <a:t>herido.</a:t>
            </a:r>
            <a:br>
              <a:rPr lang="es-CL" sz="2400" noProof="0" dirty="0">
                <a:solidFill>
                  <a:srgbClr val="002060"/>
                </a:solidFill>
                <a:latin typeface="Arial"/>
                <a:cs typeface="Arial"/>
              </a:rPr>
            </a:br>
            <a:endParaRPr lang="es-CL" sz="2400" noProof="0" dirty="0">
              <a:solidFill>
                <a:srgbClr val="002060"/>
              </a:solidFill>
              <a:latin typeface="Arial"/>
              <a:cs typeface="Arial"/>
            </a:endParaRPr>
          </a:p>
          <a:p>
            <a:pPr marL="356235" indent="-343535">
              <a:lnSpc>
                <a:spcPct val="100000"/>
              </a:lnSpc>
              <a:spcBef>
                <a:spcPts val="1605"/>
              </a:spcBef>
              <a:buClr>
                <a:srgbClr val="FB0028"/>
              </a:buClr>
              <a:buFont typeface="Wingdings" panose="05000000000000000000" pitchFamily="2" charset="2"/>
              <a:buChar char="ü"/>
              <a:tabLst>
                <a:tab pos="356235" algn="l"/>
                <a:tab pos="356870" algn="l"/>
              </a:tabLst>
            </a:pPr>
            <a:r>
              <a:rPr lang="es-CL" sz="2400" b="1" spc="-5" noProof="0" dirty="0">
                <a:solidFill>
                  <a:srgbClr val="002060"/>
                </a:solidFill>
                <a:latin typeface="Arial"/>
                <a:cs typeface="Arial"/>
              </a:rPr>
              <a:t>1991, La Reina, Región Metropolitana,</a:t>
            </a:r>
            <a:r>
              <a:rPr lang="es-CL" sz="2400" b="1" spc="5" noProof="0" dirty="0">
                <a:solidFill>
                  <a:srgbClr val="002060"/>
                </a:solidFill>
                <a:latin typeface="Arial"/>
                <a:cs typeface="Arial"/>
              </a:rPr>
              <a:t> </a:t>
            </a:r>
            <a:r>
              <a:rPr lang="es-CL" sz="2400" b="1" spc="-5" noProof="0" dirty="0">
                <a:solidFill>
                  <a:srgbClr val="002060"/>
                </a:solidFill>
                <a:latin typeface="Arial"/>
                <a:cs typeface="Arial"/>
              </a:rPr>
              <a:t>Chile.</a:t>
            </a:r>
            <a:br>
              <a:rPr lang="es-CL" sz="2400" b="1" spc="-5" dirty="0">
                <a:solidFill>
                  <a:srgbClr val="002060"/>
                </a:solidFill>
                <a:latin typeface="Arial"/>
                <a:cs typeface="Arial"/>
              </a:rPr>
            </a:br>
            <a:r>
              <a:rPr lang="es-CL" sz="2400" noProof="0" dirty="0">
                <a:solidFill>
                  <a:srgbClr val="002060"/>
                </a:solidFill>
                <a:latin typeface="Arial"/>
                <a:cs typeface="Arial"/>
              </a:rPr>
              <a:t>Com</a:t>
            </a:r>
            <a:r>
              <a:rPr lang="es-CL" sz="2400" spc="-15" noProof="0" dirty="0">
                <a:solidFill>
                  <a:srgbClr val="002060"/>
                </a:solidFill>
                <a:latin typeface="Arial"/>
                <a:cs typeface="Arial"/>
              </a:rPr>
              <a:t>b</a:t>
            </a:r>
            <a:r>
              <a:rPr lang="es-CL" sz="2400" noProof="0" dirty="0">
                <a:solidFill>
                  <a:srgbClr val="002060"/>
                </a:solidFill>
                <a:latin typeface="Arial"/>
                <a:cs typeface="Arial"/>
              </a:rPr>
              <a:t>u</a:t>
            </a:r>
            <a:r>
              <a:rPr lang="es-CL" sz="2400" spc="5" noProof="0" dirty="0">
                <a:solidFill>
                  <a:srgbClr val="002060"/>
                </a:solidFill>
                <a:latin typeface="Arial"/>
                <a:cs typeface="Arial"/>
              </a:rPr>
              <a:t>s</a:t>
            </a:r>
            <a:r>
              <a:rPr lang="es-CL" sz="2400" noProof="0" dirty="0">
                <a:solidFill>
                  <a:srgbClr val="002060"/>
                </a:solidFill>
                <a:latin typeface="Arial"/>
                <a:cs typeface="Arial"/>
              </a:rPr>
              <a:t>tión	de </a:t>
            </a:r>
            <a:r>
              <a:rPr lang="es-CL" sz="2400" spc="-10" noProof="0" dirty="0">
                <a:solidFill>
                  <a:srgbClr val="002060"/>
                </a:solidFill>
                <a:latin typeface="Arial"/>
                <a:cs typeface="Arial"/>
              </a:rPr>
              <a:t>p</a:t>
            </a:r>
            <a:r>
              <a:rPr lang="es-CL" sz="2400" noProof="0" dirty="0">
                <a:solidFill>
                  <a:srgbClr val="002060"/>
                </a:solidFill>
                <a:latin typeface="Arial"/>
                <a:cs typeface="Arial"/>
              </a:rPr>
              <a:t>ro</a:t>
            </a:r>
            <a:r>
              <a:rPr lang="es-CL" sz="2400" spc="-10" noProof="0" dirty="0">
                <a:solidFill>
                  <a:srgbClr val="002060"/>
                </a:solidFill>
                <a:latin typeface="Arial"/>
                <a:cs typeface="Arial"/>
              </a:rPr>
              <a:t>d</a:t>
            </a:r>
            <a:r>
              <a:rPr lang="es-CL" sz="2400" noProof="0" dirty="0">
                <a:solidFill>
                  <a:srgbClr val="002060"/>
                </a:solidFill>
                <a:latin typeface="Arial"/>
                <a:cs typeface="Arial"/>
              </a:rPr>
              <a:t>u</a:t>
            </a:r>
            <a:r>
              <a:rPr lang="es-CL" sz="2400" spc="5" noProof="0" dirty="0">
                <a:solidFill>
                  <a:srgbClr val="002060"/>
                </a:solidFill>
                <a:latin typeface="Arial"/>
                <a:cs typeface="Arial"/>
              </a:rPr>
              <a:t>c</a:t>
            </a:r>
            <a:r>
              <a:rPr lang="es-CL" sz="2400" spc="-20" noProof="0" dirty="0">
                <a:solidFill>
                  <a:srgbClr val="002060"/>
                </a:solidFill>
                <a:latin typeface="Arial"/>
                <a:cs typeface="Arial"/>
              </a:rPr>
              <a:t>t</a:t>
            </a:r>
            <a:r>
              <a:rPr lang="es-CL" sz="2400" noProof="0" dirty="0">
                <a:solidFill>
                  <a:srgbClr val="002060"/>
                </a:solidFill>
                <a:latin typeface="Arial"/>
                <a:cs typeface="Arial"/>
              </a:rPr>
              <a:t>os quími</a:t>
            </a:r>
            <a:r>
              <a:rPr lang="es-CL" sz="2400" spc="-10" noProof="0" dirty="0">
                <a:solidFill>
                  <a:srgbClr val="002060"/>
                </a:solidFill>
                <a:latin typeface="Arial"/>
                <a:cs typeface="Arial"/>
              </a:rPr>
              <a:t>c</a:t>
            </a:r>
            <a:r>
              <a:rPr lang="es-CL" sz="2400" noProof="0" dirty="0">
                <a:solidFill>
                  <a:srgbClr val="002060"/>
                </a:solidFill>
                <a:latin typeface="Arial"/>
                <a:cs typeface="Arial"/>
              </a:rPr>
              <a:t>os </a:t>
            </a:r>
            <a:r>
              <a:rPr lang="es-CL" sz="2400" spc="-10" noProof="0" dirty="0">
                <a:solidFill>
                  <a:srgbClr val="002060"/>
                </a:solidFill>
                <a:latin typeface="Arial"/>
                <a:cs typeface="Arial"/>
              </a:rPr>
              <a:t>e</a:t>
            </a:r>
            <a:r>
              <a:rPr lang="es-CL" sz="2400" noProof="0" dirty="0">
                <a:solidFill>
                  <a:srgbClr val="002060"/>
                </a:solidFill>
                <a:latin typeface="Arial"/>
                <a:cs typeface="Arial"/>
              </a:rPr>
              <a:t>n fa</a:t>
            </a:r>
            <a:r>
              <a:rPr lang="es-CL" sz="2400" spc="-15" noProof="0" dirty="0">
                <a:solidFill>
                  <a:srgbClr val="002060"/>
                </a:solidFill>
                <a:latin typeface="Arial"/>
                <a:cs typeface="Arial"/>
              </a:rPr>
              <a:t>b</a:t>
            </a:r>
            <a:r>
              <a:rPr lang="es-CL" sz="2400" noProof="0" dirty="0">
                <a:solidFill>
                  <a:srgbClr val="002060"/>
                </a:solidFill>
                <a:latin typeface="Arial"/>
                <a:cs typeface="Arial"/>
              </a:rPr>
              <a:t>ri</a:t>
            </a:r>
            <a:r>
              <a:rPr lang="es-CL" sz="2400" spc="5" noProof="0" dirty="0">
                <a:solidFill>
                  <a:srgbClr val="002060"/>
                </a:solidFill>
                <a:latin typeface="Arial"/>
                <a:cs typeface="Arial"/>
              </a:rPr>
              <a:t>c</a:t>
            </a:r>
            <a:r>
              <a:rPr lang="es-CL" sz="2400" noProof="0" dirty="0">
                <a:solidFill>
                  <a:srgbClr val="002060"/>
                </a:solidFill>
                <a:latin typeface="Arial"/>
                <a:cs typeface="Arial"/>
              </a:rPr>
              <a:t>a de piscinas.</a:t>
            </a:r>
          </a:p>
        </p:txBody>
      </p:sp>
      <p:grpSp>
        <p:nvGrpSpPr>
          <p:cNvPr id="14" name="object 14"/>
          <p:cNvGrpSpPr/>
          <p:nvPr/>
        </p:nvGrpSpPr>
        <p:grpSpPr>
          <a:xfrm>
            <a:off x="6452721" y="4352943"/>
            <a:ext cx="2287905" cy="1527810"/>
            <a:chOff x="5942076" y="4719828"/>
            <a:chExt cx="2287905" cy="1527810"/>
          </a:xfrm>
        </p:grpSpPr>
        <p:sp>
          <p:nvSpPr>
            <p:cNvPr id="15" name="object 15"/>
            <p:cNvSpPr/>
            <p:nvPr/>
          </p:nvSpPr>
          <p:spPr>
            <a:xfrm>
              <a:off x="5942076" y="4794504"/>
              <a:ext cx="2210562" cy="1453134"/>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6" name="object 16"/>
            <p:cNvSpPr/>
            <p:nvPr/>
          </p:nvSpPr>
          <p:spPr>
            <a:xfrm>
              <a:off x="6019800" y="4719828"/>
              <a:ext cx="2209800" cy="1452372"/>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grpSp>
      <p:sp>
        <p:nvSpPr>
          <p:cNvPr id="2" name="Flecha: curvada hacia abajo 1">
            <a:extLst>
              <a:ext uri="{FF2B5EF4-FFF2-40B4-BE49-F238E27FC236}">
                <a16:creationId xmlns:a16="http://schemas.microsoft.com/office/drawing/2014/main" id="{38C2E1DC-4103-FA8F-797F-60712F3584FD}"/>
              </a:ext>
            </a:extLst>
          </p:cNvPr>
          <p:cNvSpPr/>
          <p:nvPr/>
        </p:nvSpPr>
        <p:spPr>
          <a:xfrm>
            <a:off x="509666" y="1963224"/>
            <a:ext cx="914400" cy="38268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solidFill>
                <a:schemeClr val="tx1"/>
              </a:solidFill>
            </a:endParaRPr>
          </a:p>
        </p:txBody>
      </p:sp>
      <p:sp>
        <p:nvSpPr>
          <p:cNvPr id="3" name="Flecha: doblada 2">
            <a:extLst>
              <a:ext uri="{FF2B5EF4-FFF2-40B4-BE49-F238E27FC236}">
                <a16:creationId xmlns:a16="http://schemas.microsoft.com/office/drawing/2014/main" id="{2F96A0DF-9B18-6495-B2B3-9A8BCB6A0341}"/>
              </a:ext>
            </a:extLst>
          </p:cNvPr>
          <p:cNvSpPr/>
          <p:nvPr/>
        </p:nvSpPr>
        <p:spPr>
          <a:xfrm>
            <a:off x="8146959" y="6118614"/>
            <a:ext cx="944380" cy="65207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idx="4294967295"/>
          </p:nvPr>
        </p:nvSpPr>
        <p:spPr>
          <a:xfrm>
            <a:off x="1292606" y="1805486"/>
            <a:ext cx="5697538" cy="875240"/>
          </a:xfrm>
          <a:prstGeom prst="rect">
            <a:avLst/>
          </a:prstGeom>
        </p:spPr>
        <p:txBody>
          <a:bodyPr vert="horz" wrap="square" lIns="0" tIns="13335" rIns="0" bIns="0" rtlCol="0">
            <a:spAutoFit/>
          </a:bodyPr>
          <a:lstStyle/>
          <a:p>
            <a:pPr marL="625475" marR="5080" indent="-61341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RIESGOS DE</a:t>
            </a:r>
            <a:r>
              <a:rPr lang="es-CL" sz="2800" b="1" u="sng" spc="-75" noProof="0" dirty="0">
                <a:solidFill>
                  <a:srgbClr val="002060"/>
                </a:solidFill>
                <a:effectLst>
                  <a:outerShdw blurRad="38100" dist="38100" dir="2700000" algn="tl">
                    <a:srgbClr val="000000">
                      <a:alpha val="43137"/>
                    </a:srgbClr>
                  </a:outerShdw>
                </a:effectLst>
              </a:rPr>
              <a:t> </a:t>
            </a:r>
            <a:r>
              <a:rPr lang="es-CL" sz="2800" b="1" u="sng" spc="-15" noProof="0" dirty="0">
                <a:solidFill>
                  <a:srgbClr val="002060"/>
                </a:solidFill>
                <a:effectLst>
                  <a:outerShdw blurRad="38100" dist="38100" dir="2700000" algn="tl">
                    <a:srgbClr val="000000">
                      <a:alpha val="43137"/>
                    </a:srgbClr>
                  </a:outerShdw>
                </a:effectLst>
              </a:rPr>
              <a:t>INESTABILIDAD  </a:t>
            </a:r>
            <a:r>
              <a:rPr lang="es-CL" sz="2800" b="1" u="sng" noProof="0" dirty="0">
                <a:solidFill>
                  <a:srgbClr val="002060"/>
                </a:solidFill>
                <a:effectLst>
                  <a:outerShdw blurRad="38100" dist="38100" dir="2700000" algn="tl">
                    <a:srgbClr val="000000">
                      <a:alpha val="43137"/>
                    </a:srgbClr>
                  </a:outerShdw>
                </a:effectLst>
              </a:rPr>
              <a:t>(REACTIVIDAD)</a:t>
            </a:r>
          </a:p>
        </p:txBody>
      </p:sp>
      <p:sp>
        <p:nvSpPr>
          <p:cNvPr id="12" name="object 12"/>
          <p:cNvSpPr txBox="1"/>
          <p:nvPr/>
        </p:nvSpPr>
        <p:spPr>
          <a:xfrm>
            <a:off x="475972" y="3090254"/>
            <a:ext cx="5427472" cy="482183"/>
          </a:xfrm>
          <a:prstGeom prst="rect">
            <a:avLst/>
          </a:prstGeom>
        </p:spPr>
        <p:txBody>
          <a:bodyPr vert="horz" wrap="square" lIns="0" tIns="82550" rIns="0" bIns="0" rtlCol="0">
            <a:spAutoFit/>
          </a:bodyPr>
          <a:lstStyle/>
          <a:p>
            <a:pPr marL="299085" marR="5080" indent="-287020" algn="just">
              <a:lnSpc>
                <a:spcPct val="80800"/>
              </a:lnSpc>
              <a:spcBef>
                <a:spcPts val="650"/>
              </a:spcBef>
            </a:pPr>
            <a:r>
              <a:rPr lang="es-CL" sz="1600" b="1" spc="-5" noProof="0" dirty="0">
                <a:solidFill>
                  <a:srgbClr val="002060"/>
                </a:solidFill>
                <a:latin typeface="Arial"/>
                <a:cs typeface="Arial"/>
              </a:rPr>
              <a:t>4° Materiales </a:t>
            </a:r>
            <a:r>
              <a:rPr lang="es-CL" sz="1600" b="1" noProof="0" dirty="0">
                <a:solidFill>
                  <a:srgbClr val="002060"/>
                </a:solidFill>
                <a:latin typeface="Arial"/>
                <a:cs typeface="Arial"/>
              </a:rPr>
              <a:t>que por </a:t>
            </a:r>
            <a:r>
              <a:rPr lang="es-CL" sz="1600" b="1" spc="-5" noProof="0" dirty="0">
                <a:solidFill>
                  <a:srgbClr val="002060"/>
                </a:solidFill>
                <a:latin typeface="Arial"/>
                <a:cs typeface="Arial"/>
              </a:rPr>
              <a:t>si </a:t>
            </a:r>
            <a:r>
              <a:rPr lang="es-CL" sz="1600" b="1" spc="-10" noProof="0" dirty="0">
                <a:solidFill>
                  <a:srgbClr val="002060"/>
                </a:solidFill>
                <a:latin typeface="Arial"/>
                <a:cs typeface="Arial"/>
              </a:rPr>
              <a:t>mismo son  </a:t>
            </a:r>
            <a:r>
              <a:rPr lang="es-CL" sz="1600" b="1" spc="-5" noProof="0" dirty="0">
                <a:solidFill>
                  <a:srgbClr val="002060"/>
                </a:solidFill>
                <a:latin typeface="Arial"/>
                <a:cs typeface="Arial"/>
              </a:rPr>
              <a:t>capaces  </a:t>
            </a:r>
            <a:r>
              <a:rPr lang="es-CL" sz="1600" b="1" noProof="0" dirty="0">
                <a:solidFill>
                  <a:srgbClr val="002060"/>
                </a:solidFill>
                <a:latin typeface="Arial"/>
                <a:cs typeface="Arial"/>
              </a:rPr>
              <a:t>de </a:t>
            </a:r>
            <a:r>
              <a:rPr lang="es-CL" sz="1600" b="1" spc="-5" noProof="0" dirty="0">
                <a:solidFill>
                  <a:srgbClr val="002060"/>
                </a:solidFill>
                <a:latin typeface="Arial"/>
                <a:cs typeface="Arial"/>
              </a:rPr>
              <a:t>explotar  a  temperatura y presión</a:t>
            </a:r>
            <a:r>
              <a:rPr lang="es-CL" sz="1600" b="1" spc="30" noProof="0" dirty="0">
                <a:solidFill>
                  <a:srgbClr val="002060"/>
                </a:solidFill>
                <a:latin typeface="Arial"/>
                <a:cs typeface="Arial"/>
              </a:rPr>
              <a:t> </a:t>
            </a:r>
            <a:r>
              <a:rPr lang="es-CL" sz="1600" b="1" spc="-5" noProof="0" dirty="0">
                <a:solidFill>
                  <a:srgbClr val="002060"/>
                </a:solidFill>
                <a:latin typeface="Arial"/>
                <a:cs typeface="Arial"/>
              </a:rPr>
              <a:t>ambiente.</a:t>
            </a:r>
            <a:endParaRPr lang="es-CL" sz="1600" noProof="0" dirty="0">
              <a:solidFill>
                <a:srgbClr val="002060"/>
              </a:solidFill>
              <a:latin typeface="Arial"/>
              <a:cs typeface="Arial"/>
            </a:endParaRPr>
          </a:p>
        </p:txBody>
      </p:sp>
      <p:sp>
        <p:nvSpPr>
          <p:cNvPr id="13" name="object 13"/>
          <p:cNvSpPr txBox="1"/>
          <p:nvPr/>
        </p:nvSpPr>
        <p:spPr>
          <a:xfrm>
            <a:off x="475972" y="3797627"/>
            <a:ext cx="5697538" cy="482183"/>
          </a:xfrm>
          <a:prstGeom prst="rect">
            <a:avLst/>
          </a:prstGeom>
        </p:spPr>
        <p:txBody>
          <a:bodyPr vert="horz" wrap="square" lIns="0" tIns="82550" rIns="0" bIns="0" rtlCol="0">
            <a:spAutoFit/>
          </a:bodyPr>
          <a:lstStyle/>
          <a:p>
            <a:pPr marL="299085" marR="5080" indent="-287020" algn="just">
              <a:lnSpc>
                <a:spcPct val="80800"/>
              </a:lnSpc>
              <a:spcBef>
                <a:spcPts val="650"/>
              </a:spcBef>
            </a:pPr>
            <a:r>
              <a:rPr lang="es-CL" sz="1600" b="1" spc="-5" noProof="0" dirty="0">
                <a:solidFill>
                  <a:srgbClr val="002060"/>
                </a:solidFill>
                <a:latin typeface="Arial"/>
                <a:cs typeface="Arial"/>
              </a:rPr>
              <a:t>3°  Materiales </a:t>
            </a:r>
            <a:r>
              <a:rPr lang="es-CL" sz="1600" b="1" noProof="0" dirty="0">
                <a:solidFill>
                  <a:srgbClr val="002060"/>
                </a:solidFill>
                <a:latin typeface="Arial"/>
                <a:cs typeface="Arial"/>
              </a:rPr>
              <a:t>que son </a:t>
            </a:r>
            <a:r>
              <a:rPr lang="es-CL" sz="1600" b="1" spc="-5" noProof="0" dirty="0">
                <a:solidFill>
                  <a:srgbClr val="002060"/>
                </a:solidFill>
                <a:latin typeface="Arial"/>
                <a:cs typeface="Arial"/>
              </a:rPr>
              <a:t>capaces de  </a:t>
            </a:r>
            <a:r>
              <a:rPr lang="es-CL" sz="1600" b="1" spc="-15" noProof="0" dirty="0">
                <a:solidFill>
                  <a:srgbClr val="002060"/>
                </a:solidFill>
                <a:latin typeface="Arial"/>
                <a:cs typeface="Arial"/>
              </a:rPr>
              <a:t>explotar, </a:t>
            </a:r>
            <a:r>
              <a:rPr lang="es-CL" sz="1600" b="1" spc="-5" noProof="0" dirty="0">
                <a:solidFill>
                  <a:srgbClr val="002060"/>
                </a:solidFill>
                <a:latin typeface="Arial"/>
                <a:cs typeface="Arial"/>
              </a:rPr>
              <a:t>pero requieren de </a:t>
            </a:r>
            <a:r>
              <a:rPr lang="es-CL" sz="1600" b="1" noProof="0" dirty="0">
                <a:solidFill>
                  <a:srgbClr val="002060"/>
                </a:solidFill>
                <a:latin typeface="Arial"/>
                <a:cs typeface="Arial"/>
              </a:rPr>
              <a:t>una  </a:t>
            </a:r>
            <a:r>
              <a:rPr lang="es-CL" sz="1600" b="1" spc="-5" noProof="0" dirty="0">
                <a:solidFill>
                  <a:srgbClr val="002060"/>
                </a:solidFill>
                <a:latin typeface="Arial"/>
                <a:cs typeface="Arial"/>
              </a:rPr>
              <a:t>fuente iniciadora.</a:t>
            </a:r>
            <a:endParaRPr lang="es-CL" sz="1600" noProof="0" dirty="0">
              <a:solidFill>
                <a:srgbClr val="002060"/>
              </a:solidFill>
              <a:latin typeface="Arial"/>
              <a:cs typeface="Arial"/>
            </a:endParaRPr>
          </a:p>
        </p:txBody>
      </p:sp>
      <p:grpSp>
        <p:nvGrpSpPr>
          <p:cNvPr id="14" name="object 14"/>
          <p:cNvGrpSpPr/>
          <p:nvPr/>
        </p:nvGrpSpPr>
        <p:grpSpPr>
          <a:xfrm>
            <a:off x="6541642" y="3270693"/>
            <a:ext cx="2602358" cy="2185727"/>
            <a:chOff x="5867400" y="1295400"/>
            <a:chExt cx="3192780" cy="2437765"/>
          </a:xfrm>
        </p:grpSpPr>
        <p:sp>
          <p:nvSpPr>
            <p:cNvPr id="15" name="object 15"/>
            <p:cNvSpPr/>
            <p:nvPr/>
          </p:nvSpPr>
          <p:spPr>
            <a:xfrm>
              <a:off x="5867400" y="1295400"/>
              <a:ext cx="2587752" cy="23622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6" name="object 16"/>
            <p:cNvSpPr/>
            <p:nvPr/>
          </p:nvSpPr>
          <p:spPr>
            <a:xfrm>
              <a:off x="8138032" y="2814955"/>
              <a:ext cx="893444" cy="889635"/>
            </a:xfrm>
            <a:custGeom>
              <a:avLst/>
              <a:gdLst/>
              <a:ahLst/>
              <a:cxnLst/>
              <a:rect l="l" t="t" r="r" b="b"/>
              <a:pathLst>
                <a:path w="893445" h="889635">
                  <a:moveTo>
                    <a:pt x="660273" y="889508"/>
                  </a:moveTo>
                  <a:lnTo>
                    <a:pt x="257683" y="489331"/>
                  </a:lnTo>
                  <a:lnTo>
                    <a:pt x="140970" y="606552"/>
                  </a:lnTo>
                  <a:lnTo>
                    <a:pt x="0" y="0"/>
                  </a:lnTo>
                  <a:lnTo>
                    <a:pt x="607441" y="137287"/>
                  </a:lnTo>
                  <a:lnTo>
                    <a:pt x="490855" y="254635"/>
                  </a:lnTo>
                  <a:lnTo>
                    <a:pt x="893445" y="654812"/>
                  </a:lnTo>
                  <a:lnTo>
                    <a:pt x="660273" y="889508"/>
                  </a:lnTo>
                  <a:close/>
                </a:path>
              </a:pathLst>
            </a:custGeom>
            <a:ln w="57149">
              <a:solidFill>
                <a:srgbClr val="000000"/>
              </a:solidFill>
            </a:ln>
          </p:spPr>
          <p:txBody>
            <a:bodyPr wrap="square" lIns="0" tIns="0" rIns="0" bIns="0" rtlCol="0"/>
            <a:lstStyle/>
            <a:p>
              <a:endParaRPr lang="es-CL" noProof="0" dirty="0">
                <a:solidFill>
                  <a:srgbClr val="002060"/>
                </a:solidFill>
              </a:endParaRPr>
            </a:p>
          </p:txBody>
        </p:sp>
        <p:sp>
          <p:nvSpPr>
            <p:cNvPr id="17" name="object 17"/>
            <p:cNvSpPr/>
            <p:nvPr/>
          </p:nvSpPr>
          <p:spPr>
            <a:xfrm>
              <a:off x="6888480" y="2869691"/>
              <a:ext cx="546100" cy="329565"/>
            </a:xfrm>
            <a:custGeom>
              <a:avLst/>
              <a:gdLst/>
              <a:ahLst/>
              <a:cxnLst/>
              <a:rect l="l" t="t" r="r" b="b"/>
              <a:pathLst>
                <a:path w="546100" h="329564">
                  <a:moveTo>
                    <a:pt x="545592" y="0"/>
                  </a:moveTo>
                  <a:lnTo>
                    <a:pt x="0" y="0"/>
                  </a:lnTo>
                  <a:lnTo>
                    <a:pt x="0" y="329184"/>
                  </a:lnTo>
                  <a:lnTo>
                    <a:pt x="545592" y="329184"/>
                  </a:lnTo>
                  <a:lnTo>
                    <a:pt x="545592" y="0"/>
                  </a:lnTo>
                  <a:close/>
                </a:path>
              </a:pathLst>
            </a:custGeom>
            <a:solidFill>
              <a:srgbClr val="FFFFFF"/>
            </a:solidFill>
          </p:spPr>
          <p:txBody>
            <a:bodyPr wrap="square" lIns="0" tIns="0" rIns="0" bIns="0" rtlCol="0"/>
            <a:lstStyle/>
            <a:p>
              <a:endParaRPr lang="es-CL" noProof="0" dirty="0">
                <a:solidFill>
                  <a:srgbClr val="002060"/>
                </a:solidFill>
              </a:endParaRPr>
            </a:p>
          </p:txBody>
        </p:sp>
      </p:grpSp>
      <p:sp>
        <p:nvSpPr>
          <p:cNvPr id="18" name="object 18"/>
          <p:cNvSpPr txBox="1"/>
          <p:nvPr/>
        </p:nvSpPr>
        <p:spPr>
          <a:xfrm>
            <a:off x="6541642" y="3020345"/>
            <a:ext cx="537845" cy="452120"/>
          </a:xfrm>
          <a:prstGeom prst="rect">
            <a:avLst/>
          </a:prstGeom>
        </p:spPr>
        <p:txBody>
          <a:bodyPr vert="horz" wrap="square" lIns="0" tIns="12065" rIns="0" bIns="0" rtlCol="0">
            <a:spAutoFit/>
          </a:bodyPr>
          <a:lstStyle/>
          <a:p>
            <a:pPr marL="12700">
              <a:lnSpc>
                <a:spcPct val="100000"/>
              </a:lnSpc>
              <a:spcBef>
                <a:spcPts val="95"/>
              </a:spcBef>
            </a:pPr>
            <a:r>
              <a:rPr lang="es-CL" sz="2800" spc="-10" noProof="0" dirty="0">
                <a:solidFill>
                  <a:srgbClr val="002060"/>
                </a:solidFill>
                <a:latin typeface="Times New Roman"/>
                <a:cs typeface="Times New Roman"/>
              </a:rPr>
              <a:t>OX</a:t>
            </a:r>
            <a:endParaRPr lang="es-CL" sz="2800" noProof="0" dirty="0">
              <a:solidFill>
                <a:srgbClr val="002060"/>
              </a:solidFill>
              <a:latin typeface="Times New Roman"/>
              <a:cs typeface="Times New Roman"/>
            </a:endParaRPr>
          </a:p>
        </p:txBody>
      </p:sp>
      <p:sp>
        <p:nvSpPr>
          <p:cNvPr id="19" name="object 19"/>
          <p:cNvSpPr txBox="1"/>
          <p:nvPr/>
        </p:nvSpPr>
        <p:spPr>
          <a:xfrm>
            <a:off x="416133" y="4493954"/>
            <a:ext cx="6852920" cy="613410"/>
          </a:xfrm>
          <a:prstGeom prst="rect">
            <a:avLst/>
          </a:prstGeom>
        </p:spPr>
        <p:txBody>
          <a:bodyPr vert="horz" wrap="square" lIns="0" tIns="12700" rIns="0" bIns="0" rtlCol="0">
            <a:spAutoFit/>
          </a:bodyPr>
          <a:lstStyle/>
          <a:p>
            <a:pPr marL="12700">
              <a:lnSpc>
                <a:spcPts val="2670"/>
              </a:lnSpc>
              <a:spcBef>
                <a:spcPts val="100"/>
              </a:spcBef>
            </a:pPr>
            <a:r>
              <a:rPr lang="es-CL" sz="1600" b="1" noProof="0" dirty="0">
                <a:solidFill>
                  <a:srgbClr val="002060"/>
                </a:solidFill>
                <a:latin typeface="Arial"/>
                <a:cs typeface="Arial"/>
              </a:rPr>
              <a:t>2</a:t>
            </a:r>
            <a:r>
              <a:rPr lang="es-CL" sz="1600" b="1" spc="250" noProof="0" dirty="0">
                <a:solidFill>
                  <a:srgbClr val="002060"/>
                </a:solidFill>
                <a:latin typeface="Arial"/>
                <a:cs typeface="Arial"/>
              </a:rPr>
              <a:t>° </a:t>
            </a:r>
            <a:r>
              <a:rPr lang="es-CL" sz="1600" b="1" spc="-5" noProof="0" dirty="0">
                <a:solidFill>
                  <a:srgbClr val="002060"/>
                </a:solidFill>
                <a:latin typeface="Arial"/>
                <a:cs typeface="Arial"/>
              </a:rPr>
              <a:t>Materiales</a:t>
            </a:r>
            <a:r>
              <a:rPr lang="es-CL" sz="1600" b="1" spc="280" noProof="0" dirty="0">
                <a:solidFill>
                  <a:srgbClr val="002060"/>
                </a:solidFill>
                <a:latin typeface="Arial"/>
                <a:cs typeface="Arial"/>
              </a:rPr>
              <a:t> </a:t>
            </a:r>
            <a:r>
              <a:rPr lang="es-CL" sz="1600" b="1" noProof="0" dirty="0">
                <a:solidFill>
                  <a:srgbClr val="002060"/>
                </a:solidFill>
                <a:latin typeface="Arial"/>
                <a:cs typeface="Arial"/>
              </a:rPr>
              <a:t>que</a:t>
            </a:r>
            <a:r>
              <a:rPr lang="es-CL" sz="1600" b="1" spc="290" noProof="0" dirty="0">
                <a:solidFill>
                  <a:srgbClr val="002060"/>
                </a:solidFill>
                <a:latin typeface="Arial"/>
                <a:cs typeface="Arial"/>
              </a:rPr>
              <a:t> </a:t>
            </a:r>
            <a:r>
              <a:rPr lang="es-CL" sz="1600" b="1" noProof="0" dirty="0">
                <a:solidFill>
                  <a:srgbClr val="002060"/>
                </a:solidFill>
                <a:latin typeface="Arial"/>
                <a:cs typeface="Arial"/>
              </a:rPr>
              <a:t>por</a:t>
            </a:r>
            <a:r>
              <a:rPr lang="es-CL" sz="1600" b="1" spc="285" noProof="0" dirty="0">
                <a:solidFill>
                  <a:srgbClr val="002060"/>
                </a:solidFill>
                <a:latin typeface="Arial"/>
                <a:cs typeface="Arial"/>
              </a:rPr>
              <a:t> </a:t>
            </a:r>
            <a:r>
              <a:rPr lang="es-CL" sz="1600" b="1" spc="-5" noProof="0" dirty="0">
                <a:solidFill>
                  <a:srgbClr val="002060"/>
                </a:solidFill>
                <a:latin typeface="Arial"/>
                <a:cs typeface="Arial"/>
              </a:rPr>
              <a:t>si</a:t>
            </a:r>
            <a:r>
              <a:rPr lang="es-CL" sz="1600" b="1" spc="295" noProof="0" dirty="0">
                <a:solidFill>
                  <a:srgbClr val="002060"/>
                </a:solidFill>
                <a:latin typeface="Arial"/>
                <a:cs typeface="Arial"/>
              </a:rPr>
              <a:t> </a:t>
            </a:r>
            <a:r>
              <a:rPr lang="es-CL" sz="1600" b="1" spc="-10" noProof="0" dirty="0">
                <a:solidFill>
                  <a:srgbClr val="002060"/>
                </a:solidFill>
                <a:latin typeface="Arial"/>
                <a:cs typeface="Arial"/>
              </a:rPr>
              <a:t>mismo</a:t>
            </a:r>
            <a:r>
              <a:rPr lang="es-CL" sz="1600" b="1" spc="300" noProof="0" dirty="0">
                <a:solidFill>
                  <a:srgbClr val="002060"/>
                </a:solidFill>
                <a:latin typeface="Arial"/>
                <a:cs typeface="Arial"/>
              </a:rPr>
              <a:t> </a:t>
            </a:r>
            <a:r>
              <a:rPr lang="es-CL" sz="1600" b="1" spc="-5" noProof="0" dirty="0">
                <a:solidFill>
                  <a:srgbClr val="002060"/>
                </a:solidFill>
                <a:latin typeface="Arial"/>
                <a:cs typeface="Arial"/>
              </a:rPr>
              <a:t>son</a:t>
            </a:r>
            <a:r>
              <a:rPr lang="es-CL" sz="1600" b="1" spc="295" noProof="0" dirty="0">
                <a:solidFill>
                  <a:srgbClr val="002060"/>
                </a:solidFill>
                <a:latin typeface="Arial"/>
                <a:cs typeface="Arial"/>
              </a:rPr>
              <a:t> </a:t>
            </a:r>
            <a:r>
              <a:rPr lang="es-CL" sz="1600" b="1" spc="-5" noProof="0" dirty="0">
                <a:solidFill>
                  <a:srgbClr val="002060"/>
                </a:solidFill>
                <a:latin typeface="Arial"/>
                <a:cs typeface="Arial"/>
              </a:rPr>
              <a:t>normalmente</a:t>
            </a:r>
            <a:r>
              <a:rPr lang="es-CL" sz="1600" b="1" spc="290" noProof="0" dirty="0">
                <a:solidFill>
                  <a:srgbClr val="002060"/>
                </a:solidFill>
                <a:latin typeface="Arial"/>
                <a:cs typeface="Arial"/>
              </a:rPr>
              <a:t> </a:t>
            </a:r>
            <a:r>
              <a:rPr lang="es-CL" sz="1600" b="1" spc="-5" noProof="0" dirty="0">
                <a:solidFill>
                  <a:srgbClr val="002060"/>
                </a:solidFill>
                <a:latin typeface="Arial"/>
                <a:cs typeface="Arial"/>
              </a:rPr>
              <a:t>inestables,</a:t>
            </a:r>
            <a:endParaRPr lang="es-CL" sz="1600" noProof="0" dirty="0">
              <a:solidFill>
                <a:srgbClr val="002060"/>
              </a:solidFill>
              <a:latin typeface="Arial"/>
              <a:cs typeface="Arial"/>
            </a:endParaRPr>
          </a:p>
          <a:p>
            <a:pPr marL="299085">
              <a:lnSpc>
                <a:spcPts val="1950"/>
              </a:lnSpc>
            </a:pPr>
            <a:r>
              <a:rPr lang="es-CL" sz="1600" b="1" spc="-5" noProof="0" dirty="0">
                <a:solidFill>
                  <a:srgbClr val="002060"/>
                </a:solidFill>
                <a:latin typeface="Arial"/>
                <a:cs typeface="Arial"/>
              </a:rPr>
              <a:t>pero </a:t>
            </a:r>
            <a:r>
              <a:rPr lang="es-CL" sz="1600" b="1" noProof="0" dirty="0">
                <a:solidFill>
                  <a:srgbClr val="002060"/>
                </a:solidFill>
                <a:latin typeface="Arial"/>
                <a:cs typeface="Arial"/>
              </a:rPr>
              <a:t>no</a:t>
            </a:r>
            <a:r>
              <a:rPr lang="es-CL" sz="1600" b="1" spc="-5" noProof="0" dirty="0">
                <a:solidFill>
                  <a:srgbClr val="002060"/>
                </a:solidFill>
                <a:latin typeface="Arial"/>
                <a:cs typeface="Arial"/>
              </a:rPr>
              <a:t> </a:t>
            </a:r>
            <a:r>
              <a:rPr lang="es-CL" sz="1600" b="1" noProof="0" dirty="0">
                <a:solidFill>
                  <a:srgbClr val="002060"/>
                </a:solidFill>
                <a:latin typeface="Arial"/>
                <a:cs typeface="Arial"/>
              </a:rPr>
              <a:t>detonan.</a:t>
            </a:r>
            <a:endParaRPr lang="es-CL" sz="1600" noProof="0" dirty="0">
              <a:solidFill>
                <a:srgbClr val="002060"/>
              </a:solidFill>
              <a:latin typeface="Arial"/>
              <a:cs typeface="Arial"/>
            </a:endParaRPr>
          </a:p>
        </p:txBody>
      </p:sp>
      <p:sp>
        <p:nvSpPr>
          <p:cNvPr id="21" name="object 21"/>
          <p:cNvSpPr txBox="1"/>
          <p:nvPr/>
        </p:nvSpPr>
        <p:spPr>
          <a:xfrm>
            <a:off x="386977" y="5321508"/>
            <a:ext cx="5651500" cy="482183"/>
          </a:xfrm>
          <a:prstGeom prst="rect">
            <a:avLst/>
          </a:prstGeom>
        </p:spPr>
        <p:txBody>
          <a:bodyPr vert="horz" wrap="square" lIns="0" tIns="82550" rIns="0" bIns="0" rtlCol="0">
            <a:spAutoFit/>
          </a:bodyPr>
          <a:lstStyle/>
          <a:p>
            <a:pPr marL="299085" marR="5080" indent="-287020">
              <a:lnSpc>
                <a:spcPct val="80800"/>
              </a:lnSpc>
              <a:spcBef>
                <a:spcPts val="650"/>
              </a:spcBef>
            </a:pPr>
            <a:r>
              <a:rPr lang="es-CL" sz="1600" b="1" spc="-5" noProof="0" dirty="0">
                <a:solidFill>
                  <a:srgbClr val="002060"/>
                </a:solidFill>
                <a:latin typeface="Arial"/>
                <a:cs typeface="Arial"/>
              </a:rPr>
              <a:t>1°  Materiales </a:t>
            </a:r>
            <a:r>
              <a:rPr lang="es-CL" sz="1600" b="1" noProof="0" dirty="0">
                <a:solidFill>
                  <a:srgbClr val="002060"/>
                </a:solidFill>
                <a:latin typeface="Arial"/>
                <a:cs typeface="Arial"/>
              </a:rPr>
              <a:t>que por </a:t>
            </a:r>
            <a:r>
              <a:rPr lang="es-CL" sz="1600" b="1" spc="-5" noProof="0" dirty="0">
                <a:solidFill>
                  <a:srgbClr val="002060"/>
                </a:solidFill>
                <a:latin typeface="Arial"/>
                <a:cs typeface="Arial"/>
              </a:rPr>
              <a:t>si </a:t>
            </a:r>
            <a:r>
              <a:rPr lang="es-CL" sz="1600" b="1" noProof="0" dirty="0">
                <a:solidFill>
                  <a:srgbClr val="002060"/>
                </a:solidFill>
                <a:latin typeface="Arial"/>
                <a:cs typeface="Arial"/>
              </a:rPr>
              <a:t>mismo son </a:t>
            </a:r>
            <a:r>
              <a:rPr lang="es-CL" sz="1600" b="1" spc="-5" noProof="0" dirty="0">
                <a:solidFill>
                  <a:srgbClr val="002060"/>
                </a:solidFill>
                <a:latin typeface="Arial"/>
                <a:cs typeface="Arial"/>
              </a:rPr>
              <a:t>normalmente  pero pueden </a:t>
            </a:r>
            <a:r>
              <a:rPr lang="es-CL" sz="1600" b="1" spc="-10" noProof="0" dirty="0">
                <a:solidFill>
                  <a:srgbClr val="002060"/>
                </a:solidFill>
                <a:latin typeface="Arial"/>
                <a:cs typeface="Arial"/>
              </a:rPr>
              <a:t>volverse</a:t>
            </a:r>
            <a:r>
              <a:rPr lang="es-CL" sz="1600" b="1" spc="50" noProof="0" dirty="0">
                <a:solidFill>
                  <a:srgbClr val="002060"/>
                </a:solidFill>
                <a:latin typeface="Arial"/>
                <a:cs typeface="Arial"/>
              </a:rPr>
              <a:t> </a:t>
            </a:r>
            <a:r>
              <a:rPr lang="es-CL" sz="1600" b="1" spc="-5" noProof="0" dirty="0">
                <a:solidFill>
                  <a:srgbClr val="002060"/>
                </a:solidFill>
                <a:latin typeface="Arial"/>
                <a:cs typeface="Arial"/>
              </a:rPr>
              <a:t>inestables.</a:t>
            </a:r>
            <a:endParaRPr lang="es-CL" sz="1600" noProof="0" dirty="0">
              <a:solidFill>
                <a:srgbClr val="002060"/>
              </a:solidFill>
              <a:latin typeface="Arial"/>
              <a:cs typeface="Arial"/>
            </a:endParaRPr>
          </a:p>
        </p:txBody>
      </p:sp>
      <p:sp>
        <p:nvSpPr>
          <p:cNvPr id="22" name="object 22"/>
          <p:cNvSpPr txBox="1"/>
          <p:nvPr/>
        </p:nvSpPr>
        <p:spPr>
          <a:xfrm>
            <a:off x="416133" y="6057554"/>
            <a:ext cx="6853555" cy="484620"/>
          </a:xfrm>
          <a:prstGeom prst="rect">
            <a:avLst/>
          </a:prstGeom>
        </p:spPr>
        <p:txBody>
          <a:bodyPr vert="horz" wrap="square" lIns="0" tIns="80010" rIns="0" bIns="0" rtlCol="0">
            <a:spAutoFit/>
          </a:bodyPr>
          <a:lstStyle/>
          <a:p>
            <a:pPr marL="299085" marR="5080" indent="-287020">
              <a:lnSpc>
                <a:spcPct val="81600"/>
              </a:lnSpc>
              <a:spcBef>
                <a:spcPts val="630"/>
              </a:spcBef>
            </a:pPr>
            <a:r>
              <a:rPr lang="es-CL" sz="1600" b="1" spc="-5" noProof="0" dirty="0">
                <a:solidFill>
                  <a:srgbClr val="002060"/>
                </a:solidFill>
                <a:latin typeface="Arial"/>
                <a:cs typeface="Arial"/>
              </a:rPr>
              <a:t>0°  Materiales </a:t>
            </a:r>
            <a:r>
              <a:rPr lang="es-CL" sz="1600" b="1" noProof="0" dirty="0">
                <a:solidFill>
                  <a:srgbClr val="002060"/>
                </a:solidFill>
                <a:latin typeface="Arial"/>
                <a:cs typeface="Arial"/>
              </a:rPr>
              <a:t>que por </a:t>
            </a:r>
            <a:r>
              <a:rPr lang="es-CL" sz="1600" b="1" spc="-5" noProof="0" dirty="0">
                <a:solidFill>
                  <a:srgbClr val="002060"/>
                </a:solidFill>
                <a:latin typeface="Arial"/>
                <a:cs typeface="Arial"/>
              </a:rPr>
              <a:t>si mismos </a:t>
            </a:r>
            <a:r>
              <a:rPr lang="es-CL" sz="1600" b="1" noProof="0" dirty="0">
                <a:solidFill>
                  <a:srgbClr val="002060"/>
                </a:solidFill>
                <a:latin typeface="Arial"/>
                <a:cs typeface="Arial"/>
              </a:rPr>
              <a:t>son </a:t>
            </a:r>
            <a:r>
              <a:rPr lang="es-CL" sz="1600" b="1" spc="-5" noProof="0" dirty="0">
                <a:solidFill>
                  <a:srgbClr val="002060"/>
                </a:solidFill>
                <a:latin typeface="Arial"/>
                <a:cs typeface="Arial"/>
              </a:rPr>
              <a:t>normalmente estables,  </a:t>
            </a:r>
            <a:r>
              <a:rPr lang="es-CL" sz="1600" b="1" noProof="0" dirty="0">
                <a:solidFill>
                  <a:srgbClr val="002060"/>
                </a:solidFill>
                <a:latin typeface="Arial"/>
                <a:cs typeface="Arial"/>
              </a:rPr>
              <a:t>aún </a:t>
            </a:r>
            <a:r>
              <a:rPr lang="es-CL" sz="1600" b="1" spc="-5" noProof="0" dirty="0">
                <a:solidFill>
                  <a:srgbClr val="002060"/>
                </a:solidFill>
                <a:latin typeface="Arial"/>
                <a:cs typeface="Arial"/>
              </a:rPr>
              <a:t>en </a:t>
            </a:r>
            <a:r>
              <a:rPr lang="es-CL" sz="1600" b="1" noProof="0" dirty="0">
                <a:solidFill>
                  <a:srgbClr val="002060"/>
                </a:solidFill>
                <a:latin typeface="Arial"/>
                <a:cs typeface="Arial"/>
              </a:rPr>
              <a:t>condiciones </a:t>
            </a:r>
            <a:r>
              <a:rPr lang="es-CL" sz="1600" b="1" spc="-5" noProof="0" dirty="0">
                <a:solidFill>
                  <a:srgbClr val="002060"/>
                </a:solidFill>
                <a:latin typeface="Arial"/>
                <a:cs typeface="Arial"/>
              </a:rPr>
              <a:t>de </a:t>
            </a:r>
            <a:r>
              <a:rPr lang="es-CL" sz="1600" b="1" noProof="0" dirty="0">
                <a:solidFill>
                  <a:srgbClr val="002060"/>
                </a:solidFill>
                <a:latin typeface="Arial"/>
                <a:cs typeface="Arial"/>
              </a:rPr>
              <a:t>fuego </a:t>
            </a:r>
            <a:r>
              <a:rPr lang="es-CL" sz="1600" b="1" spc="-5" noProof="0" dirty="0">
                <a:solidFill>
                  <a:srgbClr val="002060"/>
                </a:solidFill>
                <a:latin typeface="Arial"/>
                <a:cs typeface="Arial"/>
              </a:rPr>
              <a:t>y </a:t>
            </a:r>
            <a:r>
              <a:rPr lang="es-CL" sz="1600" b="1" noProof="0" dirty="0">
                <a:solidFill>
                  <a:srgbClr val="002060"/>
                </a:solidFill>
                <a:latin typeface="Arial"/>
                <a:cs typeface="Arial"/>
              </a:rPr>
              <a:t>no </a:t>
            </a:r>
            <a:r>
              <a:rPr lang="es-CL" sz="1600" b="1" spc="-5" noProof="0" dirty="0">
                <a:solidFill>
                  <a:srgbClr val="002060"/>
                </a:solidFill>
                <a:latin typeface="Arial"/>
                <a:cs typeface="Arial"/>
              </a:rPr>
              <a:t>reaccionan con el</a:t>
            </a:r>
            <a:r>
              <a:rPr lang="es-CL" sz="1600" b="1" spc="5" noProof="0" dirty="0">
                <a:solidFill>
                  <a:srgbClr val="002060"/>
                </a:solidFill>
                <a:latin typeface="Arial"/>
                <a:cs typeface="Arial"/>
              </a:rPr>
              <a:t> </a:t>
            </a:r>
            <a:r>
              <a:rPr lang="es-CL" sz="1600" b="1" spc="-5" noProof="0" dirty="0">
                <a:solidFill>
                  <a:srgbClr val="002060"/>
                </a:solidFill>
                <a:latin typeface="Arial"/>
                <a:cs typeface="Arial"/>
              </a:rPr>
              <a:t>agua.</a:t>
            </a:r>
            <a:endParaRPr lang="es-CL" sz="1600" noProof="0" dirty="0">
              <a:solidFill>
                <a:srgbClr val="002060"/>
              </a:solidFill>
              <a:latin typeface="Arial"/>
              <a:cs typeface="Arial"/>
            </a:endParaRPr>
          </a:p>
        </p:txBody>
      </p:sp>
      <p:sp>
        <p:nvSpPr>
          <p:cNvPr id="2" name="CuadroTexto 1">
            <a:extLst>
              <a:ext uri="{FF2B5EF4-FFF2-40B4-BE49-F238E27FC236}">
                <a16:creationId xmlns:a16="http://schemas.microsoft.com/office/drawing/2014/main" id="{273B9999-CA07-9300-AA3C-244304EE42F7}"/>
              </a:ext>
            </a:extLst>
          </p:cNvPr>
          <p:cNvSpPr txBox="1"/>
          <p:nvPr/>
        </p:nvSpPr>
        <p:spPr>
          <a:xfrm>
            <a:off x="386977" y="2577549"/>
            <a:ext cx="1952435" cy="400110"/>
          </a:xfrm>
          <a:prstGeom prst="rect">
            <a:avLst/>
          </a:prstGeom>
          <a:noFill/>
        </p:spPr>
        <p:txBody>
          <a:bodyPr wrap="square" rtlCol="0">
            <a:spAutoFit/>
          </a:bodyPr>
          <a:lstStyle/>
          <a:p>
            <a:r>
              <a:rPr lang="es-CL" sz="2000" b="1" u="sng" spc="-5" noProof="0" dirty="0">
                <a:solidFill>
                  <a:srgbClr val="002060"/>
                </a:solidFill>
                <a:effectLst>
                  <a:outerShdw blurRad="38100" dist="38100" dir="2700000" algn="tl">
                    <a:srgbClr val="000000">
                      <a:alpha val="43137"/>
                    </a:srgbClr>
                  </a:outerShdw>
                </a:effectLst>
              </a:rPr>
              <a:t>NCH</a:t>
            </a:r>
            <a:r>
              <a:rPr lang="es-CL" sz="2000" b="1" u="sng" spc="-75" noProof="0" dirty="0">
                <a:solidFill>
                  <a:srgbClr val="002060"/>
                </a:solidFill>
                <a:effectLst>
                  <a:outerShdw blurRad="38100" dist="38100" dir="2700000" algn="tl">
                    <a:srgbClr val="000000">
                      <a:alpha val="43137"/>
                    </a:srgbClr>
                  </a:outerShdw>
                </a:effectLst>
              </a:rPr>
              <a:t> </a:t>
            </a:r>
            <a:r>
              <a:rPr lang="es-CL" sz="2000" b="1" u="sng" spc="-35" noProof="0" dirty="0">
                <a:solidFill>
                  <a:srgbClr val="002060"/>
                </a:solidFill>
                <a:effectLst>
                  <a:outerShdw blurRad="38100" dist="38100" dir="2700000" algn="tl">
                    <a:srgbClr val="000000">
                      <a:alpha val="43137"/>
                    </a:srgbClr>
                  </a:outerShdw>
                </a:effectLst>
              </a:rPr>
              <a:t>1411/4</a:t>
            </a:r>
            <a:endParaRPr lang="es-CL" sz="2000" b="1" u="sng" noProof="0" dirty="0">
              <a:effectLst>
                <a:outerShdw blurRad="38100" dist="38100" dir="2700000" algn="tl">
                  <a:srgbClr val="000000">
                    <a:alpha val="43137"/>
                  </a:srgb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1519003" y="1746729"/>
            <a:ext cx="5111646" cy="1231747"/>
          </a:xfrm>
          <a:prstGeom prst="rect">
            <a:avLst/>
          </a:prstGeom>
        </p:spPr>
        <p:txBody>
          <a:bodyPr vert="horz" wrap="square" lIns="0" tIns="71755" rIns="0" bIns="0" rtlCol="0">
            <a:spAutoFit/>
          </a:bodyPr>
          <a:lstStyle/>
          <a:p>
            <a:pPr algn="ctr">
              <a:lnSpc>
                <a:spcPct val="100000"/>
              </a:lnSpc>
              <a:spcBef>
                <a:spcPts val="565"/>
              </a:spcBef>
            </a:pPr>
            <a:r>
              <a:rPr lang="es-CL" b="1" u="sng" noProof="0" dirty="0">
                <a:solidFill>
                  <a:srgbClr val="002060"/>
                </a:solidFill>
                <a:effectLst>
                  <a:outerShdw blurRad="38100" dist="38100" dir="2700000" algn="tl">
                    <a:srgbClr val="000000">
                      <a:alpha val="43137"/>
                    </a:srgbClr>
                  </a:outerShdw>
                </a:effectLst>
              </a:rPr>
              <a:t>RIESGOS</a:t>
            </a:r>
            <a:r>
              <a:rPr lang="es-CL" b="1" u="sng" spc="-75" noProof="0" dirty="0">
                <a:solidFill>
                  <a:srgbClr val="002060"/>
                </a:solidFill>
                <a:effectLst>
                  <a:outerShdw blurRad="38100" dist="38100" dir="2700000" algn="tl">
                    <a:srgbClr val="000000">
                      <a:alpha val="43137"/>
                    </a:srgbClr>
                  </a:outerShdw>
                </a:effectLst>
              </a:rPr>
              <a:t> </a:t>
            </a:r>
            <a:r>
              <a:rPr lang="es-CL" b="1" u="sng" noProof="0" dirty="0">
                <a:solidFill>
                  <a:srgbClr val="002060"/>
                </a:solidFill>
                <a:effectLst>
                  <a:outerShdw blurRad="38100" dist="38100" dir="2700000" algn="tl">
                    <a:srgbClr val="000000">
                      <a:alpha val="43137"/>
                    </a:srgbClr>
                  </a:outerShdw>
                </a:effectLst>
              </a:rPr>
              <a:t>ESPECIALES</a:t>
            </a:r>
          </a:p>
          <a:p>
            <a:pPr marL="110489" algn="ctr">
              <a:lnSpc>
                <a:spcPct val="100000"/>
              </a:lnSpc>
              <a:spcBef>
                <a:spcPts val="400"/>
              </a:spcBef>
            </a:pPr>
            <a:r>
              <a:rPr lang="es-CL" sz="2800" b="1" u="sng" spc="-5" noProof="0" dirty="0">
                <a:solidFill>
                  <a:srgbClr val="002060"/>
                </a:solidFill>
                <a:effectLst>
                  <a:outerShdw blurRad="38100" dist="38100" dir="2700000" algn="tl">
                    <a:srgbClr val="000000">
                      <a:alpha val="43137"/>
                    </a:srgbClr>
                  </a:outerShdw>
                </a:effectLst>
              </a:rPr>
              <a:t>NCH</a:t>
            </a:r>
            <a:r>
              <a:rPr lang="es-CL" sz="2800" b="1" u="sng" spc="5" noProof="0" dirty="0">
                <a:solidFill>
                  <a:srgbClr val="002060"/>
                </a:solidFill>
                <a:effectLst>
                  <a:outerShdw blurRad="38100" dist="38100" dir="2700000" algn="tl">
                    <a:srgbClr val="000000">
                      <a:alpha val="43137"/>
                    </a:srgbClr>
                  </a:outerShdw>
                </a:effectLst>
              </a:rPr>
              <a:t> </a:t>
            </a:r>
            <a:r>
              <a:rPr lang="es-CL" sz="2800" b="1" u="sng" spc="-35" noProof="0" dirty="0">
                <a:solidFill>
                  <a:srgbClr val="002060"/>
                </a:solidFill>
                <a:effectLst>
                  <a:outerShdw blurRad="38100" dist="38100" dir="2700000" algn="tl">
                    <a:srgbClr val="000000">
                      <a:alpha val="43137"/>
                    </a:srgbClr>
                  </a:outerShdw>
                </a:effectLst>
              </a:rPr>
              <a:t>1411/4</a:t>
            </a:r>
            <a:endParaRPr lang="es-CL" sz="2800" b="1" u="sng" noProof="0" dirty="0">
              <a:solidFill>
                <a:srgbClr val="002060"/>
              </a:solidFill>
              <a:effectLst>
                <a:outerShdw blurRad="38100" dist="38100" dir="2700000" algn="tl">
                  <a:srgbClr val="000000">
                    <a:alpha val="43137"/>
                  </a:srgbClr>
                </a:outerShdw>
              </a:effectLst>
            </a:endParaRPr>
          </a:p>
        </p:txBody>
      </p:sp>
      <p:sp>
        <p:nvSpPr>
          <p:cNvPr id="11" name="object 11"/>
          <p:cNvSpPr txBox="1"/>
          <p:nvPr/>
        </p:nvSpPr>
        <p:spPr>
          <a:xfrm>
            <a:off x="962524" y="2669573"/>
            <a:ext cx="5252720" cy="1519647"/>
          </a:xfrm>
          <a:prstGeom prst="rect">
            <a:avLst/>
          </a:prstGeom>
        </p:spPr>
        <p:txBody>
          <a:bodyPr vert="horz" wrap="square" lIns="0" tIns="100330" rIns="0" bIns="0" rtlCol="0">
            <a:spAutoFit/>
          </a:bodyPr>
          <a:lstStyle/>
          <a:p>
            <a:pPr marL="354965" indent="-342900">
              <a:lnSpc>
                <a:spcPct val="100000"/>
              </a:lnSpc>
              <a:spcBef>
                <a:spcPts val="790"/>
              </a:spcBef>
              <a:buClr>
                <a:srgbClr val="FB0028"/>
              </a:buClr>
              <a:buFont typeface="Arial"/>
              <a:buChar char="•"/>
              <a:tabLst>
                <a:tab pos="354965" algn="l"/>
                <a:tab pos="355600" algn="l"/>
              </a:tabLst>
            </a:pPr>
            <a:r>
              <a:rPr lang="es-CL" sz="2800" b="1" spc="-5" noProof="0" dirty="0">
                <a:solidFill>
                  <a:srgbClr val="002060"/>
                </a:solidFill>
                <a:latin typeface="Arial"/>
                <a:cs typeface="Arial"/>
              </a:rPr>
              <a:t>W</a:t>
            </a:r>
            <a:endParaRPr lang="es-CL" sz="2800" noProof="0" dirty="0">
              <a:solidFill>
                <a:srgbClr val="002060"/>
              </a:solidFill>
              <a:latin typeface="Arial"/>
              <a:cs typeface="Arial"/>
            </a:endParaRPr>
          </a:p>
          <a:p>
            <a:pPr marL="812165" indent="-342900">
              <a:lnSpc>
                <a:spcPct val="100000"/>
              </a:lnSpc>
              <a:spcBef>
                <a:spcPts val="500"/>
              </a:spcBef>
              <a:buFont typeface="Wingdings" panose="05000000000000000000" pitchFamily="2" charset="2"/>
              <a:buChar char="ü"/>
              <a:tabLst>
                <a:tab pos="756285" algn="l"/>
              </a:tabLst>
            </a:pPr>
            <a:r>
              <a:rPr lang="es-CL" sz="2000" noProof="0" dirty="0">
                <a:solidFill>
                  <a:srgbClr val="002060"/>
                </a:solidFill>
                <a:latin typeface="Arial"/>
                <a:cs typeface="Arial"/>
              </a:rPr>
              <a:t>	</a:t>
            </a:r>
            <a:r>
              <a:rPr lang="es-CL" sz="2000" b="1" spc="-5" noProof="0" dirty="0">
                <a:solidFill>
                  <a:srgbClr val="002060"/>
                </a:solidFill>
                <a:latin typeface="Arial"/>
                <a:cs typeface="Arial"/>
              </a:rPr>
              <a:t>Materiales que muestran</a:t>
            </a:r>
            <a:r>
              <a:rPr lang="es-CL" sz="2000" b="1" spc="210" noProof="0" dirty="0">
                <a:solidFill>
                  <a:srgbClr val="002060"/>
                </a:solidFill>
                <a:latin typeface="Arial"/>
                <a:cs typeface="Arial"/>
              </a:rPr>
              <a:t> </a:t>
            </a:r>
            <a:r>
              <a:rPr lang="es-CL" sz="2000" b="1" spc="-5" noProof="0" dirty="0">
                <a:solidFill>
                  <a:srgbClr val="002060"/>
                </a:solidFill>
                <a:latin typeface="Arial"/>
                <a:cs typeface="Arial"/>
              </a:rPr>
              <a:t>reactividad</a:t>
            </a:r>
            <a:endParaRPr lang="es-CL" sz="2000" noProof="0" dirty="0">
              <a:solidFill>
                <a:srgbClr val="002060"/>
              </a:solidFill>
              <a:latin typeface="Arial"/>
              <a:cs typeface="Arial"/>
            </a:endParaRPr>
          </a:p>
          <a:p>
            <a:pPr marL="756285">
              <a:lnSpc>
                <a:spcPct val="100000"/>
              </a:lnSpc>
            </a:pPr>
            <a:r>
              <a:rPr lang="es-CL" sz="2000" b="1" noProof="0" dirty="0">
                <a:solidFill>
                  <a:srgbClr val="002060"/>
                </a:solidFill>
                <a:latin typeface="Arial"/>
                <a:cs typeface="Arial"/>
              </a:rPr>
              <a:t>no usual con el</a:t>
            </a:r>
            <a:r>
              <a:rPr lang="es-CL" sz="2000" b="1" spc="-75" noProof="0" dirty="0">
                <a:solidFill>
                  <a:srgbClr val="002060"/>
                </a:solidFill>
                <a:latin typeface="Arial"/>
                <a:cs typeface="Arial"/>
              </a:rPr>
              <a:t> </a:t>
            </a:r>
            <a:r>
              <a:rPr lang="es-CL" sz="2000" b="1" noProof="0" dirty="0">
                <a:solidFill>
                  <a:srgbClr val="002060"/>
                </a:solidFill>
                <a:latin typeface="Arial"/>
                <a:cs typeface="Arial"/>
              </a:rPr>
              <a:t>agua.</a:t>
            </a:r>
            <a:endParaRPr lang="es-CL" sz="2000" noProof="0" dirty="0">
              <a:solidFill>
                <a:srgbClr val="002060"/>
              </a:solidFill>
              <a:latin typeface="Arial"/>
              <a:cs typeface="Arial"/>
            </a:endParaRPr>
          </a:p>
        </p:txBody>
      </p:sp>
      <p:sp>
        <p:nvSpPr>
          <p:cNvPr id="12" name="object 12"/>
          <p:cNvSpPr txBox="1"/>
          <p:nvPr/>
        </p:nvSpPr>
        <p:spPr>
          <a:xfrm>
            <a:off x="847362" y="4248458"/>
            <a:ext cx="5254625" cy="1136015"/>
          </a:xfrm>
          <a:prstGeom prst="rect">
            <a:avLst/>
          </a:prstGeom>
        </p:spPr>
        <p:txBody>
          <a:bodyPr vert="horz" wrap="square" lIns="0" tIns="85725" rIns="0" bIns="0" rtlCol="0">
            <a:spAutoFit/>
          </a:bodyPr>
          <a:lstStyle/>
          <a:p>
            <a:pPr marL="354965" indent="-342900">
              <a:lnSpc>
                <a:spcPct val="100000"/>
              </a:lnSpc>
              <a:spcBef>
                <a:spcPts val="675"/>
              </a:spcBef>
              <a:buClr>
                <a:srgbClr val="FB0028"/>
              </a:buClr>
              <a:buFont typeface="Arial"/>
              <a:buChar char="•"/>
              <a:tabLst>
                <a:tab pos="354965" algn="l"/>
                <a:tab pos="355600" algn="l"/>
              </a:tabLst>
            </a:pPr>
            <a:r>
              <a:rPr lang="es-CL" sz="2400" b="1" spc="5" noProof="0" dirty="0">
                <a:solidFill>
                  <a:srgbClr val="002060"/>
                </a:solidFill>
                <a:latin typeface="Arial"/>
                <a:cs typeface="Arial"/>
              </a:rPr>
              <a:t>OX</a:t>
            </a:r>
            <a:endParaRPr lang="es-CL" sz="2400" noProof="0" dirty="0">
              <a:solidFill>
                <a:srgbClr val="002060"/>
              </a:solidFill>
              <a:latin typeface="Arial"/>
              <a:cs typeface="Arial"/>
            </a:endParaRPr>
          </a:p>
          <a:p>
            <a:pPr marL="812165" indent="-342900">
              <a:lnSpc>
                <a:spcPct val="100000"/>
              </a:lnSpc>
              <a:spcBef>
                <a:spcPts val="480"/>
              </a:spcBef>
              <a:buFont typeface="Wingdings" panose="05000000000000000000" pitchFamily="2" charset="2"/>
              <a:buChar char="ü"/>
              <a:tabLst>
                <a:tab pos="756285" algn="l"/>
                <a:tab pos="2127885" algn="l"/>
                <a:tab pos="2710180" algn="l"/>
                <a:tab pos="3729990" algn="l"/>
              </a:tabLst>
            </a:pPr>
            <a:r>
              <a:rPr lang="es-CL" sz="2000" b="1" noProof="0" dirty="0">
                <a:solidFill>
                  <a:srgbClr val="002060"/>
                </a:solidFill>
                <a:latin typeface="Arial"/>
                <a:cs typeface="Arial"/>
              </a:rPr>
              <a:t>M</a:t>
            </a:r>
            <a:r>
              <a:rPr lang="es-CL" sz="2000" b="1" spc="-15" noProof="0" dirty="0">
                <a:solidFill>
                  <a:srgbClr val="002060"/>
                </a:solidFill>
                <a:latin typeface="Arial"/>
                <a:cs typeface="Arial"/>
              </a:rPr>
              <a:t>a</a:t>
            </a:r>
            <a:r>
              <a:rPr lang="es-CL" sz="2000" b="1" noProof="0" dirty="0">
                <a:solidFill>
                  <a:srgbClr val="002060"/>
                </a:solidFill>
                <a:latin typeface="Arial"/>
                <a:cs typeface="Arial"/>
              </a:rPr>
              <a:t>ter</a:t>
            </a:r>
            <a:r>
              <a:rPr lang="es-CL" sz="2000" b="1" spc="-20" noProof="0" dirty="0">
                <a:solidFill>
                  <a:srgbClr val="002060"/>
                </a:solidFill>
                <a:latin typeface="Arial"/>
                <a:cs typeface="Arial"/>
              </a:rPr>
              <a:t>i</a:t>
            </a:r>
            <a:r>
              <a:rPr lang="es-CL" sz="2000" b="1" noProof="0" dirty="0">
                <a:solidFill>
                  <a:srgbClr val="002060"/>
                </a:solidFill>
                <a:latin typeface="Arial"/>
                <a:cs typeface="Arial"/>
              </a:rPr>
              <a:t>ales	</a:t>
            </a:r>
            <a:r>
              <a:rPr lang="es-CL" sz="2000" b="1" spc="-15" noProof="0" dirty="0">
                <a:solidFill>
                  <a:srgbClr val="002060"/>
                </a:solidFill>
                <a:latin typeface="Arial"/>
                <a:cs typeface="Arial"/>
              </a:rPr>
              <a:t>q</a:t>
            </a:r>
            <a:r>
              <a:rPr lang="es-CL" sz="2000" b="1" noProof="0" dirty="0">
                <a:solidFill>
                  <a:srgbClr val="002060"/>
                </a:solidFill>
                <a:latin typeface="Arial"/>
                <a:cs typeface="Arial"/>
              </a:rPr>
              <a:t>ue	pos</a:t>
            </a:r>
            <a:r>
              <a:rPr lang="es-CL" sz="2000" b="1" spc="-10" noProof="0" dirty="0">
                <a:solidFill>
                  <a:srgbClr val="002060"/>
                </a:solidFill>
                <a:latin typeface="Arial"/>
                <a:cs typeface="Arial"/>
              </a:rPr>
              <a:t>e</a:t>
            </a:r>
            <a:r>
              <a:rPr lang="es-CL" sz="2000" b="1" noProof="0" dirty="0">
                <a:solidFill>
                  <a:srgbClr val="002060"/>
                </a:solidFill>
                <a:latin typeface="Arial"/>
                <a:cs typeface="Arial"/>
              </a:rPr>
              <a:t>en	propiedad</a:t>
            </a:r>
            <a:r>
              <a:rPr lang="es-CL" sz="2000" b="1" spc="-15" noProof="0" dirty="0">
                <a:solidFill>
                  <a:srgbClr val="002060"/>
                </a:solidFill>
                <a:latin typeface="Arial"/>
                <a:cs typeface="Arial"/>
              </a:rPr>
              <a:t>e</a:t>
            </a:r>
            <a:r>
              <a:rPr lang="es-CL" sz="2000" b="1" noProof="0" dirty="0">
                <a:solidFill>
                  <a:srgbClr val="002060"/>
                </a:solidFill>
                <a:latin typeface="Arial"/>
                <a:cs typeface="Arial"/>
              </a:rPr>
              <a:t>s</a:t>
            </a:r>
            <a:endParaRPr lang="es-CL" sz="2000" noProof="0" dirty="0">
              <a:solidFill>
                <a:srgbClr val="002060"/>
              </a:solidFill>
              <a:latin typeface="Arial"/>
              <a:cs typeface="Arial"/>
            </a:endParaRPr>
          </a:p>
          <a:p>
            <a:pPr marL="756285">
              <a:lnSpc>
                <a:spcPct val="100000"/>
              </a:lnSpc>
            </a:pPr>
            <a:r>
              <a:rPr lang="es-CL" sz="2000" b="1" noProof="0" dirty="0">
                <a:solidFill>
                  <a:srgbClr val="002060"/>
                </a:solidFill>
                <a:latin typeface="Arial"/>
                <a:cs typeface="Arial"/>
              </a:rPr>
              <a:t>oxidantes.</a:t>
            </a:r>
            <a:endParaRPr lang="es-CL" sz="2000" noProof="0" dirty="0">
              <a:solidFill>
                <a:srgbClr val="002060"/>
              </a:solidFill>
              <a:latin typeface="Arial"/>
              <a:cs typeface="Arial"/>
            </a:endParaRPr>
          </a:p>
        </p:txBody>
      </p:sp>
      <p:grpSp>
        <p:nvGrpSpPr>
          <p:cNvPr id="13" name="object 13"/>
          <p:cNvGrpSpPr/>
          <p:nvPr/>
        </p:nvGrpSpPr>
        <p:grpSpPr>
          <a:xfrm>
            <a:off x="6242413" y="2368864"/>
            <a:ext cx="2895600" cy="4033457"/>
            <a:chOff x="6242413" y="1456244"/>
            <a:chExt cx="2895600" cy="4033457"/>
          </a:xfrm>
        </p:grpSpPr>
        <p:sp>
          <p:nvSpPr>
            <p:cNvPr id="14" name="object 14"/>
            <p:cNvSpPr/>
            <p:nvPr/>
          </p:nvSpPr>
          <p:spPr>
            <a:xfrm>
              <a:off x="7239000" y="4260976"/>
              <a:ext cx="768350" cy="1228725"/>
            </a:xfrm>
            <a:custGeom>
              <a:avLst/>
              <a:gdLst/>
              <a:ahLst/>
              <a:cxnLst/>
              <a:rect l="l" t="t" r="r" b="b"/>
              <a:pathLst>
                <a:path w="768350" h="1228725">
                  <a:moveTo>
                    <a:pt x="201929" y="1228471"/>
                  </a:moveTo>
                  <a:lnTo>
                    <a:pt x="192150" y="615823"/>
                  </a:lnTo>
                  <a:lnTo>
                    <a:pt x="0" y="618871"/>
                  </a:lnTo>
                  <a:lnTo>
                    <a:pt x="374396" y="0"/>
                  </a:lnTo>
                  <a:lnTo>
                    <a:pt x="768350" y="606552"/>
                  </a:lnTo>
                  <a:lnTo>
                    <a:pt x="576199" y="609600"/>
                  </a:lnTo>
                  <a:lnTo>
                    <a:pt x="585977" y="1222248"/>
                  </a:lnTo>
                  <a:lnTo>
                    <a:pt x="201929" y="1228471"/>
                  </a:lnTo>
                  <a:close/>
                </a:path>
              </a:pathLst>
            </a:custGeom>
            <a:ln w="57150">
              <a:solidFill>
                <a:srgbClr val="000000"/>
              </a:solidFill>
            </a:ln>
          </p:spPr>
          <p:txBody>
            <a:bodyPr wrap="square" lIns="0" tIns="0" rIns="0" bIns="0" rtlCol="0"/>
            <a:lstStyle/>
            <a:p>
              <a:endParaRPr lang="es-CL" noProof="0" dirty="0">
                <a:solidFill>
                  <a:srgbClr val="002060"/>
                </a:solidFill>
              </a:endParaRPr>
            </a:p>
          </p:txBody>
        </p:sp>
        <p:sp>
          <p:nvSpPr>
            <p:cNvPr id="15" name="object 15"/>
            <p:cNvSpPr/>
            <p:nvPr/>
          </p:nvSpPr>
          <p:spPr>
            <a:xfrm>
              <a:off x="6242413" y="1456244"/>
              <a:ext cx="2895600" cy="274320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6" name="object 16"/>
            <p:cNvSpPr/>
            <p:nvPr/>
          </p:nvSpPr>
          <p:spPr>
            <a:xfrm>
              <a:off x="7315200" y="3276600"/>
              <a:ext cx="609600" cy="381000"/>
            </a:xfrm>
            <a:custGeom>
              <a:avLst/>
              <a:gdLst/>
              <a:ahLst/>
              <a:cxnLst/>
              <a:rect l="l" t="t" r="r" b="b"/>
              <a:pathLst>
                <a:path w="609600" h="381000">
                  <a:moveTo>
                    <a:pt x="609600" y="0"/>
                  </a:moveTo>
                  <a:lnTo>
                    <a:pt x="0" y="0"/>
                  </a:lnTo>
                  <a:lnTo>
                    <a:pt x="0" y="381000"/>
                  </a:lnTo>
                  <a:lnTo>
                    <a:pt x="609600" y="381000"/>
                  </a:lnTo>
                  <a:lnTo>
                    <a:pt x="609600" y="0"/>
                  </a:lnTo>
                  <a:close/>
                </a:path>
              </a:pathLst>
            </a:custGeom>
            <a:solidFill>
              <a:srgbClr val="FFFFFF"/>
            </a:solidFill>
          </p:spPr>
          <p:txBody>
            <a:bodyPr wrap="square" lIns="0" tIns="0" rIns="0" bIns="0" rtlCol="0"/>
            <a:lstStyle/>
            <a:p>
              <a:endParaRPr lang="es-CL" noProof="0" dirty="0">
                <a:solidFill>
                  <a:srgbClr val="002060"/>
                </a:solidFill>
              </a:endParaRPr>
            </a:p>
          </p:txBody>
        </p:sp>
      </p:grpSp>
      <p:sp>
        <p:nvSpPr>
          <p:cNvPr id="17" name="object 17"/>
          <p:cNvSpPr txBox="1"/>
          <p:nvPr/>
        </p:nvSpPr>
        <p:spPr>
          <a:xfrm>
            <a:off x="8007350" y="2289291"/>
            <a:ext cx="537845" cy="452120"/>
          </a:xfrm>
          <a:prstGeom prst="rect">
            <a:avLst/>
          </a:prstGeom>
        </p:spPr>
        <p:txBody>
          <a:bodyPr vert="horz" wrap="square" lIns="0" tIns="12065" rIns="0" bIns="0" rtlCol="0">
            <a:spAutoFit/>
          </a:bodyPr>
          <a:lstStyle/>
          <a:p>
            <a:pPr marL="12700">
              <a:lnSpc>
                <a:spcPct val="100000"/>
              </a:lnSpc>
              <a:spcBef>
                <a:spcPts val="95"/>
              </a:spcBef>
            </a:pPr>
            <a:r>
              <a:rPr lang="es-CL" sz="2800" spc="-10" noProof="0" dirty="0">
                <a:solidFill>
                  <a:srgbClr val="002060"/>
                </a:solidFill>
                <a:latin typeface="Arial"/>
                <a:cs typeface="Arial"/>
              </a:rPr>
              <a:t>OX</a:t>
            </a:r>
            <a:endParaRPr lang="es-CL" sz="2800" noProof="0" dirty="0">
              <a:solidFill>
                <a:srgbClr val="002060"/>
              </a:solidFill>
              <a:latin typeface="Arial"/>
              <a:cs typeface="Arial"/>
            </a:endParaRPr>
          </a:p>
        </p:txBody>
      </p:sp>
      <p:grpSp>
        <p:nvGrpSpPr>
          <p:cNvPr id="18" name="object 18"/>
          <p:cNvGrpSpPr/>
          <p:nvPr/>
        </p:nvGrpSpPr>
        <p:grpSpPr>
          <a:xfrm>
            <a:off x="371779" y="2510134"/>
            <a:ext cx="762000" cy="3866515"/>
            <a:chOff x="1371600" y="1581911"/>
            <a:chExt cx="762000" cy="3866515"/>
          </a:xfrm>
        </p:grpSpPr>
        <p:sp>
          <p:nvSpPr>
            <p:cNvPr id="19" name="object 19"/>
            <p:cNvSpPr/>
            <p:nvPr/>
          </p:nvSpPr>
          <p:spPr>
            <a:xfrm>
              <a:off x="1448561" y="1600961"/>
              <a:ext cx="609600" cy="0"/>
            </a:xfrm>
            <a:custGeom>
              <a:avLst/>
              <a:gdLst/>
              <a:ahLst/>
              <a:cxnLst/>
              <a:rect l="l" t="t" r="r" b="b"/>
              <a:pathLst>
                <a:path w="609600">
                  <a:moveTo>
                    <a:pt x="609600" y="0"/>
                  </a:moveTo>
                  <a:lnTo>
                    <a:pt x="0" y="0"/>
                  </a:lnTo>
                </a:path>
              </a:pathLst>
            </a:custGeom>
            <a:ln w="38100">
              <a:solidFill>
                <a:srgbClr val="000000"/>
              </a:solidFill>
            </a:ln>
          </p:spPr>
          <p:txBody>
            <a:bodyPr wrap="square" lIns="0" tIns="0" rIns="0" bIns="0" rtlCol="0"/>
            <a:lstStyle/>
            <a:p>
              <a:endParaRPr lang="es-CL" noProof="0" dirty="0">
                <a:solidFill>
                  <a:srgbClr val="002060"/>
                </a:solidFill>
              </a:endParaRPr>
            </a:p>
          </p:txBody>
        </p:sp>
        <p:sp>
          <p:nvSpPr>
            <p:cNvPr id="20" name="object 20"/>
            <p:cNvSpPr/>
            <p:nvPr/>
          </p:nvSpPr>
          <p:spPr>
            <a:xfrm>
              <a:off x="1371600" y="4724400"/>
              <a:ext cx="762000" cy="7239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grpSp>
      <p:sp>
        <p:nvSpPr>
          <p:cNvPr id="21" name="object 21"/>
          <p:cNvSpPr txBox="1"/>
          <p:nvPr/>
        </p:nvSpPr>
        <p:spPr>
          <a:xfrm>
            <a:off x="1374140" y="5489701"/>
            <a:ext cx="4798060" cy="941069"/>
          </a:xfrm>
          <a:prstGeom prst="rect">
            <a:avLst/>
          </a:prstGeom>
        </p:spPr>
        <p:txBody>
          <a:bodyPr vert="horz" wrap="square" lIns="0" tIns="12700" rIns="0" bIns="0" rtlCol="0">
            <a:spAutoFit/>
          </a:bodyPr>
          <a:lstStyle/>
          <a:p>
            <a:pPr marL="354965" marR="5080" indent="-342900" algn="just">
              <a:lnSpc>
                <a:spcPct val="100000"/>
              </a:lnSpc>
              <a:spcBef>
                <a:spcPts val="100"/>
              </a:spcBef>
              <a:buClr>
                <a:srgbClr val="002060"/>
              </a:buClr>
              <a:buFont typeface="Wingdings" panose="05000000000000000000" pitchFamily="2" charset="2"/>
              <a:buChar char="ü"/>
              <a:tabLst>
                <a:tab pos="299720" algn="l"/>
              </a:tabLst>
            </a:pPr>
            <a:r>
              <a:rPr lang="es-CL" sz="2000" b="1" spc="-5" noProof="0" dirty="0">
                <a:solidFill>
                  <a:srgbClr val="002060"/>
                </a:solidFill>
                <a:latin typeface="Arial"/>
                <a:cs typeface="Arial"/>
              </a:rPr>
              <a:t>Materiales que presentan riesgos  radioactivos </a:t>
            </a:r>
            <a:r>
              <a:rPr lang="es-CL" sz="2000" b="1" noProof="0" dirty="0">
                <a:solidFill>
                  <a:srgbClr val="002060"/>
                </a:solidFill>
                <a:latin typeface="Arial"/>
                <a:cs typeface="Arial"/>
              </a:rPr>
              <a:t>deben </a:t>
            </a:r>
            <a:r>
              <a:rPr lang="es-CL" sz="2000" b="1" spc="-5" noProof="0" dirty="0">
                <a:solidFill>
                  <a:srgbClr val="002060"/>
                </a:solidFill>
                <a:latin typeface="Arial"/>
                <a:cs typeface="Arial"/>
              </a:rPr>
              <a:t>identificarse </a:t>
            </a:r>
            <a:r>
              <a:rPr lang="es-CL" sz="2000" b="1" noProof="0" dirty="0">
                <a:solidFill>
                  <a:srgbClr val="002060"/>
                </a:solidFill>
                <a:latin typeface="Arial"/>
                <a:cs typeface="Arial"/>
              </a:rPr>
              <a:t>con  el símbolo típico </a:t>
            </a:r>
            <a:r>
              <a:rPr lang="es-CL" sz="2000" b="1" spc="-5" noProof="0" dirty="0">
                <a:solidFill>
                  <a:srgbClr val="002060"/>
                </a:solidFill>
                <a:latin typeface="Arial"/>
                <a:cs typeface="Arial"/>
              </a:rPr>
              <a:t>de</a:t>
            </a:r>
            <a:r>
              <a:rPr lang="es-CL" sz="2000" b="1" spc="-90" noProof="0" dirty="0">
                <a:solidFill>
                  <a:srgbClr val="002060"/>
                </a:solidFill>
                <a:latin typeface="Arial"/>
                <a:cs typeface="Arial"/>
              </a:rPr>
              <a:t> </a:t>
            </a:r>
            <a:r>
              <a:rPr lang="es-CL" sz="2000" b="1" noProof="0" dirty="0">
                <a:solidFill>
                  <a:srgbClr val="002060"/>
                </a:solidFill>
                <a:latin typeface="Arial"/>
                <a:cs typeface="Arial"/>
              </a:rPr>
              <a:t>radiación.</a:t>
            </a:r>
            <a:endParaRPr lang="es-CL" sz="2000" noProof="0" dirty="0">
              <a:solidFill>
                <a:srgbClr val="002060"/>
              </a:solidFill>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5797" y="6336598"/>
            <a:ext cx="185846"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txBox="1">
            <a:spLocks noGrp="1"/>
          </p:cNvSpPr>
          <p:nvPr>
            <p:ph type="title" idx="4294967295"/>
          </p:nvPr>
        </p:nvSpPr>
        <p:spPr>
          <a:xfrm>
            <a:off x="630065" y="1478082"/>
            <a:ext cx="8214132" cy="920432"/>
          </a:xfrm>
          <a:prstGeom prst="rect">
            <a:avLst/>
          </a:prstGeom>
        </p:spPr>
        <p:txBody>
          <a:bodyPr vert="horz" wrap="square" lIns="0" tIns="423850" rIns="0" bIns="0" rtlCol="0">
            <a:spAutoFit/>
          </a:bodyPr>
          <a:lstStyle/>
          <a:p>
            <a:pPr marL="1884045" marR="5080" indent="-1593215">
              <a:lnSpc>
                <a:spcPct val="100000"/>
              </a:lnSpc>
              <a:spcBef>
                <a:spcPts val="105"/>
              </a:spcBef>
            </a:pPr>
            <a:r>
              <a:rPr lang="es-CL" sz="3200" b="1" u="sng" noProof="0" dirty="0">
                <a:solidFill>
                  <a:srgbClr val="002060"/>
                </a:solidFill>
                <a:effectLst>
                  <a:outerShdw blurRad="38100" dist="38100" dir="2700000" algn="tl">
                    <a:srgbClr val="000000">
                      <a:alpha val="43137"/>
                    </a:srgbClr>
                  </a:outerShdw>
                </a:effectLst>
              </a:rPr>
              <a:t>N</a:t>
            </a:r>
            <a:r>
              <a:rPr lang="es-CL" sz="3200" b="1" u="sng" dirty="0">
                <a:solidFill>
                  <a:srgbClr val="002060"/>
                </a:solidFill>
                <a:effectLst>
                  <a:outerShdw blurRad="38100" dist="38100" dir="2700000" algn="tl">
                    <a:srgbClr val="000000">
                      <a:alpha val="43137"/>
                    </a:srgbClr>
                  </a:outerShdw>
                </a:effectLst>
              </a:rPr>
              <a:t>Ú</a:t>
            </a:r>
            <a:r>
              <a:rPr lang="es-CL" sz="3200" b="1" u="sng" noProof="0" dirty="0">
                <a:solidFill>
                  <a:srgbClr val="002060"/>
                </a:solidFill>
                <a:effectLst>
                  <a:outerShdw blurRad="38100" dist="38100" dir="2700000" algn="tl">
                    <a:srgbClr val="000000">
                      <a:alpha val="43137"/>
                    </a:srgbClr>
                  </a:outerShdw>
                </a:effectLst>
              </a:rPr>
              <a:t>MERO</a:t>
            </a:r>
            <a:r>
              <a:rPr lang="es-CL" sz="3200" b="1" u="sng" dirty="0">
                <a:solidFill>
                  <a:srgbClr val="002060"/>
                </a:solidFill>
                <a:effectLst>
                  <a:outerShdw blurRad="38100" dist="38100" dir="2700000" algn="tl">
                    <a:srgbClr val="000000">
                      <a:alpha val="43137"/>
                    </a:srgbClr>
                  </a:outerShdw>
                </a:effectLst>
              </a:rPr>
              <a:t>S</a:t>
            </a:r>
            <a:r>
              <a:rPr lang="es-CL" sz="3200" b="1" u="sng" noProof="0" dirty="0">
                <a:solidFill>
                  <a:srgbClr val="002060"/>
                </a:solidFill>
                <a:effectLst>
                  <a:outerShdw blurRad="38100" dist="38100" dir="2700000" algn="tl">
                    <a:srgbClr val="000000">
                      <a:alpha val="43137"/>
                    </a:srgbClr>
                  </a:outerShdw>
                </a:effectLst>
              </a:rPr>
              <a:t> DE</a:t>
            </a:r>
            <a:r>
              <a:rPr lang="es-CL" sz="3200" b="1" u="sng" spc="-85" noProof="0" dirty="0">
                <a:solidFill>
                  <a:srgbClr val="002060"/>
                </a:solidFill>
                <a:effectLst>
                  <a:outerShdw blurRad="38100" dist="38100" dir="2700000" algn="tl">
                    <a:srgbClr val="000000">
                      <a:alpha val="43137"/>
                    </a:srgbClr>
                  </a:outerShdw>
                </a:effectLst>
              </a:rPr>
              <a:t> </a:t>
            </a:r>
            <a:r>
              <a:rPr lang="es-CL" sz="3200" b="1" u="sng" noProof="0" dirty="0">
                <a:solidFill>
                  <a:srgbClr val="002060"/>
                </a:solidFill>
                <a:effectLst>
                  <a:outerShdw blurRad="38100" dist="38100" dir="2700000" algn="tl">
                    <a:srgbClr val="000000">
                      <a:alpha val="43137"/>
                    </a:srgbClr>
                  </a:outerShdw>
                </a:effectLst>
              </a:rPr>
              <a:t>NACIONES  UNIDAS</a:t>
            </a:r>
          </a:p>
        </p:txBody>
      </p:sp>
      <p:sp>
        <p:nvSpPr>
          <p:cNvPr id="11" name="object 11"/>
          <p:cNvSpPr txBox="1"/>
          <p:nvPr/>
        </p:nvSpPr>
        <p:spPr>
          <a:xfrm>
            <a:off x="969962" y="2595694"/>
            <a:ext cx="7613650" cy="757555"/>
          </a:xfrm>
          <a:prstGeom prst="rect">
            <a:avLst/>
          </a:prstGeom>
        </p:spPr>
        <p:txBody>
          <a:bodyPr vert="horz" wrap="square" lIns="0" tIns="12700" rIns="0" bIns="0" rtlCol="0">
            <a:spAutoFit/>
          </a:bodyPr>
          <a:lstStyle/>
          <a:p>
            <a:pPr marL="354965" marR="5080" indent="-342900">
              <a:lnSpc>
                <a:spcPct val="100000"/>
              </a:lnSpc>
              <a:spcBef>
                <a:spcPts val="100"/>
              </a:spcBef>
              <a:buClr>
                <a:srgbClr val="FB0028"/>
              </a:buClr>
              <a:buFont typeface="Arial"/>
              <a:buChar char="•"/>
              <a:tabLst>
                <a:tab pos="354965" algn="l"/>
                <a:tab pos="355600" algn="l"/>
                <a:tab pos="1647825" algn="l"/>
                <a:tab pos="2145030" algn="l"/>
                <a:tab pos="3217545" algn="l"/>
                <a:tab pos="4358005" algn="l"/>
                <a:tab pos="5834380" algn="l"/>
                <a:tab pos="6142990" algn="l"/>
              </a:tabLst>
            </a:pPr>
            <a:r>
              <a:rPr lang="es-CL" sz="2400" b="1" spc="-5" noProof="0" dirty="0">
                <a:solidFill>
                  <a:srgbClr val="002060"/>
                </a:solidFill>
                <a:latin typeface="Arial"/>
                <a:cs typeface="Arial"/>
              </a:rPr>
              <a:t>N</a:t>
            </a:r>
            <a:r>
              <a:rPr lang="es-CL" sz="2400" b="1" spc="-15" noProof="0" dirty="0">
                <a:solidFill>
                  <a:srgbClr val="002060"/>
                </a:solidFill>
                <a:latin typeface="Arial"/>
                <a:cs typeface="Arial"/>
              </a:rPr>
              <a:t>ú</a:t>
            </a:r>
            <a:r>
              <a:rPr lang="es-CL" sz="2400" b="1" spc="-5" noProof="0" dirty="0">
                <a:solidFill>
                  <a:srgbClr val="002060"/>
                </a:solidFill>
                <a:latin typeface="Arial"/>
                <a:cs typeface="Arial"/>
              </a:rPr>
              <a:t>mero</a:t>
            </a:r>
            <a:r>
              <a:rPr lang="es-CL" sz="2400" b="1" noProof="0" dirty="0">
                <a:solidFill>
                  <a:srgbClr val="002060"/>
                </a:solidFill>
                <a:latin typeface="Arial"/>
                <a:cs typeface="Arial"/>
              </a:rPr>
              <a:t>	</a:t>
            </a:r>
            <a:r>
              <a:rPr lang="es-CL" sz="2400" b="1" spc="-10" noProof="0" dirty="0">
                <a:solidFill>
                  <a:srgbClr val="002060"/>
                </a:solidFill>
                <a:latin typeface="Arial"/>
                <a:cs typeface="Arial"/>
              </a:rPr>
              <a:t>d</a:t>
            </a:r>
            <a:r>
              <a:rPr lang="es-CL" sz="2400" b="1" spc="-5" noProof="0" dirty="0">
                <a:solidFill>
                  <a:srgbClr val="002060"/>
                </a:solidFill>
                <a:latin typeface="Arial"/>
                <a:cs typeface="Arial"/>
              </a:rPr>
              <a:t>e</a:t>
            </a:r>
            <a:r>
              <a:rPr lang="es-CL" sz="2400" b="1" noProof="0" dirty="0">
                <a:solidFill>
                  <a:srgbClr val="002060"/>
                </a:solidFill>
                <a:latin typeface="Arial"/>
                <a:cs typeface="Arial"/>
              </a:rPr>
              <a:t>	</a:t>
            </a:r>
            <a:r>
              <a:rPr lang="es-CL" sz="2400" b="1" spc="-5" noProof="0" dirty="0">
                <a:solidFill>
                  <a:srgbClr val="002060"/>
                </a:solidFill>
                <a:latin typeface="Arial"/>
                <a:cs typeface="Arial"/>
              </a:rPr>
              <a:t>cu</a:t>
            </a:r>
            <a:r>
              <a:rPr lang="es-CL" sz="2400" b="1" spc="-15" noProof="0" dirty="0">
                <a:solidFill>
                  <a:srgbClr val="002060"/>
                </a:solidFill>
                <a:latin typeface="Arial"/>
                <a:cs typeface="Arial"/>
              </a:rPr>
              <a:t>a</a:t>
            </a:r>
            <a:r>
              <a:rPr lang="es-CL" sz="2400" b="1" spc="-5" noProof="0" dirty="0">
                <a:solidFill>
                  <a:srgbClr val="002060"/>
                </a:solidFill>
                <a:latin typeface="Arial"/>
                <a:cs typeface="Arial"/>
              </a:rPr>
              <a:t>tr</a:t>
            </a:r>
            <a:r>
              <a:rPr lang="es-CL" sz="2400" b="1" noProof="0" dirty="0">
                <a:solidFill>
                  <a:srgbClr val="002060"/>
                </a:solidFill>
                <a:latin typeface="Arial"/>
                <a:cs typeface="Arial"/>
              </a:rPr>
              <a:t>o	dí</a:t>
            </a:r>
            <a:r>
              <a:rPr lang="es-CL" sz="2400" b="1" spc="-15" noProof="0" dirty="0">
                <a:solidFill>
                  <a:srgbClr val="002060"/>
                </a:solidFill>
                <a:latin typeface="Arial"/>
                <a:cs typeface="Arial"/>
              </a:rPr>
              <a:t>g</a:t>
            </a:r>
            <a:r>
              <a:rPr lang="es-CL" sz="2400" b="1" noProof="0" dirty="0">
                <a:solidFill>
                  <a:srgbClr val="002060"/>
                </a:solidFill>
                <a:latin typeface="Arial"/>
                <a:cs typeface="Arial"/>
              </a:rPr>
              <a:t>i</a:t>
            </a:r>
            <a:r>
              <a:rPr lang="es-CL" sz="2400" b="1" spc="5" noProof="0" dirty="0">
                <a:solidFill>
                  <a:srgbClr val="002060"/>
                </a:solidFill>
                <a:latin typeface="Arial"/>
                <a:cs typeface="Arial"/>
              </a:rPr>
              <a:t>t</a:t>
            </a:r>
            <a:r>
              <a:rPr lang="es-CL" sz="2400" b="1" spc="-5" noProof="0" dirty="0">
                <a:solidFill>
                  <a:srgbClr val="002060"/>
                </a:solidFill>
                <a:latin typeface="Arial"/>
                <a:cs typeface="Arial"/>
              </a:rPr>
              <a:t>os</a:t>
            </a:r>
            <a:r>
              <a:rPr lang="es-CL" sz="2400" b="1" noProof="0" dirty="0">
                <a:solidFill>
                  <a:srgbClr val="002060"/>
                </a:solidFill>
                <a:latin typeface="Arial"/>
                <a:cs typeface="Arial"/>
              </a:rPr>
              <a:t>	</a:t>
            </a:r>
            <a:r>
              <a:rPr lang="es-CL" sz="2400" b="1" spc="-5" noProof="0" dirty="0">
                <a:solidFill>
                  <a:srgbClr val="002060"/>
                </a:solidFill>
                <a:latin typeface="Arial"/>
                <a:cs typeface="Arial"/>
              </a:rPr>
              <a:t>a</a:t>
            </a:r>
            <a:r>
              <a:rPr lang="es-CL" sz="2400" b="1" spc="-25" noProof="0" dirty="0">
                <a:solidFill>
                  <a:srgbClr val="002060"/>
                </a:solidFill>
                <a:latin typeface="Arial"/>
                <a:cs typeface="Arial"/>
              </a:rPr>
              <a:t>s</a:t>
            </a:r>
            <a:r>
              <a:rPr lang="es-CL" sz="2400" b="1" spc="-5" noProof="0" dirty="0">
                <a:solidFill>
                  <a:srgbClr val="002060"/>
                </a:solidFill>
                <a:latin typeface="Arial"/>
                <a:cs typeface="Arial"/>
              </a:rPr>
              <a:t>ignado	a</a:t>
            </a:r>
            <a:r>
              <a:rPr lang="es-CL" sz="2400" b="1" noProof="0" dirty="0">
                <a:solidFill>
                  <a:srgbClr val="002060"/>
                </a:solidFill>
                <a:latin typeface="Arial"/>
                <a:cs typeface="Arial"/>
              </a:rPr>
              <a:t>	di</a:t>
            </a:r>
            <a:r>
              <a:rPr lang="es-CL" sz="2400" b="1" spc="5" noProof="0" dirty="0">
                <a:solidFill>
                  <a:srgbClr val="002060"/>
                </a:solidFill>
                <a:latin typeface="Arial"/>
                <a:cs typeface="Arial"/>
              </a:rPr>
              <a:t>f</a:t>
            </a:r>
            <a:r>
              <a:rPr lang="es-CL" sz="2400" b="1" spc="-5" noProof="0" dirty="0">
                <a:solidFill>
                  <a:srgbClr val="002060"/>
                </a:solidFill>
                <a:latin typeface="Arial"/>
                <a:cs typeface="Arial"/>
              </a:rPr>
              <a:t>erentes  sustancias</a:t>
            </a:r>
            <a:r>
              <a:rPr lang="es-CL" sz="2400" b="1" spc="10" noProof="0" dirty="0">
                <a:solidFill>
                  <a:srgbClr val="002060"/>
                </a:solidFill>
                <a:latin typeface="Arial"/>
                <a:cs typeface="Arial"/>
              </a:rPr>
              <a:t> </a:t>
            </a:r>
            <a:r>
              <a:rPr lang="es-CL" sz="2400" b="1" spc="-5" noProof="0" dirty="0">
                <a:solidFill>
                  <a:srgbClr val="002060"/>
                </a:solidFill>
                <a:latin typeface="Arial"/>
                <a:cs typeface="Arial"/>
              </a:rPr>
              <a:t>peligrosas.</a:t>
            </a:r>
            <a:endParaRPr lang="es-CL" sz="2400" noProof="0" dirty="0">
              <a:solidFill>
                <a:srgbClr val="002060"/>
              </a:solidFill>
              <a:latin typeface="Arial"/>
              <a:cs typeface="Arial"/>
            </a:endParaRPr>
          </a:p>
        </p:txBody>
      </p:sp>
      <p:sp>
        <p:nvSpPr>
          <p:cNvPr id="12" name="object 12"/>
          <p:cNvSpPr txBox="1"/>
          <p:nvPr/>
        </p:nvSpPr>
        <p:spPr>
          <a:xfrm>
            <a:off x="890111" y="4262306"/>
            <a:ext cx="2303145" cy="391795"/>
          </a:xfrm>
          <a:prstGeom prst="rect">
            <a:avLst/>
          </a:prstGeom>
        </p:spPr>
        <p:txBody>
          <a:bodyPr vert="horz" wrap="square" lIns="0" tIns="12700" rIns="0" bIns="0" rtlCol="0">
            <a:spAutoFit/>
          </a:bodyPr>
          <a:lstStyle/>
          <a:p>
            <a:pPr marL="354965" indent="-342900">
              <a:lnSpc>
                <a:spcPct val="100000"/>
              </a:lnSpc>
              <a:spcBef>
                <a:spcPts val="100"/>
              </a:spcBef>
              <a:buClr>
                <a:srgbClr val="FB0028"/>
              </a:buClr>
              <a:buFont typeface="Arial"/>
              <a:buChar char="•"/>
              <a:tabLst>
                <a:tab pos="354965" algn="l"/>
                <a:tab pos="355600" algn="l"/>
                <a:tab pos="1934210" algn="l"/>
              </a:tabLst>
            </a:pPr>
            <a:r>
              <a:rPr lang="es-CL" sz="2400" b="1" noProof="0" dirty="0">
                <a:solidFill>
                  <a:srgbClr val="002060"/>
                </a:solidFill>
                <a:latin typeface="Arial"/>
                <a:cs typeface="Arial"/>
              </a:rPr>
              <a:t>Muc</a:t>
            </a:r>
            <a:r>
              <a:rPr lang="es-CL" sz="2400" b="1" spc="-10" noProof="0" dirty="0">
                <a:solidFill>
                  <a:srgbClr val="002060"/>
                </a:solidFill>
                <a:latin typeface="Arial"/>
                <a:cs typeface="Arial"/>
              </a:rPr>
              <a:t>h</a:t>
            </a:r>
            <a:r>
              <a:rPr lang="es-CL" sz="2400" b="1" noProof="0" dirty="0">
                <a:solidFill>
                  <a:srgbClr val="002060"/>
                </a:solidFill>
                <a:latin typeface="Arial"/>
                <a:cs typeface="Arial"/>
              </a:rPr>
              <a:t>os	</a:t>
            </a:r>
            <a:r>
              <a:rPr lang="es-CL" sz="2400" b="1" spc="-5" noProof="0" dirty="0">
                <a:solidFill>
                  <a:srgbClr val="002060"/>
                </a:solidFill>
                <a:latin typeface="Arial"/>
                <a:cs typeface="Arial"/>
              </a:rPr>
              <a:t>de</a:t>
            </a:r>
            <a:endParaRPr lang="es-CL" sz="2400" noProof="0" dirty="0">
              <a:solidFill>
                <a:srgbClr val="002060"/>
              </a:solidFill>
              <a:latin typeface="Arial"/>
              <a:cs typeface="Arial"/>
            </a:endParaRPr>
          </a:p>
        </p:txBody>
      </p:sp>
      <p:sp>
        <p:nvSpPr>
          <p:cNvPr id="13" name="object 13"/>
          <p:cNvSpPr txBox="1"/>
          <p:nvPr/>
        </p:nvSpPr>
        <p:spPr>
          <a:xfrm>
            <a:off x="3675697" y="4269598"/>
            <a:ext cx="4907915" cy="391795"/>
          </a:xfrm>
          <a:prstGeom prst="rect">
            <a:avLst/>
          </a:prstGeom>
        </p:spPr>
        <p:txBody>
          <a:bodyPr vert="horz" wrap="square" lIns="0" tIns="12700" rIns="0" bIns="0" rtlCol="0">
            <a:spAutoFit/>
          </a:bodyPr>
          <a:lstStyle/>
          <a:p>
            <a:pPr marL="12700">
              <a:lnSpc>
                <a:spcPct val="100000"/>
              </a:lnSpc>
              <a:spcBef>
                <a:spcPts val="100"/>
              </a:spcBef>
              <a:tabLst>
                <a:tab pos="878205" algn="l"/>
                <a:tab pos="2592705" algn="l"/>
                <a:tab pos="4525645" algn="l"/>
              </a:tabLst>
            </a:pPr>
            <a:r>
              <a:rPr lang="es-CL" sz="2400" b="1" spc="-10" noProof="0" dirty="0">
                <a:solidFill>
                  <a:srgbClr val="002060"/>
                </a:solidFill>
                <a:latin typeface="Arial"/>
                <a:cs typeface="Arial"/>
              </a:rPr>
              <a:t>l</a:t>
            </a:r>
            <a:r>
              <a:rPr lang="es-CL" sz="2400" b="1" spc="-20" noProof="0" dirty="0">
                <a:solidFill>
                  <a:srgbClr val="002060"/>
                </a:solidFill>
                <a:latin typeface="Arial"/>
                <a:cs typeface="Arial"/>
              </a:rPr>
              <a:t>o</a:t>
            </a:r>
            <a:r>
              <a:rPr lang="es-CL" sz="2400" b="1" noProof="0" dirty="0">
                <a:solidFill>
                  <a:srgbClr val="002060"/>
                </a:solidFill>
                <a:latin typeface="Arial"/>
                <a:cs typeface="Arial"/>
              </a:rPr>
              <a:t>s	n</a:t>
            </a:r>
            <a:r>
              <a:rPr lang="es-CL" sz="2400" b="1" spc="-10" noProof="0" dirty="0">
                <a:solidFill>
                  <a:srgbClr val="002060"/>
                </a:solidFill>
                <a:latin typeface="Arial"/>
                <a:cs typeface="Arial"/>
              </a:rPr>
              <a:t>ú</a:t>
            </a:r>
            <a:r>
              <a:rPr lang="es-CL" sz="2400" b="1" noProof="0" dirty="0">
                <a:solidFill>
                  <a:srgbClr val="002060"/>
                </a:solidFill>
                <a:latin typeface="Arial"/>
                <a:cs typeface="Arial"/>
              </a:rPr>
              <a:t>meros	a</a:t>
            </a:r>
            <a:r>
              <a:rPr lang="es-CL" sz="2400" b="1" spc="-10" noProof="0" dirty="0">
                <a:solidFill>
                  <a:srgbClr val="002060"/>
                </a:solidFill>
                <a:latin typeface="Arial"/>
                <a:cs typeface="Arial"/>
              </a:rPr>
              <a:t>s</a:t>
            </a:r>
            <a:r>
              <a:rPr lang="es-CL" sz="2400" b="1" noProof="0" dirty="0">
                <a:solidFill>
                  <a:srgbClr val="002060"/>
                </a:solidFill>
                <a:latin typeface="Arial"/>
                <a:cs typeface="Arial"/>
              </a:rPr>
              <a:t>i</a:t>
            </a:r>
            <a:r>
              <a:rPr lang="es-CL" sz="2400" b="1" spc="-15" noProof="0" dirty="0">
                <a:solidFill>
                  <a:srgbClr val="002060"/>
                </a:solidFill>
                <a:latin typeface="Arial"/>
                <a:cs typeface="Arial"/>
              </a:rPr>
              <a:t>g</a:t>
            </a:r>
            <a:r>
              <a:rPr lang="es-CL" sz="2400" b="1" noProof="0" dirty="0">
                <a:solidFill>
                  <a:srgbClr val="002060"/>
                </a:solidFill>
                <a:latin typeface="Arial"/>
                <a:cs typeface="Arial"/>
              </a:rPr>
              <a:t>n</a:t>
            </a:r>
            <a:r>
              <a:rPr lang="es-CL" sz="2400" b="1" spc="-10" noProof="0" dirty="0">
                <a:solidFill>
                  <a:srgbClr val="002060"/>
                </a:solidFill>
                <a:latin typeface="Arial"/>
                <a:cs typeface="Arial"/>
              </a:rPr>
              <a:t>a</a:t>
            </a:r>
            <a:r>
              <a:rPr lang="es-CL" sz="2400" b="1" noProof="0" dirty="0">
                <a:solidFill>
                  <a:srgbClr val="002060"/>
                </a:solidFill>
                <a:latin typeface="Arial"/>
                <a:cs typeface="Arial"/>
              </a:rPr>
              <a:t>d</a:t>
            </a:r>
            <a:r>
              <a:rPr lang="es-CL" sz="2400" b="1" spc="-10" noProof="0" dirty="0">
                <a:solidFill>
                  <a:srgbClr val="002060"/>
                </a:solidFill>
                <a:latin typeface="Arial"/>
                <a:cs typeface="Arial"/>
              </a:rPr>
              <a:t>o</a:t>
            </a:r>
            <a:r>
              <a:rPr lang="es-CL" sz="2400" b="1" noProof="0" dirty="0">
                <a:solidFill>
                  <a:srgbClr val="002060"/>
                </a:solidFill>
                <a:latin typeface="Arial"/>
                <a:cs typeface="Arial"/>
              </a:rPr>
              <a:t>s	</a:t>
            </a:r>
            <a:r>
              <a:rPr lang="es-CL" sz="2400" b="1" spc="-20" noProof="0" dirty="0">
                <a:solidFill>
                  <a:srgbClr val="002060"/>
                </a:solidFill>
                <a:latin typeface="Arial"/>
                <a:cs typeface="Arial"/>
              </a:rPr>
              <a:t>no</a:t>
            </a:r>
            <a:endParaRPr lang="es-CL" sz="2400" noProof="0" dirty="0">
              <a:solidFill>
                <a:srgbClr val="002060"/>
              </a:solidFill>
              <a:latin typeface="Arial"/>
              <a:cs typeface="Arial"/>
            </a:endParaRPr>
          </a:p>
        </p:txBody>
      </p:sp>
      <p:sp>
        <p:nvSpPr>
          <p:cNvPr id="14" name="object 14"/>
          <p:cNvSpPr txBox="1"/>
          <p:nvPr/>
        </p:nvSpPr>
        <p:spPr>
          <a:xfrm>
            <a:off x="1821643" y="4708059"/>
            <a:ext cx="5194935" cy="391160"/>
          </a:xfrm>
          <a:prstGeom prst="rect">
            <a:avLst/>
          </a:prstGeom>
        </p:spPr>
        <p:txBody>
          <a:bodyPr vert="horz" wrap="square" lIns="0" tIns="12700" rIns="0" bIns="0" rtlCol="0">
            <a:spAutoFit/>
          </a:bodyPr>
          <a:lstStyle/>
          <a:p>
            <a:pPr marL="12700">
              <a:lnSpc>
                <a:spcPct val="100000"/>
              </a:lnSpc>
              <a:spcBef>
                <a:spcPts val="100"/>
              </a:spcBef>
            </a:pPr>
            <a:r>
              <a:rPr lang="es-CL" sz="2400" b="1" spc="-5" noProof="0" dirty="0">
                <a:solidFill>
                  <a:srgbClr val="002060"/>
                </a:solidFill>
                <a:latin typeface="Arial"/>
                <a:cs typeface="Arial"/>
              </a:rPr>
              <a:t>representan </a:t>
            </a:r>
            <a:r>
              <a:rPr lang="es-CL" sz="2400" b="1" noProof="0" dirty="0">
                <a:solidFill>
                  <a:srgbClr val="002060"/>
                </a:solidFill>
                <a:latin typeface="Arial"/>
                <a:cs typeface="Arial"/>
              </a:rPr>
              <a:t>materiales</a:t>
            </a:r>
            <a:r>
              <a:rPr lang="es-CL" sz="2400" b="1" spc="20" noProof="0" dirty="0">
                <a:solidFill>
                  <a:srgbClr val="002060"/>
                </a:solidFill>
                <a:latin typeface="Arial"/>
                <a:cs typeface="Arial"/>
              </a:rPr>
              <a:t> </a:t>
            </a:r>
            <a:r>
              <a:rPr lang="es-CL" sz="2400" b="1" spc="-5" noProof="0" dirty="0">
                <a:solidFill>
                  <a:srgbClr val="002060"/>
                </a:solidFill>
                <a:latin typeface="Arial"/>
                <a:cs typeface="Arial"/>
              </a:rPr>
              <a:t>específicos.</a:t>
            </a:r>
            <a:endParaRPr lang="es-CL" sz="2400" noProof="0" dirty="0">
              <a:solidFill>
                <a:srgbClr val="002060"/>
              </a:solidFill>
              <a:latin typeface="Arial"/>
              <a:cs typeface="Arial"/>
            </a:endParaRPr>
          </a:p>
        </p:txBody>
      </p:sp>
      <p:grpSp>
        <p:nvGrpSpPr>
          <p:cNvPr id="15" name="object 15"/>
          <p:cNvGrpSpPr/>
          <p:nvPr/>
        </p:nvGrpSpPr>
        <p:grpSpPr>
          <a:xfrm>
            <a:off x="3249167" y="3477234"/>
            <a:ext cx="2960370" cy="641350"/>
            <a:chOff x="3363467" y="2619755"/>
            <a:chExt cx="2960370" cy="641350"/>
          </a:xfrm>
        </p:grpSpPr>
        <p:sp>
          <p:nvSpPr>
            <p:cNvPr id="16" name="object 16"/>
            <p:cNvSpPr/>
            <p:nvPr/>
          </p:nvSpPr>
          <p:spPr>
            <a:xfrm>
              <a:off x="3476243" y="2656319"/>
              <a:ext cx="2733294" cy="476262"/>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7" name="object 17"/>
            <p:cNvSpPr/>
            <p:nvPr/>
          </p:nvSpPr>
          <p:spPr>
            <a:xfrm>
              <a:off x="3363467" y="2619755"/>
              <a:ext cx="2960369" cy="640841"/>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pSp>
      <p:sp>
        <p:nvSpPr>
          <p:cNvPr id="18" name="object 18"/>
          <p:cNvSpPr txBox="1"/>
          <p:nvPr/>
        </p:nvSpPr>
        <p:spPr>
          <a:xfrm>
            <a:off x="3249167" y="3513518"/>
            <a:ext cx="2723515" cy="412934"/>
          </a:xfrm>
          <a:prstGeom prst="rect">
            <a:avLst/>
          </a:prstGeom>
          <a:solidFill>
            <a:srgbClr val="FFFF00"/>
          </a:solidFill>
          <a:ln w="9144">
            <a:solidFill>
              <a:srgbClr val="000000"/>
            </a:solidFill>
          </a:ln>
        </p:spPr>
        <p:txBody>
          <a:bodyPr vert="horz" wrap="square" lIns="0" tIns="43180" rIns="0" bIns="0" rtlCol="0">
            <a:spAutoFit/>
          </a:bodyPr>
          <a:lstStyle/>
          <a:p>
            <a:pPr marL="65405">
              <a:lnSpc>
                <a:spcPct val="100000"/>
              </a:lnSpc>
              <a:spcBef>
                <a:spcPts val="340"/>
              </a:spcBef>
            </a:pPr>
            <a:r>
              <a:rPr lang="es-CL" sz="2400" b="1" spc="-5" noProof="0" dirty="0">
                <a:solidFill>
                  <a:srgbClr val="002060"/>
                </a:solidFill>
                <a:latin typeface="Arial"/>
                <a:cs typeface="Arial"/>
              </a:rPr>
              <a:t>NU1203:</a:t>
            </a:r>
            <a:r>
              <a:rPr lang="es-CL" sz="2400" b="1" spc="-25" noProof="0" dirty="0">
                <a:solidFill>
                  <a:srgbClr val="002060"/>
                </a:solidFill>
                <a:latin typeface="Arial"/>
                <a:cs typeface="Arial"/>
              </a:rPr>
              <a:t> </a:t>
            </a:r>
            <a:r>
              <a:rPr lang="es-CL" sz="2400" b="1" noProof="0" dirty="0">
                <a:solidFill>
                  <a:srgbClr val="002060"/>
                </a:solidFill>
                <a:latin typeface="Arial"/>
                <a:cs typeface="Arial"/>
              </a:rPr>
              <a:t>Gasolina</a:t>
            </a:r>
            <a:endParaRPr lang="es-CL" sz="2400" noProof="0" dirty="0">
              <a:solidFill>
                <a:srgbClr val="002060"/>
              </a:solidFill>
              <a:latin typeface="Arial"/>
              <a:cs typeface="Arial"/>
            </a:endParaRPr>
          </a:p>
        </p:txBody>
      </p:sp>
      <p:grpSp>
        <p:nvGrpSpPr>
          <p:cNvPr id="19" name="object 19"/>
          <p:cNvGrpSpPr/>
          <p:nvPr/>
        </p:nvGrpSpPr>
        <p:grpSpPr>
          <a:xfrm>
            <a:off x="2090990" y="5840343"/>
            <a:ext cx="5665470" cy="1007110"/>
            <a:chOff x="2272283" y="4524755"/>
            <a:chExt cx="5665470" cy="1007110"/>
          </a:xfrm>
        </p:grpSpPr>
        <p:sp>
          <p:nvSpPr>
            <p:cNvPr id="20" name="object 20"/>
            <p:cNvSpPr/>
            <p:nvPr/>
          </p:nvSpPr>
          <p:spPr>
            <a:xfrm>
              <a:off x="2455163" y="4561331"/>
              <a:ext cx="5299710" cy="842010"/>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sp>
          <p:nvSpPr>
            <p:cNvPr id="21" name="object 21"/>
            <p:cNvSpPr/>
            <p:nvPr/>
          </p:nvSpPr>
          <p:spPr>
            <a:xfrm>
              <a:off x="2272283" y="4524755"/>
              <a:ext cx="5665470" cy="1006602"/>
            </a:xfrm>
            <a:prstGeom prst="rect">
              <a:avLst/>
            </a:prstGeom>
            <a:blipFill>
              <a:blip r:embed="rId6" cstate="print"/>
              <a:stretch>
                <a:fillRect/>
              </a:stretch>
            </a:blipFill>
          </p:spPr>
          <p:txBody>
            <a:bodyPr wrap="square" lIns="0" tIns="0" rIns="0" bIns="0" rtlCol="0"/>
            <a:lstStyle/>
            <a:p>
              <a:endParaRPr lang="es-CL" noProof="0" dirty="0">
                <a:solidFill>
                  <a:srgbClr val="002060"/>
                </a:solidFill>
              </a:endParaRPr>
            </a:p>
          </p:txBody>
        </p:sp>
      </p:grpSp>
      <p:sp>
        <p:nvSpPr>
          <p:cNvPr id="22" name="object 22"/>
          <p:cNvSpPr txBox="1"/>
          <p:nvPr/>
        </p:nvSpPr>
        <p:spPr>
          <a:xfrm>
            <a:off x="2272283" y="5840343"/>
            <a:ext cx="5302885" cy="782265"/>
          </a:xfrm>
          <a:prstGeom prst="rect">
            <a:avLst/>
          </a:prstGeom>
          <a:solidFill>
            <a:srgbClr val="FFFF00"/>
          </a:solidFill>
          <a:ln w="9144">
            <a:solidFill>
              <a:srgbClr val="000000"/>
            </a:solidFill>
          </a:ln>
        </p:spPr>
        <p:txBody>
          <a:bodyPr vert="horz" wrap="square" lIns="0" tIns="43180" rIns="0" bIns="0" rtlCol="0">
            <a:spAutoFit/>
          </a:bodyPr>
          <a:lstStyle/>
          <a:p>
            <a:pPr marL="1272540" indent="-1277620">
              <a:lnSpc>
                <a:spcPct val="100000"/>
              </a:lnSpc>
              <a:spcBef>
                <a:spcPts val="340"/>
              </a:spcBef>
            </a:pPr>
            <a:r>
              <a:rPr lang="es-CL" sz="2400" b="1" spc="-5" noProof="0" dirty="0">
                <a:solidFill>
                  <a:srgbClr val="002060"/>
                </a:solidFill>
                <a:latin typeface="Arial"/>
                <a:cs typeface="Arial"/>
              </a:rPr>
              <a:t>NU1993: </a:t>
            </a:r>
            <a:r>
              <a:rPr lang="es-CL" sz="2400" b="1" noProof="0" dirty="0">
                <a:solidFill>
                  <a:srgbClr val="002060"/>
                </a:solidFill>
                <a:latin typeface="Arial"/>
                <a:cs typeface="Arial"/>
              </a:rPr>
              <a:t>Líquidos Inflamables,</a:t>
            </a:r>
            <a:r>
              <a:rPr lang="es-CL" sz="2400" b="1" spc="-110" noProof="0" dirty="0">
                <a:solidFill>
                  <a:srgbClr val="002060"/>
                </a:solidFill>
                <a:latin typeface="Arial"/>
                <a:cs typeface="Arial"/>
              </a:rPr>
              <a:t> </a:t>
            </a:r>
            <a:r>
              <a:rPr lang="es-CL" sz="2400" b="1" noProof="0" dirty="0" err="1">
                <a:solidFill>
                  <a:srgbClr val="002060"/>
                </a:solidFill>
                <a:latin typeface="Arial"/>
                <a:cs typeface="Arial"/>
              </a:rPr>
              <a:t>n.o.s</a:t>
            </a:r>
            <a:r>
              <a:rPr lang="es-CL" sz="2400" b="1" noProof="0" dirty="0">
                <a:solidFill>
                  <a:srgbClr val="002060"/>
                </a:solidFill>
                <a:latin typeface="Arial"/>
                <a:cs typeface="Arial"/>
              </a:rPr>
              <a:t>.  (sin</a:t>
            </a:r>
            <a:r>
              <a:rPr lang="es-CL" sz="2400" b="1" spc="-10" noProof="0" dirty="0">
                <a:solidFill>
                  <a:srgbClr val="002060"/>
                </a:solidFill>
                <a:latin typeface="Arial"/>
                <a:cs typeface="Arial"/>
              </a:rPr>
              <a:t> </a:t>
            </a:r>
            <a:r>
              <a:rPr lang="es-CL" sz="2400" b="1" noProof="0" dirty="0">
                <a:solidFill>
                  <a:srgbClr val="002060"/>
                </a:solidFill>
                <a:latin typeface="Arial"/>
                <a:cs typeface="Arial"/>
              </a:rPr>
              <a:t>especificación)</a:t>
            </a:r>
            <a:endParaRPr lang="es-CL" sz="2400" noProof="0" dirty="0">
              <a:solidFill>
                <a:srgbClr val="002060"/>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182916" y="2898712"/>
            <a:ext cx="3233166" cy="132816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2275857" y="2898712"/>
            <a:ext cx="3200400" cy="1147109"/>
          </a:xfrm>
          <a:prstGeom prst="rect">
            <a:avLst/>
          </a:prstGeom>
          <a:solidFill>
            <a:srgbClr val="FF9900"/>
          </a:solidFill>
          <a:ln w="32003">
            <a:solidFill>
              <a:srgbClr val="000000"/>
            </a:solidFill>
          </a:ln>
        </p:spPr>
        <p:txBody>
          <a:bodyPr vert="horz" wrap="square" lIns="0" tIns="38735" rIns="0" bIns="0" rtlCol="0">
            <a:spAutoFit/>
          </a:bodyPr>
          <a:lstStyle/>
          <a:p>
            <a:pPr marL="508634">
              <a:lnSpc>
                <a:spcPct val="100000"/>
              </a:lnSpc>
              <a:spcBef>
                <a:spcPts val="305"/>
              </a:spcBef>
            </a:pPr>
            <a:r>
              <a:rPr lang="es-CL" sz="7200" spc="-5" noProof="0" dirty="0">
                <a:solidFill>
                  <a:srgbClr val="002060"/>
                </a:solidFill>
                <a:latin typeface="Arial"/>
                <a:cs typeface="Arial"/>
              </a:rPr>
              <a:t>1090</a:t>
            </a:r>
            <a:endParaRPr lang="es-CL" sz="7200" noProof="0" dirty="0">
              <a:solidFill>
                <a:srgbClr val="002060"/>
              </a:solidFill>
              <a:latin typeface="Arial"/>
              <a:cs typeface="Arial"/>
            </a:endParaRPr>
          </a:p>
        </p:txBody>
      </p:sp>
      <p:sp>
        <p:nvSpPr>
          <p:cNvPr id="9" name="object 9"/>
          <p:cNvSpPr txBox="1"/>
          <p:nvPr/>
        </p:nvSpPr>
        <p:spPr>
          <a:xfrm>
            <a:off x="5586622" y="3644141"/>
            <a:ext cx="920750" cy="299720"/>
          </a:xfrm>
          <a:prstGeom prst="rect">
            <a:avLst/>
          </a:prstGeom>
        </p:spPr>
        <p:txBody>
          <a:bodyPr vert="horz" wrap="square" lIns="0" tIns="12700" rIns="0" bIns="0" rtlCol="0">
            <a:spAutoFit/>
          </a:bodyPr>
          <a:lstStyle/>
          <a:p>
            <a:pPr marL="12700">
              <a:lnSpc>
                <a:spcPct val="100000"/>
              </a:lnSpc>
              <a:spcBef>
                <a:spcPts val="100"/>
              </a:spcBef>
            </a:pPr>
            <a:r>
              <a:rPr lang="es-CL" sz="1800" b="1" spc="-60" noProof="0" dirty="0">
                <a:solidFill>
                  <a:srgbClr val="002060"/>
                </a:solidFill>
                <a:latin typeface="Arial"/>
                <a:cs typeface="Arial"/>
              </a:rPr>
              <a:t>A</a:t>
            </a:r>
            <a:r>
              <a:rPr lang="es-CL" sz="1800" b="1" spc="-5" noProof="0" dirty="0">
                <a:solidFill>
                  <a:srgbClr val="002060"/>
                </a:solidFill>
                <a:latin typeface="Arial"/>
                <a:cs typeface="Arial"/>
              </a:rPr>
              <a:t>c</a:t>
            </a:r>
            <a:r>
              <a:rPr lang="es-CL" sz="1800" b="1" spc="-15" noProof="0" dirty="0">
                <a:solidFill>
                  <a:srgbClr val="002060"/>
                </a:solidFill>
                <a:latin typeface="Arial"/>
                <a:cs typeface="Arial"/>
              </a:rPr>
              <a:t>e</a:t>
            </a:r>
            <a:r>
              <a:rPr lang="es-CL" sz="1800" b="1" noProof="0" dirty="0">
                <a:solidFill>
                  <a:srgbClr val="002060"/>
                </a:solidFill>
                <a:latin typeface="Arial"/>
                <a:cs typeface="Arial"/>
              </a:rPr>
              <a:t>to</a:t>
            </a:r>
            <a:r>
              <a:rPr lang="es-CL" sz="1800" b="1" spc="5" noProof="0" dirty="0">
                <a:solidFill>
                  <a:srgbClr val="002060"/>
                </a:solidFill>
                <a:latin typeface="Arial"/>
                <a:cs typeface="Arial"/>
              </a:rPr>
              <a:t>n</a:t>
            </a:r>
            <a:r>
              <a:rPr lang="es-CL" sz="1800" b="1" spc="-5" noProof="0" dirty="0">
                <a:solidFill>
                  <a:srgbClr val="002060"/>
                </a:solidFill>
                <a:latin typeface="Arial"/>
                <a:cs typeface="Arial"/>
              </a:rPr>
              <a:t>a</a:t>
            </a:r>
            <a:endParaRPr lang="es-CL" sz="1800" noProof="0" dirty="0">
              <a:solidFill>
                <a:srgbClr val="002060"/>
              </a:solidFill>
              <a:latin typeface="Arial"/>
              <a:cs typeface="Arial"/>
            </a:endParaRPr>
          </a:p>
        </p:txBody>
      </p:sp>
      <p:sp>
        <p:nvSpPr>
          <p:cNvPr id="10" name="object 10"/>
          <p:cNvSpPr txBox="1"/>
          <p:nvPr/>
        </p:nvSpPr>
        <p:spPr>
          <a:xfrm>
            <a:off x="687513" y="4271645"/>
            <a:ext cx="7618095" cy="2586355"/>
          </a:xfrm>
          <a:prstGeom prst="rect">
            <a:avLst/>
          </a:prstGeom>
        </p:spPr>
        <p:txBody>
          <a:bodyPr vert="horz" wrap="square" lIns="0" tIns="12065" rIns="0" bIns="0" rtlCol="0">
            <a:spAutoFit/>
          </a:bodyPr>
          <a:lstStyle/>
          <a:p>
            <a:pPr marL="355600" marR="5080" indent="-343535" algn="just">
              <a:lnSpc>
                <a:spcPct val="100000"/>
              </a:lnSpc>
              <a:spcBef>
                <a:spcPts val="95"/>
              </a:spcBef>
              <a:buClr>
                <a:srgbClr val="FB0028"/>
              </a:buClr>
              <a:buChar char="•"/>
              <a:tabLst>
                <a:tab pos="356235" algn="l"/>
              </a:tabLst>
            </a:pPr>
            <a:r>
              <a:rPr lang="es-CL" sz="2800" spc="-10" noProof="0" dirty="0">
                <a:solidFill>
                  <a:srgbClr val="002060"/>
                </a:solidFill>
                <a:latin typeface="Arial"/>
                <a:cs typeface="Arial"/>
              </a:rPr>
              <a:t>Se </a:t>
            </a:r>
            <a:r>
              <a:rPr lang="es-CL" sz="2800" spc="-5" noProof="0" dirty="0">
                <a:solidFill>
                  <a:srgbClr val="002060"/>
                </a:solidFill>
                <a:latin typeface="Arial"/>
                <a:cs typeface="Arial"/>
              </a:rPr>
              <a:t>deben </a:t>
            </a:r>
            <a:r>
              <a:rPr lang="es-CL" sz="2800" noProof="0" dirty="0">
                <a:solidFill>
                  <a:srgbClr val="002060"/>
                </a:solidFill>
                <a:latin typeface="Arial"/>
                <a:cs typeface="Arial"/>
              </a:rPr>
              <a:t>señalizar materiales </a:t>
            </a:r>
            <a:r>
              <a:rPr lang="es-CL" sz="2800" spc="-5" noProof="0" dirty="0">
                <a:solidFill>
                  <a:srgbClr val="002060"/>
                </a:solidFill>
                <a:latin typeface="Arial"/>
                <a:cs typeface="Arial"/>
              </a:rPr>
              <a:t>en tránsito con  </a:t>
            </a:r>
            <a:r>
              <a:rPr lang="es-CL" sz="2800" noProof="0" dirty="0">
                <a:solidFill>
                  <a:srgbClr val="002060"/>
                </a:solidFill>
                <a:latin typeface="Arial"/>
                <a:cs typeface="Arial"/>
              </a:rPr>
              <a:t>el Número </a:t>
            </a:r>
            <a:r>
              <a:rPr lang="es-CL" sz="2800" spc="-5" noProof="0" dirty="0">
                <a:solidFill>
                  <a:srgbClr val="002060"/>
                </a:solidFill>
                <a:latin typeface="Arial"/>
                <a:cs typeface="Arial"/>
              </a:rPr>
              <a:t>de Naciones </a:t>
            </a:r>
            <a:r>
              <a:rPr lang="es-CL" sz="2800" noProof="0" dirty="0">
                <a:solidFill>
                  <a:srgbClr val="002060"/>
                </a:solidFill>
                <a:latin typeface="Arial"/>
                <a:cs typeface="Arial"/>
              </a:rPr>
              <a:t>Unidas. </a:t>
            </a:r>
            <a:r>
              <a:rPr lang="es-CL" sz="2800" spc="-5" noProof="0" dirty="0">
                <a:solidFill>
                  <a:srgbClr val="002060"/>
                </a:solidFill>
                <a:latin typeface="Arial"/>
                <a:cs typeface="Arial"/>
              </a:rPr>
              <a:t>Este </a:t>
            </a:r>
            <a:r>
              <a:rPr lang="es-CL" sz="2800" noProof="0" dirty="0">
                <a:solidFill>
                  <a:srgbClr val="002060"/>
                </a:solidFill>
                <a:latin typeface="Arial"/>
                <a:cs typeface="Arial"/>
              </a:rPr>
              <a:t>se  </a:t>
            </a:r>
            <a:r>
              <a:rPr lang="es-CL" sz="2800" spc="-5" noProof="0" dirty="0">
                <a:solidFill>
                  <a:srgbClr val="002060"/>
                </a:solidFill>
                <a:latin typeface="Arial"/>
                <a:cs typeface="Arial"/>
              </a:rPr>
              <a:t>ubicará </a:t>
            </a:r>
            <a:r>
              <a:rPr lang="es-CL" sz="2800" noProof="0" dirty="0">
                <a:solidFill>
                  <a:srgbClr val="002060"/>
                </a:solidFill>
                <a:latin typeface="Arial"/>
                <a:cs typeface="Arial"/>
              </a:rPr>
              <a:t>en </a:t>
            </a:r>
            <a:r>
              <a:rPr lang="es-CL" sz="2800" spc="-5" noProof="0" dirty="0">
                <a:solidFill>
                  <a:srgbClr val="002060"/>
                </a:solidFill>
                <a:latin typeface="Arial"/>
                <a:cs typeface="Arial"/>
              </a:rPr>
              <a:t>placas o </a:t>
            </a:r>
            <a:r>
              <a:rPr lang="es-CL" sz="2800" noProof="0" dirty="0">
                <a:solidFill>
                  <a:srgbClr val="002060"/>
                </a:solidFill>
                <a:latin typeface="Arial"/>
                <a:cs typeface="Arial"/>
              </a:rPr>
              <a:t>paneles </a:t>
            </a:r>
            <a:r>
              <a:rPr lang="es-CL" sz="2800" spc="-5" noProof="0" dirty="0">
                <a:solidFill>
                  <a:srgbClr val="002060"/>
                </a:solidFill>
                <a:latin typeface="Arial"/>
                <a:cs typeface="Arial"/>
              </a:rPr>
              <a:t>de </a:t>
            </a:r>
            <a:r>
              <a:rPr lang="es-CL" sz="2800" noProof="0" dirty="0">
                <a:solidFill>
                  <a:srgbClr val="002060"/>
                </a:solidFill>
                <a:latin typeface="Arial"/>
                <a:cs typeface="Arial"/>
              </a:rPr>
              <a:t>color </a:t>
            </a:r>
            <a:r>
              <a:rPr lang="es-CL" sz="2800" spc="-5" noProof="0" dirty="0">
                <a:solidFill>
                  <a:srgbClr val="002060"/>
                </a:solidFill>
                <a:latin typeface="Arial"/>
                <a:cs typeface="Arial"/>
              </a:rPr>
              <a:t>naranja  en los </a:t>
            </a:r>
            <a:r>
              <a:rPr lang="es-CL" sz="2800" noProof="0" dirty="0">
                <a:solidFill>
                  <a:srgbClr val="002060"/>
                </a:solidFill>
                <a:latin typeface="Arial"/>
                <a:cs typeface="Arial"/>
              </a:rPr>
              <a:t>vehículos </a:t>
            </a:r>
            <a:r>
              <a:rPr lang="es-CL" sz="2800" spc="-5" noProof="0" dirty="0">
                <a:solidFill>
                  <a:srgbClr val="002060"/>
                </a:solidFill>
                <a:latin typeface="Arial"/>
                <a:cs typeface="Arial"/>
              </a:rPr>
              <a:t>que lo </a:t>
            </a:r>
            <a:r>
              <a:rPr lang="es-CL" sz="2800" noProof="0" dirty="0">
                <a:solidFill>
                  <a:srgbClr val="002060"/>
                </a:solidFill>
                <a:latin typeface="Arial"/>
                <a:cs typeface="Arial"/>
              </a:rPr>
              <a:t>transportan, ubicados  </a:t>
            </a:r>
            <a:r>
              <a:rPr lang="es-CL" sz="2800" spc="-5" noProof="0" dirty="0">
                <a:solidFill>
                  <a:srgbClr val="002060"/>
                </a:solidFill>
                <a:latin typeface="Arial"/>
                <a:cs typeface="Arial"/>
              </a:rPr>
              <a:t>bajo </a:t>
            </a:r>
            <a:r>
              <a:rPr lang="es-CL" sz="2800" noProof="0" dirty="0">
                <a:solidFill>
                  <a:srgbClr val="002060"/>
                </a:solidFill>
                <a:latin typeface="Arial"/>
                <a:cs typeface="Arial"/>
              </a:rPr>
              <a:t>el </a:t>
            </a:r>
            <a:r>
              <a:rPr lang="es-CL" sz="2800" spc="-5" noProof="0" dirty="0">
                <a:solidFill>
                  <a:srgbClr val="002060"/>
                </a:solidFill>
                <a:latin typeface="Arial"/>
                <a:cs typeface="Arial"/>
              </a:rPr>
              <a:t>rótulo </a:t>
            </a:r>
            <a:r>
              <a:rPr lang="es-CL" sz="2800" noProof="0" dirty="0">
                <a:solidFill>
                  <a:srgbClr val="002060"/>
                </a:solidFill>
                <a:latin typeface="Arial"/>
                <a:cs typeface="Arial"/>
              </a:rPr>
              <a:t>(señal) </a:t>
            </a:r>
            <a:r>
              <a:rPr lang="es-CL" sz="2800" spc="-5" noProof="0" dirty="0">
                <a:solidFill>
                  <a:srgbClr val="002060"/>
                </a:solidFill>
                <a:latin typeface="Arial"/>
                <a:cs typeface="Arial"/>
              </a:rPr>
              <a:t>de </a:t>
            </a:r>
            <a:r>
              <a:rPr lang="es-CL" sz="2800" noProof="0" dirty="0">
                <a:solidFill>
                  <a:srgbClr val="002060"/>
                </a:solidFill>
                <a:latin typeface="Arial"/>
                <a:cs typeface="Arial"/>
              </a:rPr>
              <a:t>seguridad  correspondiente.</a:t>
            </a:r>
          </a:p>
        </p:txBody>
      </p:sp>
      <p:sp>
        <p:nvSpPr>
          <p:cNvPr id="14" name="object 14"/>
          <p:cNvSpPr txBox="1">
            <a:spLocks noGrp="1"/>
          </p:cNvSpPr>
          <p:nvPr>
            <p:ph type="title" idx="4294967295"/>
          </p:nvPr>
        </p:nvSpPr>
        <p:spPr>
          <a:xfrm>
            <a:off x="210076" y="1691277"/>
            <a:ext cx="8244162" cy="981987"/>
          </a:xfrm>
          <a:prstGeom prst="rect">
            <a:avLst/>
          </a:prstGeom>
        </p:spPr>
        <p:txBody>
          <a:bodyPr vert="horz" wrap="square" lIns="0" tIns="423850" rIns="0" bIns="0" rtlCol="0">
            <a:spAutoFit/>
          </a:bodyPr>
          <a:lstStyle/>
          <a:p>
            <a:pPr marL="1884045" marR="5080" indent="-1593215">
              <a:lnSpc>
                <a:spcPct val="100000"/>
              </a:lnSpc>
              <a:spcBef>
                <a:spcPts val="105"/>
              </a:spcBef>
            </a:pP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NÚMERO DE</a:t>
            </a:r>
            <a:r>
              <a:rPr lang="es-CL" sz="3600" b="1" u="sng" spc="-8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6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NACIONES  UNIDAS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5797" y="6336598"/>
            <a:ext cx="20851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a:spLocks noGrp="1"/>
          </p:cNvSpPr>
          <p:nvPr>
            <p:ph type="title" idx="4294967295"/>
          </p:nvPr>
        </p:nvSpPr>
        <p:spPr>
          <a:xfrm>
            <a:off x="612762" y="2085686"/>
            <a:ext cx="7896973" cy="444352"/>
          </a:xfrm>
          <a:prstGeom prst="rect">
            <a:avLst/>
          </a:prstGeom>
        </p:spPr>
        <p:txBody>
          <a:bodyPr vert="horz" wrap="square" lIns="0" tIns="13335" rIns="0" bIns="0" rtlCol="0">
            <a:spAutoFit/>
          </a:bodyPr>
          <a:lstStyle/>
          <a:p>
            <a:pPr marL="826135" marR="5080" indent="-814069">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CONSIDERACI</a:t>
            </a:r>
            <a:r>
              <a:rPr lang="es-CL" sz="2800" b="1" u="sng" dirty="0" err="1">
                <a:solidFill>
                  <a:srgbClr val="002060"/>
                </a:solidFill>
                <a:effectLst>
                  <a:outerShdw blurRad="38100" dist="38100" dir="2700000" algn="tl">
                    <a:srgbClr val="000000">
                      <a:alpha val="43137"/>
                    </a:srgbClr>
                  </a:outerShdw>
                </a:effectLst>
              </a:rPr>
              <a:t>Ó</a:t>
            </a:r>
            <a:r>
              <a:rPr lang="es-CL" sz="2800" b="1" u="sng" noProof="0" dirty="0">
                <a:solidFill>
                  <a:srgbClr val="002060"/>
                </a:solidFill>
                <a:effectLst>
                  <a:outerShdw blurRad="38100" dist="38100" dir="2700000" algn="tl">
                    <a:srgbClr val="000000">
                      <a:alpha val="43137"/>
                    </a:srgbClr>
                  </a:outerShdw>
                </a:effectLst>
              </a:rPr>
              <a:t>N EN EL</a:t>
            </a:r>
            <a:r>
              <a:rPr lang="es-CL" sz="2800" b="1" u="sng" spc="-20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USO  DEL NUMERO DE</a:t>
            </a:r>
            <a:r>
              <a:rPr lang="es-CL" sz="2800" b="1" u="sng" spc="-17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UN”</a:t>
            </a:r>
          </a:p>
        </p:txBody>
      </p:sp>
      <p:sp>
        <p:nvSpPr>
          <p:cNvPr id="9" name="object 9"/>
          <p:cNvSpPr/>
          <p:nvPr/>
        </p:nvSpPr>
        <p:spPr>
          <a:xfrm>
            <a:off x="6386920" y="5964306"/>
            <a:ext cx="2242566" cy="88011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txBox="1"/>
          <p:nvPr/>
        </p:nvSpPr>
        <p:spPr>
          <a:xfrm>
            <a:off x="6299935" y="5944003"/>
            <a:ext cx="2209800" cy="757900"/>
          </a:xfrm>
          <a:prstGeom prst="rect">
            <a:avLst/>
          </a:prstGeom>
          <a:solidFill>
            <a:srgbClr val="FF9900"/>
          </a:solidFill>
          <a:ln w="32003">
            <a:solidFill>
              <a:srgbClr val="000000"/>
            </a:solidFill>
          </a:ln>
        </p:spPr>
        <p:txBody>
          <a:bodyPr vert="horz" wrap="square" lIns="0" tIns="19050" rIns="0" bIns="0" rtlCol="0">
            <a:spAutoFit/>
          </a:bodyPr>
          <a:lstStyle/>
          <a:p>
            <a:pPr marL="380365">
              <a:lnSpc>
                <a:spcPct val="100000"/>
              </a:lnSpc>
              <a:spcBef>
                <a:spcPts val="150"/>
              </a:spcBef>
            </a:pPr>
            <a:r>
              <a:rPr lang="es-CL" sz="4800" spc="-10" noProof="0" dirty="0">
                <a:solidFill>
                  <a:srgbClr val="002060"/>
                </a:solidFill>
                <a:latin typeface="Arial"/>
                <a:cs typeface="Arial"/>
              </a:rPr>
              <a:t>1993</a:t>
            </a:r>
            <a:endParaRPr lang="es-CL" sz="4800" noProof="0" dirty="0">
              <a:solidFill>
                <a:srgbClr val="002060"/>
              </a:solidFill>
              <a:latin typeface="Arial"/>
              <a:cs typeface="Arial"/>
            </a:endParaRPr>
          </a:p>
        </p:txBody>
      </p:sp>
      <p:grpSp>
        <p:nvGrpSpPr>
          <p:cNvPr id="11" name="object 11"/>
          <p:cNvGrpSpPr/>
          <p:nvPr/>
        </p:nvGrpSpPr>
        <p:grpSpPr>
          <a:xfrm>
            <a:off x="5916344" y="2662743"/>
            <a:ext cx="2953385" cy="2994044"/>
            <a:chOff x="5949696" y="1398251"/>
            <a:chExt cx="2953385" cy="2994044"/>
          </a:xfrm>
        </p:grpSpPr>
        <p:sp>
          <p:nvSpPr>
            <p:cNvPr id="12" name="object 12"/>
            <p:cNvSpPr/>
            <p:nvPr/>
          </p:nvSpPr>
          <p:spPr>
            <a:xfrm>
              <a:off x="5949696" y="1540764"/>
              <a:ext cx="2953385" cy="2851531"/>
            </a:xfrm>
            <a:custGeom>
              <a:avLst/>
              <a:gdLst/>
              <a:ahLst/>
              <a:cxnLst/>
              <a:rect l="l" t="t" r="r" b="b"/>
              <a:pathLst>
                <a:path w="2953384" h="2944495">
                  <a:moveTo>
                    <a:pt x="1476755" y="0"/>
                  </a:moveTo>
                  <a:lnTo>
                    <a:pt x="0" y="1471422"/>
                  </a:lnTo>
                  <a:lnTo>
                    <a:pt x="1476755" y="2944241"/>
                  </a:lnTo>
                  <a:lnTo>
                    <a:pt x="2953384" y="1471422"/>
                  </a:lnTo>
                  <a:lnTo>
                    <a:pt x="1476755" y="0"/>
                  </a:lnTo>
                  <a:close/>
                </a:path>
              </a:pathLst>
            </a:custGeom>
            <a:solidFill>
              <a:srgbClr val="FFFFFF"/>
            </a:solidFill>
          </p:spPr>
          <p:txBody>
            <a:bodyPr wrap="square" lIns="0" tIns="0" rIns="0" bIns="0" rtlCol="0"/>
            <a:lstStyle/>
            <a:p>
              <a:endParaRPr lang="es-CL" noProof="0" dirty="0">
                <a:solidFill>
                  <a:srgbClr val="002060"/>
                </a:solidFill>
              </a:endParaRPr>
            </a:p>
          </p:txBody>
        </p:sp>
        <p:sp>
          <p:nvSpPr>
            <p:cNvPr id="13" name="object 13"/>
            <p:cNvSpPr/>
            <p:nvPr/>
          </p:nvSpPr>
          <p:spPr>
            <a:xfrm>
              <a:off x="6035992" y="1398251"/>
              <a:ext cx="2750820" cy="2746375"/>
            </a:xfrm>
            <a:custGeom>
              <a:avLst/>
              <a:gdLst/>
              <a:ahLst/>
              <a:cxnLst/>
              <a:rect l="l" t="t" r="r" b="b"/>
              <a:pathLst>
                <a:path w="2750820" h="2746375">
                  <a:moveTo>
                    <a:pt x="1379347" y="0"/>
                  </a:moveTo>
                  <a:lnTo>
                    <a:pt x="0" y="1377061"/>
                  </a:lnTo>
                  <a:lnTo>
                    <a:pt x="1371473" y="2746121"/>
                  </a:lnTo>
                  <a:lnTo>
                    <a:pt x="2750693" y="1367536"/>
                  </a:lnTo>
                  <a:lnTo>
                    <a:pt x="1379347" y="0"/>
                  </a:lnTo>
                  <a:close/>
                </a:path>
              </a:pathLst>
            </a:custGeom>
            <a:solidFill>
              <a:srgbClr val="FB0028"/>
            </a:solidFill>
          </p:spPr>
          <p:txBody>
            <a:bodyPr wrap="square" lIns="0" tIns="0" rIns="0" bIns="0" rtlCol="0"/>
            <a:lstStyle/>
            <a:p>
              <a:endParaRPr lang="es-CL" noProof="0" dirty="0">
                <a:solidFill>
                  <a:srgbClr val="002060"/>
                </a:solidFill>
              </a:endParaRPr>
            </a:p>
          </p:txBody>
        </p:sp>
        <p:sp>
          <p:nvSpPr>
            <p:cNvPr id="14" name="object 14"/>
            <p:cNvSpPr/>
            <p:nvPr/>
          </p:nvSpPr>
          <p:spPr>
            <a:xfrm>
              <a:off x="7132320" y="1653666"/>
              <a:ext cx="558165" cy="778510"/>
            </a:xfrm>
            <a:custGeom>
              <a:avLst/>
              <a:gdLst/>
              <a:ahLst/>
              <a:cxnLst/>
              <a:rect l="l" t="t" r="r" b="b"/>
              <a:pathLst>
                <a:path w="558165" h="778510">
                  <a:moveTo>
                    <a:pt x="30225" y="458470"/>
                  </a:moveTo>
                  <a:lnTo>
                    <a:pt x="0" y="458470"/>
                  </a:lnTo>
                  <a:lnTo>
                    <a:pt x="9525" y="472439"/>
                  </a:lnTo>
                  <a:lnTo>
                    <a:pt x="19050" y="488950"/>
                  </a:lnTo>
                  <a:lnTo>
                    <a:pt x="30225" y="502920"/>
                  </a:lnTo>
                  <a:lnTo>
                    <a:pt x="34925" y="518160"/>
                  </a:lnTo>
                  <a:lnTo>
                    <a:pt x="39750" y="533400"/>
                  </a:lnTo>
                  <a:lnTo>
                    <a:pt x="44450" y="548639"/>
                  </a:lnTo>
                  <a:lnTo>
                    <a:pt x="49275" y="562610"/>
                  </a:lnTo>
                  <a:lnTo>
                    <a:pt x="49275" y="579120"/>
                  </a:lnTo>
                  <a:lnTo>
                    <a:pt x="53975" y="593089"/>
                  </a:lnTo>
                  <a:lnTo>
                    <a:pt x="58800" y="609600"/>
                  </a:lnTo>
                  <a:lnTo>
                    <a:pt x="63500" y="623570"/>
                  </a:lnTo>
                  <a:lnTo>
                    <a:pt x="68325" y="637539"/>
                  </a:lnTo>
                  <a:lnTo>
                    <a:pt x="74675" y="654050"/>
                  </a:lnTo>
                  <a:lnTo>
                    <a:pt x="84200" y="668020"/>
                  </a:lnTo>
                  <a:lnTo>
                    <a:pt x="89026" y="683260"/>
                  </a:lnTo>
                  <a:lnTo>
                    <a:pt x="98551" y="698500"/>
                  </a:lnTo>
                  <a:lnTo>
                    <a:pt x="103250" y="713739"/>
                  </a:lnTo>
                  <a:lnTo>
                    <a:pt x="119125" y="723900"/>
                  </a:lnTo>
                  <a:lnTo>
                    <a:pt x="128650" y="739139"/>
                  </a:lnTo>
                  <a:lnTo>
                    <a:pt x="143001" y="749300"/>
                  </a:lnTo>
                  <a:lnTo>
                    <a:pt x="163702" y="753110"/>
                  </a:lnTo>
                  <a:lnTo>
                    <a:pt x="177926" y="753110"/>
                  </a:lnTo>
                  <a:lnTo>
                    <a:pt x="192277" y="758189"/>
                  </a:lnTo>
                  <a:lnTo>
                    <a:pt x="206501" y="764539"/>
                  </a:lnTo>
                  <a:lnTo>
                    <a:pt x="227202" y="769620"/>
                  </a:lnTo>
                  <a:lnTo>
                    <a:pt x="241553" y="774700"/>
                  </a:lnTo>
                  <a:lnTo>
                    <a:pt x="257428" y="778510"/>
                  </a:lnTo>
                  <a:lnTo>
                    <a:pt x="236727" y="764539"/>
                  </a:lnTo>
                  <a:lnTo>
                    <a:pt x="232028" y="749300"/>
                  </a:lnTo>
                  <a:lnTo>
                    <a:pt x="217677" y="744220"/>
                  </a:lnTo>
                  <a:lnTo>
                    <a:pt x="201802" y="739139"/>
                  </a:lnTo>
                  <a:lnTo>
                    <a:pt x="187451" y="727710"/>
                  </a:lnTo>
                  <a:lnTo>
                    <a:pt x="187451" y="713739"/>
                  </a:lnTo>
                  <a:lnTo>
                    <a:pt x="182752" y="698500"/>
                  </a:lnTo>
                  <a:lnTo>
                    <a:pt x="177926" y="683260"/>
                  </a:lnTo>
                  <a:lnTo>
                    <a:pt x="173227" y="668020"/>
                  </a:lnTo>
                  <a:lnTo>
                    <a:pt x="163702" y="654050"/>
                  </a:lnTo>
                  <a:lnTo>
                    <a:pt x="147827" y="643889"/>
                  </a:lnTo>
                  <a:lnTo>
                    <a:pt x="133476" y="637539"/>
                  </a:lnTo>
                  <a:lnTo>
                    <a:pt x="119125" y="628650"/>
                  </a:lnTo>
                  <a:lnTo>
                    <a:pt x="128650" y="613410"/>
                  </a:lnTo>
                  <a:lnTo>
                    <a:pt x="143001" y="613410"/>
                  </a:lnTo>
                  <a:lnTo>
                    <a:pt x="157352" y="609600"/>
                  </a:lnTo>
                  <a:lnTo>
                    <a:pt x="173227" y="598170"/>
                  </a:lnTo>
                  <a:lnTo>
                    <a:pt x="168401" y="584200"/>
                  </a:lnTo>
                  <a:lnTo>
                    <a:pt x="168401" y="567689"/>
                  </a:lnTo>
                  <a:lnTo>
                    <a:pt x="173227" y="553720"/>
                  </a:lnTo>
                  <a:lnTo>
                    <a:pt x="173227" y="537210"/>
                  </a:lnTo>
                  <a:lnTo>
                    <a:pt x="98551" y="537210"/>
                  </a:lnTo>
                  <a:lnTo>
                    <a:pt x="93725" y="523239"/>
                  </a:lnTo>
                  <a:lnTo>
                    <a:pt x="74675" y="492760"/>
                  </a:lnTo>
                  <a:lnTo>
                    <a:pt x="63500" y="477520"/>
                  </a:lnTo>
                  <a:lnTo>
                    <a:pt x="49275" y="467360"/>
                  </a:lnTo>
                  <a:lnTo>
                    <a:pt x="30225" y="458470"/>
                  </a:lnTo>
                  <a:close/>
                </a:path>
                <a:path w="558165" h="778510">
                  <a:moveTo>
                    <a:pt x="540361" y="588010"/>
                  </a:moveTo>
                  <a:lnTo>
                    <a:pt x="414654" y="588010"/>
                  </a:lnTo>
                  <a:lnTo>
                    <a:pt x="419480" y="603250"/>
                  </a:lnTo>
                  <a:lnTo>
                    <a:pt x="419480" y="632460"/>
                  </a:lnTo>
                  <a:lnTo>
                    <a:pt x="414654" y="648970"/>
                  </a:lnTo>
                  <a:lnTo>
                    <a:pt x="405129" y="662939"/>
                  </a:lnTo>
                  <a:lnTo>
                    <a:pt x="394080" y="679450"/>
                  </a:lnTo>
                  <a:lnTo>
                    <a:pt x="384555" y="693420"/>
                  </a:lnTo>
                  <a:lnTo>
                    <a:pt x="375030" y="708660"/>
                  </a:lnTo>
                  <a:lnTo>
                    <a:pt x="370204" y="723900"/>
                  </a:lnTo>
                  <a:lnTo>
                    <a:pt x="355980" y="734060"/>
                  </a:lnTo>
                  <a:lnTo>
                    <a:pt x="351154" y="749300"/>
                  </a:lnTo>
                  <a:lnTo>
                    <a:pt x="339978" y="764539"/>
                  </a:lnTo>
                  <a:lnTo>
                    <a:pt x="330453" y="778510"/>
                  </a:lnTo>
                  <a:lnTo>
                    <a:pt x="344804" y="769620"/>
                  </a:lnTo>
                  <a:lnTo>
                    <a:pt x="360679" y="764539"/>
                  </a:lnTo>
                  <a:lnTo>
                    <a:pt x="375030" y="758189"/>
                  </a:lnTo>
                  <a:lnTo>
                    <a:pt x="389254" y="749300"/>
                  </a:lnTo>
                  <a:lnTo>
                    <a:pt x="405129" y="739139"/>
                  </a:lnTo>
                  <a:lnTo>
                    <a:pt x="419480" y="727710"/>
                  </a:lnTo>
                  <a:lnTo>
                    <a:pt x="433831" y="718820"/>
                  </a:lnTo>
                  <a:lnTo>
                    <a:pt x="449706" y="708660"/>
                  </a:lnTo>
                  <a:lnTo>
                    <a:pt x="463930" y="704850"/>
                  </a:lnTo>
                  <a:lnTo>
                    <a:pt x="473455" y="688339"/>
                  </a:lnTo>
                  <a:lnTo>
                    <a:pt x="489330" y="679450"/>
                  </a:lnTo>
                  <a:lnTo>
                    <a:pt x="498982" y="662939"/>
                  </a:lnTo>
                  <a:lnTo>
                    <a:pt x="513206" y="654050"/>
                  </a:lnTo>
                  <a:lnTo>
                    <a:pt x="522731" y="637539"/>
                  </a:lnTo>
                  <a:lnTo>
                    <a:pt x="527557" y="623570"/>
                  </a:lnTo>
                  <a:lnTo>
                    <a:pt x="538606" y="609600"/>
                  </a:lnTo>
                  <a:lnTo>
                    <a:pt x="538606" y="593089"/>
                  </a:lnTo>
                  <a:lnTo>
                    <a:pt x="540361" y="588010"/>
                  </a:lnTo>
                  <a:close/>
                </a:path>
                <a:path w="558165" h="778510">
                  <a:moveTo>
                    <a:pt x="221187" y="533400"/>
                  </a:moveTo>
                  <a:lnTo>
                    <a:pt x="187451" y="533400"/>
                  </a:lnTo>
                  <a:lnTo>
                    <a:pt x="201802" y="542289"/>
                  </a:lnTo>
                  <a:lnTo>
                    <a:pt x="201802" y="558800"/>
                  </a:lnTo>
                  <a:lnTo>
                    <a:pt x="206501" y="572770"/>
                  </a:lnTo>
                  <a:lnTo>
                    <a:pt x="206501" y="588010"/>
                  </a:lnTo>
                  <a:lnTo>
                    <a:pt x="212978" y="603250"/>
                  </a:lnTo>
                  <a:lnTo>
                    <a:pt x="217677" y="618489"/>
                  </a:lnTo>
                  <a:lnTo>
                    <a:pt x="222503" y="632460"/>
                  </a:lnTo>
                  <a:lnTo>
                    <a:pt x="227202" y="648970"/>
                  </a:lnTo>
                  <a:lnTo>
                    <a:pt x="232028" y="662939"/>
                  </a:lnTo>
                  <a:lnTo>
                    <a:pt x="246252" y="657860"/>
                  </a:lnTo>
                  <a:lnTo>
                    <a:pt x="246252" y="598170"/>
                  </a:lnTo>
                  <a:lnTo>
                    <a:pt x="241553" y="584200"/>
                  </a:lnTo>
                  <a:lnTo>
                    <a:pt x="236727" y="567689"/>
                  </a:lnTo>
                  <a:lnTo>
                    <a:pt x="227202" y="553720"/>
                  </a:lnTo>
                  <a:lnTo>
                    <a:pt x="222503" y="537210"/>
                  </a:lnTo>
                  <a:lnTo>
                    <a:pt x="221187" y="533400"/>
                  </a:lnTo>
                  <a:close/>
                </a:path>
                <a:path w="558165" h="778510">
                  <a:moveTo>
                    <a:pt x="541678" y="584200"/>
                  </a:moveTo>
                  <a:lnTo>
                    <a:pt x="360679" y="584200"/>
                  </a:lnTo>
                  <a:lnTo>
                    <a:pt x="360679" y="613410"/>
                  </a:lnTo>
                  <a:lnTo>
                    <a:pt x="355980" y="628650"/>
                  </a:lnTo>
                  <a:lnTo>
                    <a:pt x="355980" y="643889"/>
                  </a:lnTo>
                  <a:lnTo>
                    <a:pt x="360679" y="657860"/>
                  </a:lnTo>
                  <a:lnTo>
                    <a:pt x="375030" y="648970"/>
                  </a:lnTo>
                  <a:lnTo>
                    <a:pt x="384555" y="632460"/>
                  </a:lnTo>
                  <a:lnTo>
                    <a:pt x="389254" y="618489"/>
                  </a:lnTo>
                  <a:lnTo>
                    <a:pt x="394080" y="603250"/>
                  </a:lnTo>
                  <a:lnTo>
                    <a:pt x="400430" y="588010"/>
                  </a:lnTo>
                  <a:lnTo>
                    <a:pt x="540361" y="588010"/>
                  </a:lnTo>
                  <a:lnTo>
                    <a:pt x="541678" y="584200"/>
                  </a:lnTo>
                  <a:close/>
                </a:path>
                <a:path w="558165" h="778510">
                  <a:moveTo>
                    <a:pt x="405129" y="261620"/>
                  </a:moveTo>
                  <a:lnTo>
                    <a:pt x="405129" y="276860"/>
                  </a:lnTo>
                  <a:lnTo>
                    <a:pt x="400430" y="290830"/>
                  </a:lnTo>
                  <a:lnTo>
                    <a:pt x="400430" y="307339"/>
                  </a:lnTo>
                  <a:lnTo>
                    <a:pt x="389254" y="321310"/>
                  </a:lnTo>
                  <a:lnTo>
                    <a:pt x="379729" y="337820"/>
                  </a:lnTo>
                  <a:lnTo>
                    <a:pt x="375030" y="351789"/>
                  </a:lnTo>
                  <a:lnTo>
                    <a:pt x="360679" y="368300"/>
                  </a:lnTo>
                  <a:lnTo>
                    <a:pt x="355980" y="382270"/>
                  </a:lnTo>
                  <a:lnTo>
                    <a:pt x="339978" y="393700"/>
                  </a:lnTo>
                  <a:lnTo>
                    <a:pt x="330453" y="407670"/>
                  </a:lnTo>
                  <a:lnTo>
                    <a:pt x="306704" y="407670"/>
                  </a:lnTo>
                  <a:lnTo>
                    <a:pt x="325754" y="438150"/>
                  </a:lnTo>
                  <a:lnTo>
                    <a:pt x="330453" y="453389"/>
                  </a:lnTo>
                  <a:lnTo>
                    <a:pt x="335279" y="467360"/>
                  </a:lnTo>
                  <a:lnTo>
                    <a:pt x="335279" y="542289"/>
                  </a:lnTo>
                  <a:lnTo>
                    <a:pt x="330453" y="558800"/>
                  </a:lnTo>
                  <a:lnTo>
                    <a:pt x="325754" y="572770"/>
                  </a:lnTo>
                  <a:lnTo>
                    <a:pt x="325754" y="588010"/>
                  </a:lnTo>
                  <a:lnTo>
                    <a:pt x="320928" y="603250"/>
                  </a:lnTo>
                  <a:lnTo>
                    <a:pt x="325754" y="618489"/>
                  </a:lnTo>
                  <a:lnTo>
                    <a:pt x="344804" y="588010"/>
                  </a:lnTo>
                  <a:lnTo>
                    <a:pt x="360679" y="584200"/>
                  </a:lnTo>
                  <a:lnTo>
                    <a:pt x="541678" y="584200"/>
                  </a:lnTo>
                  <a:lnTo>
                    <a:pt x="543432" y="579120"/>
                  </a:lnTo>
                  <a:lnTo>
                    <a:pt x="482980" y="579120"/>
                  </a:lnTo>
                  <a:lnTo>
                    <a:pt x="482980" y="548639"/>
                  </a:lnTo>
                  <a:lnTo>
                    <a:pt x="489330" y="533400"/>
                  </a:lnTo>
                  <a:lnTo>
                    <a:pt x="498982" y="502920"/>
                  </a:lnTo>
                  <a:lnTo>
                    <a:pt x="503681" y="488950"/>
                  </a:lnTo>
                  <a:lnTo>
                    <a:pt x="513206" y="472439"/>
                  </a:lnTo>
                  <a:lnTo>
                    <a:pt x="419480" y="472439"/>
                  </a:lnTo>
                  <a:lnTo>
                    <a:pt x="419480" y="458470"/>
                  </a:lnTo>
                  <a:lnTo>
                    <a:pt x="424306" y="441960"/>
                  </a:lnTo>
                  <a:lnTo>
                    <a:pt x="424306" y="412750"/>
                  </a:lnTo>
                  <a:lnTo>
                    <a:pt x="429005" y="397510"/>
                  </a:lnTo>
                  <a:lnTo>
                    <a:pt x="429005" y="368300"/>
                  </a:lnTo>
                  <a:lnTo>
                    <a:pt x="424306" y="351789"/>
                  </a:lnTo>
                  <a:lnTo>
                    <a:pt x="424306" y="321310"/>
                  </a:lnTo>
                  <a:lnTo>
                    <a:pt x="419480" y="307339"/>
                  </a:lnTo>
                  <a:lnTo>
                    <a:pt x="414654" y="290830"/>
                  </a:lnTo>
                  <a:lnTo>
                    <a:pt x="409955" y="276860"/>
                  </a:lnTo>
                  <a:lnTo>
                    <a:pt x="405129" y="261620"/>
                  </a:lnTo>
                  <a:close/>
                </a:path>
                <a:path w="558165" h="778510">
                  <a:moveTo>
                    <a:pt x="557656" y="492760"/>
                  </a:moveTo>
                  <a:lnTo>
                    <a:pt x="543432" y="508000"/>
                  </a:lnTo>
                  <a:lnTo>
                    <a:pt x="532256" y="523239"/>
                  </a:lnTo>
                  <a:lnTo>
                    <a:pt x="527557" y="537210"/>
                  </a:lnTo>
                  <a:lnTo>
                    <a:pt x="522731" y="553720"/>
                  </a:lnTo>
                  <a:lnTo>
                    <a:pt x="513206" y="567689"/>
                  </a:lnTo>
                  <a:lnTo>
                    <a:pt x="498982" y="579120"/>
                  </a:lnTo>
                  <a:lnTo>
                    <a:pt x="543432" y="579120"/>
                  </a:lnTo>
                  <a:lnTo>
                    <a:pt x="552957" y="558800"/>
                  </a:lnTo>
                  <a:lnTo>
                    <a:pt x="557656" y="542289"/>
                  </a:lnTo>
                  <a:lnTo>
                    <a:pt x="557656" y="492760"/>
                  </a:lnTo>
                  <a:close/>
                </a:path>
                <a:path w="558165" h="778510">
                  <a:moveTo>
                    <a:pt x="274870" y="477520"/>
                  </a:moveTo>
                  <a:lnTo>
                    <a:pt x="232028" y="477520"/>
                  </a:lnTo>
                  <a:lnTo>
                    <a:pt x="246252" y="488950"/>
                  </a:lnTo>
                  <a:lnTo>
                    <a:pt x="251078" y="502920"/>
                  </a:lnTo>
                  <a:lnTo>
                    <a:pt x="257428" y="518160"/>
                  </a:lnTo>
                  <a:lnTo>
                    <a:pt x="266953" y="533400"/>
                  </a:lnTo>
                  <a:lnTo>
                    <a:pt x="281304" y="548639"/>
                  </a:lnTo>
                  <a:lnTo>
                    <a:pt x="295528" y="542289"/>
                  </a:lnTo>
                  <a:lnTo>
                    <a:pt x="290829" y="528320"/>
                  </a:lnTo>
                  <a:lnTo>
                    <a:pt x="286003" y="511810"/>
                  </a:lnTo>
                  <a:lnTo>
                    <a:pt x="281304" y="497839"/>
                  </a:lnTo>
                  <a:lnTo>
                    <a:pt x="274870" y="477520"/>
                  </a:lnTo>
                  <a:close/>
                </a:path>
                <a:path w="558165" h="778510">
                  <a:moveTo>
                    <a:pt x="93725" y="341630"/>
                  </a:moveTo>
                  <a:lnTo>
                    <a:pt x="103250" y="356870"/>
                  </a:lnTo>
                  <a:lnTo>
                    <a:pt x="108076" y="372110"/>
                  </a:lnTo>
                  <a:lnTo>
                    <a:pt x="108076" y="416560"/>
                  </a:lnTo>
                  <a:lnTo>
                    <a:pt x="103250" y="433070"/>
                  </a:lnTo>
                  <a:lnTo>
                    <a:pt x="98551" y="447039"/>
                  </a:lnTo>
                  <a:lnTo>
                    <a:pt x="93725" y="463550"/>
                  </a:lnTo>
                  <a:lnTo>
                    <a:pt x="93725" y="492760"/>
                  </a:lnTo>
                  <a:lnTo>
                    <a:pt x="98551" y="508000"/>
                  </a:lnTo>
                  <a:lnTo>
                    <a:pt x="98551" y="537210"/>
                  </a:lnTo>
                  <a:lnTo>
                    <a:pt x="173227" y="537210"/>
                  </a:lnTo>
                  <a:lnTo>
                    <a:pt x="187451" y="533400"/>
                  </a:lnTo>
                  <a:lnTo>
                    <a:pt x="221187" y="533400"/>
                  </a:lnTo>
                  <a:lnTo>
                    <a:pt x="217677" y="523239"/>
                  </a:lnTo>
                  <a:lnTo>
                    <a:pt x="222503" y="508000"/>
                  </a:lnTo>
                  <a:lnTo>
                    <a:pt x="222503" y="492760"/>
                  </a:lnTo>
                  <a:lnTo>
                    <a:pt x="232028" y="477520"/>
                  </a:lnTo>
                  <a:lnTo>
                    <a:pt x="274870" y="477520"/>
                  </a:lnTo>
                  <a:lnTo>
                    <a:pt x="271652" y="467360"/>
                  </a:lnTo>
                  <a:lnTo>
                    <a:pt x="271652" y="453389"/>
                  </a:lnTo>
                  <a:lnTo>
                    <a:pt x="266953" y="438150"/>
                  </a:lnTo>
                  <a:lnTo>
                    <a:pt x="266953" y="416560"/>
                  </a:lnTo>
                  <a:lnTo>
                    <a:pt x="273015" y="407670"/>
                  </a:lnTo>
                  <a:lnTo>
                    <a:pt x="173227" y="407670"/>
                  </a:lnTo>
                  <a:lnTo>
                    <a:pt x="157352" y="402589"/>
                  </a:lnTo>
                  <a:lnTo>
                    <a:pt x="147827" y="387350"/>
                  </a:lnTo>
                  <a:lnTo>
                    <a:pt x="133476" y="377189"/>
                  </a:lnTo>
                  <a:lnTo>
                    <a:pt x="119125" y="363220"/>
                  </a:lnTo>
                  <a:lnTo>
                    <a:pt x="108076" y="346710"/>
                  </a:lnTo>
                  <a:lnTo>
                    <a:pt x="93725" y="341630"/>
                  </a:lnTo>
                  <a:close/>
                </a:path>
                <a:path w="558165" h="778510">
                  <a:moveTo>
                    <a:pt x="503681" y="351789"/>
                  </a:moveTo>
                  <a:lnTo>
                    <a:pt x="503681" y="368300"/>
                  </a:lnTo>
                  <a:lnTo>
                    <a:pt x="498982" y="382270"/>
                  </a:lnTo>
                  <a:lnTo>
                    <a:pt x="489330" y="397510"/>
                  </a:lnTo>
                  <a:lnTo>
                    <a:pt x="482980" y="412750"/>
                  </a:lnTo>
                  <a:lnTo>
                    <a:pt x="468756" y="422910"/>
                  </a:lnTo>
                  <a:lnTo>
                    <a:pt x="459231" y="438150"/>
                  </a:lnTo>
                  <a:lnTo>
                    <a:pt x="444880" y="447039"/>
                  </a:lnTo>
                  <a:lnTo>
                    <a:pt x="433831" y="463550"/>
                  </a:lnTo>
                  <a:lnTo>
                    <a:pt x="419480" y="472439"/>
                  </a:lnTo>
                  <a:lnTo>
                    <a:pt x="513206" y="472439"/>
                  </a:lnTo>
                  <a:lnTo>
                    <a:pt x="518032" y="458470"/>
                  </a:lnTo>
                  <a:lnTo>
                    <a:pt x="522731" y="441960"/>
                  </a:lnTo>
                  <a:lnTo>
                    <a:pt x="522731" y="397510"/>
                  </a:lnTo>
                  <a:lnTo>
                    <a:pt x="513206" y="382270"/>
                  </a:lnTo>
                  <a:lnTo>
                    <a:pt x="508507" y="368300"/>
                  </a:lnTo>
                  <a:lnTo>
                    <a:pt x="503681" y="351789"/>
                  </a:lnTo>
                  <a:close/>
                </a:path>
                <a:path w="558165" h="778510">
                  <a:moveTo>
                    <a:pt x="157352" y="181610"/>
                  </a:moveTo>
                  <a:lnTo>
                    <a:pt x="138175" y="186689"/>
                  </a:lnTo>
                  <a:lnTo>
                    <a:pt x="143001" y="200660"/>
                  </a:lnTo>
                  <a:lnTo>
                    <a:pt x="152526" y="217170"/>
                  </a:lnTo>
                  <a:lnTo>
                    <a:pt x="168401" y="226060"/>
                  </a:lnTo>
                  <a:lnTo>
                    <a:pt x="177926" y="242570"/>
                  </a:lnTo>
                  <a:lnTo>
                    <a:pt x="182752" y="256539"/>
                  </a:lnTo>
                  <a:lnTo>
                    <a:pt x="182752" y="316230"/>
                  </a:lnTo>
                  <a:lnTo>
                    <a:pt x="177926" y="332739"/>
                  </a:lnTo>
                  <a:lnTo>
                    <a:pt x="177926" y="393700"/>
                  </a:lnTo>
                  <a:lnTo>
                    <a:pt x="173227" y="407670"/>
                  </a:lnTo>
                  <a:lnTo>
                    <a:pt x="273015" y="407670"/>
                  </a:lnTo>
                  <a:lnTo>
                    <a:pt x="276478" y="402589"/>
                  </a:lnTo>
                  <a:lnTo>
                    <a:pt x="332208" y="402589"/>
                  </a:lnTo>
                  <a:lnTo>
                    <a:pt x="335279" y="393700"/>
                  </a:lnTo>
                  <a:lnTo>
                    <a:pt x="335279" y="377189"/>
                  </a:lnTo>
                  <a:lnTo>
                    <a:pt x="339978" y="363220"/>
                  </a:lnTo>
                  <a:lnTo>
                    <a:pt x="339978" y="346710"/>
                  </a:lnTo>
                  <a:lnTo>
                    <a:pt x="344804" y="332739"/>
                  </a:lnTo>
                  <a:lnTo>
                    <a:pt x="344804" y="316230"/>
                  </a:lnTo>
                  <a:lnTo>
                    <a:pt x="351154" y="302260"/>
                  </a:lnTo>
                  <a:lnTo>
                    <a:pt x="351154" y="287020"/>
                  </a:lnTo>
                  <a:lnTo>
                    <a:pt x="251078" y="287020"/>
                  </a:lnTo>
                  <a:lnTo>
                    <a:pt x="246252" y="271780"/>
                  </a:lnTo>
                  <a:lnTo>
                    <a:pt x="241553" y="256539"/>
                  </a:lnTo>
                  <a:lnTo>
                    <a:pt x="227202" y="246380"/>
                  </a:lnTo>
                  <a:lnTo>
                    <a:pt x="217677" y="231139"/>
                  </a:lnTo>
                  <a:lnTo>
                    <a:pt x="201802" y="217170"/>
                  </a:lnTo>
                  <a:lnTo>
                    <a:pt x="187451" y="200660"/>
                  </a:lnTo>
                  <a:lnTo>
                    <a:pt x="173227" y="191770"/>
                  </a:lnTo>
                  <a:lnTo>
                    <a:pt x="157352" y="181610"/>
                  </a:lnTo>
                  <a:close/>
                </a:path>
                <a:path w="558165" h="778510">
                  <a:moveTo>
                    <a:pt x="332208" y="402589"/>
                  </a:moveTo>
                  <a:lnTo>
                    <a:pt x="276478" y="402589"/>
                  </a:lnTo>
                  <a:lnTo>
                    <a:pt x="290829" y="407670"/>
                  </a:lnTo>
                  <a:lnTo>
                    <a:pt x="330453" y="407670"/>
                  </a:lnTo>
                  <a:lnTo>
                    <a:pt x="332208" y="402589"/>
                  </a:lnTo>
                  <a:close/>
                </a:path>
                <a:path w="558165" h="778510">
                  <a:moveTo>
                    <a:pt x="286003" y="0"/>
                  </a:moveTo>
                  <a:lnTo>
                    <a:pt x="281304" y="15239"/>
                  </a:lnTo>
                  <a:lnTo>
                    <a:pt x="276478" y="30480"/>
                  </a:lnTo>
                  <a:lnTo>
                    <a:pt x="271652" y="44450"/>
                  </a:lnTo>
                  <a:lnTo>
                    <a:pt x="266953" y="60960"/>
                  </a:lnTo>
                  <a:lnTo>
                    <a:pt x="262127" y="74930"/>
                  </a:lnTo>
                  <a:lnTo>
                    <a:pt x="257428" y="91439"/>
                  </a:lnTo>
                  <a:lnTo>
                    <a:pt x="251078" y="105410"/>
                  </a:lnTo>
                  <a:lnTo>
                    <a:pt x="251078" y="256539"/>
                  </a:lnTo>
                  <a:lnTo>
                    <a:pt x="257428" y="271780"/>
                  </a:lnTo>
                  <a:lnTo>
                    <a:pt x="251078" y="287020"/>
                  </a:lnTo>
                  <a:lnTo>
                    <a:pt x="351154" y="287020"/>
                  </a:lnTo>
                  <a:lnTo>
                    <a:pt x="351154" y="242570"/>
                  </a:lnTo>
                  <a:lnTo>
                    <a:pt x="344804" y="226060"/>
                  </a:lnTo>
                  <a:lnTo>
                    <a:pt x="335279" y="212089"/>
                  </a:lnTo>
                  <a:lnTo>
                    <a:pt x="330453" y="195580"/>
                  </a:lnTo>
                  <a:lnTo>
                    <a:pt x="316229" y="186689"/>
                  </a:lnTo>
                  <a:lnTo>
                    <a:pt x="300354" y="181610"/>
                  </a:lnTo>
                  <a:lnTo>
                    <a:pt x="295528" y="165100"/>
                  </a:lnTo>
                  <a:lnTo>
                    <a:pt x="295528" y="15239"/>
                  </a:lnTo>
                  <a:lnTo>
                    <a:pt x="286003" y="0"/>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15" name="object 15"/>
            <p:cNvSpPr/>
            <p:nvPr/>
          </p:nvSpPr>
          <p:spPr>
            <a:xfrm>
              <a:off x="7415784" y="1883663"/>
              <a:ext cx="33655" cy="126364"/>
            </a:xfrm>
            <a:custGeom>
              <a:avLst/>
              <a:gdLst/>
              <a:ahLst/>
              <a:cxnLst/>
              <a:rect l="l" t="t" r="r" b="b"/>
              <a:pathLst>
                <a:path w="33654" h="126364">
                  <a:moveTo>
                    <a:pt x="6350" y="0"/>
                  </a:moveTo>
                  <a:lnTo>
                    <a:pt x="0" y="14350"/>
                  </a:lnTo>
                  <a:lnTo>
                    <a:pt x="0" y="44831"/>
                  </a:lnTo>
                  <a:lnTo>
                    <a:pt x="3175" y="60833"/>
                  </a:lnTo>
                  <a:lnTo>
                    <a:pt x="3175" y="75184"/>
                  </a:lnTo>
                  <a:lnTo>
                    <a:pt x="6350" y="91186"/>
                  </a:lnTo>
                  <a:lnTo>
                    <a:pt x="9525" y="105663"/>
                  </a:lnTo>
                  <a:lnTo>
                    <a:pt x="9525" y="121665"/>
                  </a:lnTo>
                  <a:lnTo>
                    <a:pt x="17525" y="126364"/>
                  </a:lnTo>
                  <a:lnTo>
                    <a:pt x="17525" y="112013"/>
                  </a:lnTo>
                  <a:lnTo>
                    <a:pt x="15875" y="105663"/>
                  </a:lnTo>
                  <a:lnTo>
                    <a:pt x="23875" y="91186"/>
                  </a:lnTo>
                  <a:lnTo>
                    <a:pt x="30225" y="75184"/>
                  </a:lnTo>
                  <a:lnTo>
                    <a:pt x="33400" y="60833"/>
                  </a:lnTo>
                  <a:lnTo>
                    <a:pt x="33400" y="44831"/>
                  </a:lnTo>
                  <a:lnTo>
                    <a:pt x="27050" y="30352"/>
                  </a:lnTo>
                  <a:lnTo>
                    <a:pt x="23875" y="14350"/>
                  </a:lnTo>
                  <a:lnTo>
                    <a:pt x="15875" y="4825"/>
                  </a:lnTo>
                  <a:lnTo>
                    <a:pt x="6350" y="0"/>
                  </a:lnTo>
                  <a:close/>
                </a:path>
              </a:pathLst>
            </a:custGeom>
            <a:solidFill>
              <a:srgbClr val="FB0028"/>
            </a:solidFill>
          </p:spPr>
          <p:txBody>
            <a:bodyPr wrap="square" lIns="0" tIns="0" rIns="0" bIns="0" rtlCol="0"/>
            <a:lstStyle/>
            <a:p>
              <a:endParaRPr lang="es-CL" noProof="0" dirty="0">
                <a:solidFill>
                  <a:srgbClr val="002060"/>
                </a:solidFill>
              </a:endParaRPr>
            </a:p>
          </p:txBody>
        </p:sp>
        <p:sp>
          <p:nvSpPr>
            <p:cNvPr id="16" name="object 16"/>
            <p:cNvSpPr/>
            <p:nvPr/>
          </p:nvSpPr>
          <p:spPr>
            <a:xfrm>
              <a:off x="7101840" y="2458211"/>
              <a:ext cx="638810" cy="81280"/>
            </a:xfrm>
            <a:custGeom>
              <a:avLst/>
              <a:gdLst/>
              <a:ahLst/>
              <a:cxnLst/>
              <a:rect l="l" t="t" r="r" b="b"/>
              <a:pathLst>
                <a:path w="638809" h="81280">
                  <a:moveTo>
                    <a:pt x="638555" y="0"/>
                  </a:moveTo>
                  <a:lnTo>
                    <a:pt x="0" y="0"/>
                  </a:lnTo>
                  <a:lnTo>
                    <a:pt x="0" y="80772"/>
                  </a:lnTo>
                  <a:lnTo>
                    <a:pt x="638555" y="80772"/>
                  </a:lnTo>
                  <a:lnTo>
                    <a:pt x="638555" y="0"/>
                  </a:lnTo>
                  <a:close/>
                </a:path>
              </a:pathLst>
            </a:custGeom>
            <a:solidFill>
              <a:srgbClr val="000000"/>
            </a:solidFill>
          </p:spPr>
          <p:txBody>
            <a:bodyPr wrap="square" lIns="0" tIns="0" rIns="0" bIns="0" rtlCol="0"/>
            <a:lstStyle/>
            <a:p>
              <a:endParaRPr lang="es-CL" noProof="0" dirty="0">
                <a:solidFill>
                  <a:srgbClr val="002060"/>
                </a:solidFill>
              </a:endParaRPr>
            </a:p>
          </p:txBody>
        </p:sp>
      </p:grpSp>
      <p:sp>
        <p:nvSpPr>
          <p:cNvPr id="17" name="object 17"/>
          <p:cNvSpPr txBox="1"/>
          <p:nvPr/>
        </p:nvSpPr>
        <p:spPr>
          <a:xfrm>
            <a:off x="6748067" y="4056445"/>
            <a:ext cx="1336040" cy="513080"/>
          </a:xfrm>
          <a:prstGeom prst="rect">
            <a:avLst/>
          </a:prstGeom>
        </p:spPr>
        <p:txBody>
          <a:bodyPr vert="horz" wrap="square" lIns="0" tIns="12065" rIns="0" bIns="0" rtlCol="0">
            <a:spAutoFit/>
          </a:bodyPr>
          <a:lstStyle/>
          <a:p>
            <a:pPr marL="12700" marR="5080" indent="233045">
              <a:lnSpc>
                <a:spcPct val="100000"/>
              </a:lnSpc>
              <a:spcBef>
                <a:spcPts val="95"/>
              </a:spcBef>
            </a:pPr>
            <a:r>
              <a:rPr lang="es-CL" sz="1600" b="1" spc="-5" noProof="0" dirty="0">
                <a:solidFill>
                  <a:srgbClr val="002060"/>
                </a:solidFill>
                <a:latin typeface="Arial"/>
                <a:cs typeface="Arial"/>
              </a:rPr>
              <a:t>LIQUIDO  INF</a:t>
            </a:r>
            <a:r>
              <a:rPr lang="es-CL" sz="1600" b="1" spc="-15" noProof="0" dirty="0">
                <a:solidFill>
                  <a:srgbClr val="002060"/>
                </a:solidFill>
                <a:latin typeface="Arial"/>
                <a:cs typeface="Arial"/>
              </a:rPr>
              <a:t>L</a:t>
            </a:r>
            <a:r>
              <a:rPr lang="es-CL" sz="1600" b="1" spc="-55" noProof="0" dirty="0">
                <a:solidFill>
                  <a:srgbClr val="002060"/>
                </a:solidFill>
                <a:latin typeface="Arial"/>
                <a:cs typeface="Arial"/>
              </a:rPr>
              <a:t>A</a:t>
            </a:r>
            <a:r>
              <a:rPr lang="es-CL" sz="1600" b="1" spc="5" noProof="0" dirty="0">
                <a:solidFill>
                  <a:srgbClr val="002060"/>
                </a:solidFill>
                <a:latin typeface="Arial"/>
                <a:cs typeface="Arial"/>
              </a:rPr>
              <a:t>M</a:t>
            </a:r>
            <a:r>
              <a:rPr lang="es-CL" sz="1600" b="1" spc="-20" noProof="0" dirty="0">
                <a:solidFill>
                  <a:srgbClr val="002060"/>
                </a:solidFill>
                <a:latin typeface="Arial"/>
                <a:cs typeface="Arial"/>
              </a:rPr>
              <a:t>A</a:t>
            </a:r>
            <a:r>
              <a:rPr lang="es-CL" sz="1600" b="1" spc="-5" noProof="0" dirty="0">
                <a:solidFill>
                  <a:srgbClr val="002060"/>
                </a:solidFill>
                <a:latin typeface="Arial"/>
                <a:cs typeface="Arial"/>
              </a:rPr>
              <a:t>BLE</a:t>
            </a:r>
            <a:endParaRPr lang="es-CL" sz="1600" noProof="0" dirty="0">
              <a:solidFill>
                <a:srgbClr val="002060"/>
              </a:solidFill>
              <a:latin typeface="Arial"/>
              <a:cs typeface="Arial"/>
            </a:endParaRPr>
          </a:p>
        </p:txBody>
      </p:sp>
      <p:sp>
        <p:nvSpPr>
          <p:cNvPr id="18" name="object 18"/>
          <p:cNvSpPr txBox="1"/>
          <p:nvPr/>
        </p:nvSpPr>
        <p:spPr>
          <a:xfrm>
            <a:off x="7217854" y="5313823"/>
            <a:ext cx="449580" cy="391160"/>
          </a:xfrm>
          <a:prstGeom prst="rect">
            <a:avLst/>
          </a:prstGeom>
        </p:spPr>
        <p:txBody>
          <a:bodyPr vert="horz" wrap="square" lIns="0" tIns="12700" rIns="0" bIns="0" rtlCol="0">
            <a:spAutoFit/>
          </a:bodyPr>
          <a:lstStyle/>
          <a:p>
            <a:pPr marL="12700">
              <a:lnSpc>
                <a:spcPct val="100000"/>
              </a:lnSpc>
              <a:spcBef>
                <a:spcPts val="100"/>
              </a:spcBef>
            </a:pPr>
            <a:r>
              <a:rPr lang="es-CL" sz="2400" b="1" spc="-5" noProof="0" dirty="0">
                <a:solidFill>
                  <a:srgbClr val="002060"/>
                </a:solidFill>
                <a:latin typeface="Arial"/>
                <a:cs typeface="Arial"/>
              </a:rPr>
              <a:t>3.1</a:t>
            </a:r>
            <a:endParaRPr lang="es-CL" sz="2400" noProof="0" dirty="0">
              <a:solidFill>
                <a:srgbClr val="002060"/>
              </a:solidFill>
              <a:latin typeface="Arial"/>
              <a:cs typeface="Arial"/>
            </a:endParaRPr>
          </a:p>
        </p:txBody>
      </p:sp>
      <p:sp>
        <p:nvSpPr>
          <p:cNvPr id="22" name="object 22"/>
          <p:cNvSpPr txBox="1"/>
          <p:nvPr/>
        </p:nvSpPr>
        <p:spPr>
          <a:xfrm>
            <a:off x="688801" y="2463407"/>
            <a:ext cx="4417060" cy="612347"/>
          </a:xfrm>
          <a:prstGeom prst="rect">
            <a:avLst/>
          </a:prstGeom>
        </p:spPr>
        <p:txBody>
          <a:bodyPr vert="horz" wrap="square" lIns="0" tIns="47625" rIns="0" bIns="0" rtlCol="0">
            <a:spAutoFit/>
          </a:bodyPr>
          <a:lstStyle/>
          <a:p>
            <a:pPr marL="355600" marR="5080" indent="-343535">
              <a:lnSpc>
                <a:spcPts val="2160"/>
              </a:lnSpc>
              <a:spcBef>
                <a:spcPts val="375"/>
              </a:spcBef>
              <a:buClr>
                <a:srgbClr val="002060"/>
              </a:buClr>
              <a:buFont typeface="Wingdings" panose="05000000000000000000" pitchFamily="2" charset="2"/>
              <a:buChar char="ü"/>
              <a:tabLst>
                <a:tab pos="355600" algn="l"/>
                <a:tab pos="356235" algn="l"/>
              </a:tabLst>
            </a:pPr>
            <a:r>
              <a:rPr lang="es-CL" sz="2000" noProof="0" dirty="0">
                <a:solidFill>
                  <a:srgbClr val="002060"/>
                </a:solidFill>
                <a:latin typeface="Arial"/>
                <a:cs typeface="Arial"/>
              </a:rPr>
              <a:t>Debe </a:t>
            </a:r>
            <a:r>
              <a:rPr lang="es-CL" sz="2000" spc="-5" noProof="0" dirty="0">
                <a:solidFill>
                  <a:srgbClr val="002060"/>
                </a:solidFill>
                <a:latin typeface="Arial"/>
                <a:cs typeface="Arial"/>
              </a:rPr>
              <a:t>acompañar </a:t>
            </a:r>
            <a:r>
              <a:rPr lang="es-CL" sz="2000" noProof="0" dirty="0">
                <a:solidFill>
                  <a:srgbClr val="002060"/>
                </a:solidFill>
                <a:latin typeface="Arial"/>
                <a:cs typeface="Arial"/>
              </a:rPr>
              <a:t>a las </a:t>
            </a:r>
            <a:r>
              <a:rPr lang="es-CL" sz="2000" spc="-5" noProof="0" dirty="0">
                <a:solidFill>
                  <a:srgbClr val="002060"/>
                </a:solidFill>
                <a:latin typeface="Arial"/>
                <a:cs typeface="Arial"/>
              </a:rPr>
              <a:t>etiquetas </a:t>
            </a:r>
            <a:r>
              <a:rPr lang="es-CL" sz="2000" noProof="0" dirty="0">
                <a:solidFill>
                  <a:srgbClr val="002060"/>
                </a:solidFill>
                <a:latin typeface="Arial"/>
                <a:cs typeface="Arial"/>
              </a:rPr>
              <a:t>o  rótulos de</a:t>
            </a:r>
            <a:r>
              <a:rPr lang="es-CL" sz="2000" spc="-50" noProof="0" dirty="0">
                <a:solidFill>
                  <a:srgbClr val="002060"/>
                </a:solidFill>
                <a:latin typeface="Arial"/>
                <a:cs typeface="Arial"/>
              </a:rPr>
              <a:t> </a:t>
            </a:r>
            <a:r>
              <a:rPr lang="es-CL" sz="2000" noProof="0" dirty="0">
                <a:solidFill>
                  <a:srgbClr val="002060"/>
                </a:solidFill>
                <a:latin typeface="Arial"/>
                <a:cs typeface="Arial"/>
              </a:rPr>
              <a:t>identificación.</a:t>
            </a:r>
          </a:p>
        </p:txBody>
      </p:sp>
      <p:sp>
        <p:nvSpPr>
          <p:cNvPr id="23" name="object 23"/>
          <p:cNvSpPr txBox="1"/>
          <p:nvPr/>
        </p:nvSpPr>
        <p:spPr>
          <a:xfrm>
            <a:off x="646764" y="3044676"/>
            <a:ext cx="4416425" cy="2438488"/>
          </a:xfrm>
          <a:prstGeom prst="rect">
            <a:avLst/>
          </a:prstGeom>
        </p:spPr>
        <p:txBody>
          <a:bodyPr vert="horz" wrap="square" lIns="0" tIns="47625" rIns="0" bIns="0" rtlCol="0">
            <a:spAutoFit/>
          </a:bodyPr>
          <a:lstStyle/>
          <a:p>
            <a:pPr marL="355600" marR="5080" indent="-343535" algn="just">
              <a:lnSpc>
                <a:spcPts val="2160"/>
              </a:lnSpc>
              <a:spcBef>
                <a:spcPts val="375"/>
              </a:spcBef>
              <a:buClr>
                <a:srgbClr val="002060"/>
              </a:buClr>
              <a:buFont typeface="Wingdings" panose="05000000000000000000" pitchFamily="2" charset="2"/>
              <a:buChar char="ü"/>
              <a:tabLst>
                <a:tab pos="356235" algn="l"/>
              </a:tabLst>
            </a:pPr>
            <a:r>
              <a:rPr lang="es-CL" sz="2000" noProof="0" dirty="0">
                <a:solidFill>
                  <a:srgbClr val="002060"/>
                </a:solidFill>
                <a:latin typeface="Arial"/>
                <a:cs typeface="Arial"/>
              </a:rPr>
              <a:t>Debe </a:t>
            </a:r>
            <a:r>
              <a:rPr lang="es-CL" sz="2000" spc="-5" noProof="0" dirty="0">
                <a:solidFill>
                  <a:srgbClr val="002060"/>
                </a:solidFill>
                <a:latin typeface="Arial"/>
                <a:cs typeface="Arial"/>
              </a:rPr>
              <a:t>colocarse </a:t>
            </a:r>
            <a:r>
              <a:rPr lang="es-CL" sz="2000" noProof="0" dirty="0">
                <a:solidFill>
                  <a:srgbClr val="002060"/>
                </a:solidFill>
                <a:latin typeface="Arial"/>
                <a:cs typeface="Arial"/>
              </a:rPr>
              <a:t>bajo el </a:t>
            </a:r>
            <a:r>
              <a:rPr lang="es-CL" sz="2000" spc="-5" noProof="0" dirty="0">
                <a:solidFill>
                  <a:srgbClr val="002060"/>
                </a:solidFill>
                <a:latin typeface="Arial"/>
                <a:cs typeface="Arial"/>
              </a:rPr>
              <a:t>vértice  </a:t>
            </a:r>
            <a:r>
              <a:rPr lang="es-CL" sz="2000" noProof="0" dirty="0">
                <a:solidFill>
                  <a:srgbClr val="002060"/>
                </a:solidFill>
                <a:latin typeface="Arial"/>
                <a:cs typeface="Arial"/>
              </a:rPr>
              <a:t>inferior del </a:t>
            </a:r>
            <a:r>
              <a:rPr lang="es-CL" sz="2000" spc="-5" noProof="0" dirty="0">
                <a:solidFill>
                  <a:srgbClr val="002060"/>
                </a:solidFill>
                <a:latin typeface="Arial"/>
                <a:cs typeface="Arial"/>
              </a:rPr>
              <a:t>distintivo </a:t>
            </a:r>
            <a:r>
              <a:rPr lang="es-CL" sz="2000" noProof="0" dirty="0">
                <a:solidFill>
                  <a:srgbClr val="002060"/>
                </a:solidFill>
                <a:latin typeface="Arial"/>
                <a:cs typeface="Arial"/>
              </a:rPr>
              <a:t>de seguridad  de </a:t>
            </a:r>
            <a:r>
              <a:rPr lang="es-CL" sz="2000" spc="-5" noProof="0" dirty="0">
                <a:solidFill>
                  <a:srgbClr val="002060"/>
                </a:solidFill>
                <a:latin typeface="Arial"/>
                <a:cs typeface="Arial"/>
              </a:rPr>
              <a:t>la </a:t>
            </a:r>
            <a:r>
              <a:rPr lang="es-CL" sz="2000" noProof="0" dirty="0">
                <a:solidFill>
                  <a:srgbClr val="002060"/>
                </a:solidFill>
                <a:latin typeface="Arial"/>
                <a:cs typeface="Arial"/>
              </a:rPr>
              <a:t>clase o división </a:t>
            </a:r>
            <a:r>
              <a:rPr lang="es-CL" sz="2000" spc="-5" noProof="0" dirty="0">
                <a:solidFill>
                  <a:srgbClr val="002060"/>
                </a:solidFill>
                <a:latin typeface="Arial"/>
                <a:cs typeface="Arial"/>
              </a:rPr>
              <a:t>del </a:t>
            </a:r>
            <a:r>
              <a:rPr lang="es-CL" sz="2000" noProof="0" dirty="0">
                <a:solidFill>
                  <a:srgbClr val="002060"/>
                </a:solidFill>
                <a:latin typeface="Arial"/>
                <a:cs typeface="Arial"/>
              </a:rPr>
              <a:t>riesgo  especifico.</a:t>
            </a:r>
          </a:p>
          <a:p>
            <a:pPr>
              <a:lnSpc>
                <a:spcPct val="100000"/>
              </a:lnSpc>
              <a:spcBef>
                <a:spcPts val="15"/>
              </a:spcBef>
              <a:buClr>
                <a:srgbClr val="FB0028"/>
              </a:buClr>
              <a:buFont typeface="Arial"/>
              <a:buChar char="•"/>
            </a:pPr>
            <a:endParaRPr lang="es-CL" sz="2700" noProof="0" dirty="0">
              <a:solidFill>
                <a:srgbClr val="002060"/>
              </a:solidFill>
              <a:latin typeface="Arial"/>
              <a:cs typeface="Arial"/>
            </a:endParaRPr>
          </a:p>
          <a:p>
            <a:pPr marL="355600" marR="5715" indent="-343535" algn="just">
              <a:lnSpc>
                <a:spcPts val="2160"/>
              </a:lnSpc>
              <a:spcBef>
                <a:spcPts val="5"/>
              </a:spcBef>
              <a:buClr>
                <a:srgbClr val="002060"/>
              </a:buClr>
              <a:buFont typeface="Wingdings" panose="05000000000000000000" pitchFamily="2" charset="2"/>
              <a:buChar char="ü"/>
              <a:tabLst>
                <a:tab pos="356235" algn="l"/>
              </a:tabLst>
            </a:pPr>
            <a:r>
              <a:rPr lang="es-CL" sz="2000" noProof="0" dirty="0">
                <a:solidFill>
                  <a:srgbClr val="002060"/>
                </a:solidFill>
                <a:latin typeface="Arial"/>
                <a:cs typeface="Arial"/>
              </a:rPr>
              <a:t>La </a:t>
            </a:r>
            <a:r>
              <a:rPr lang="es-CL" sz="2000" spc="-5" noProof="0" dirty="0">
                <a:solidFill>
                  <a:srgbClr val="002060"/>
                </a:solidFill>
                <a:latin typeface="Arial"/>
                <a:cs typeface="Arial"/>
              </a:rPr>
              <a:t>distancia entre </a:t>
            </a:r>
            <a:r>
              <a:rPr lang="es-CL" sz="2000" noProof="0" dirty="0">
                <a:solidFill>
                  <a:srgbClr val="002060"/>
                </a:solidFill>
                <a:latin typeface="Arial"/>
                <a:cs typeface="Arial"/>
              </a:rPr>
              <a:t>el </a:t>
            </a:r>
            <a:r>
              <a:rPr lang="es-CL" sz="2000" spc="-5" noProof="0" dirty="0">
                <a:solidFill>
                  <a:srgbClr val="002060"/>
                </a:solidFill>
                <a:latin typeface="Arial"/>
                <a:cs typeface="Arial"/>
              </a:rPr>
              <a:t>distintivo </a:t>
            </a:r>
            <a:r>
              <a:rPr lang="es-CL" sz="2000" noProof="0" dirty="0">
                <a:solidFill>
                  <a:srgbClr val="002060"/>
                </a:solidFill>
                <a:latin typeface="Arial"/>
                <a:cs typeface="Arial"/>
              </a:rPr>
              <a:t>y el  numero </a:t>
            </a:r>
            <a:r>
              <a:rPr lang="es-CL" sz="2000" spc="5" noProof="0" dirty="0">
                <a:solidFill>
                  <a:srgbClr val="002060"/>
                </a:solidFill>
                <a:latin typeface="Arial"/>
                <a:cs typeface="Arial"/>
              </a:rPr>
              <a:t>NU </a:t>
            </a:r>
            <a:r>
              <a:rPr lang="es-CL" sz="2000" noProof="0" dirty="0">
                <a:solidFill>
                  <a:srgbClr val="002060"/>
                </a:solidFill>
                <a:latin typeface="Arial"/>
                <a:cs typeface="Arial"/>
              </a:rPr>
              <a:t>debe </a:t>
            </a:r>
            <a:r>
              <a:rPr lang="es-CL" sz="2000" spc="-5" noProof="0" dirty="0">
                <a:solidFill>
                  <a:srgbClr val="002060"/>
                </a:solidFill>
                <a:latin typeface="Arial"/>
                <a:cs typeface="Arial"/>
              </a:rPr>
              <a:t>ser </a:t>
            </a:r>
            <a:r>
              <a:rPr lang="es-CL" sz="2000" spc="-10" noProof="0" dirty="0">
                <a:solidFill>
                  <a:srgbClr val="002060"/>
                </a:solidFill>
                <a:latin typeface="Arial"/>
                <a:cs typeface="Arial"/>
              </a:rPr>
              <a:t>no </a:t>
            </a:r>
            <a:r>
              <a:rPr lang="es-CL" sz="2000" noProof="0" dirty="0">
                <a:solidFill>
                  <a:srgbClr val="002060"/>
                </a:solidFill>
                <a:latin typeface="Arial"/>
                <a:cs typeface="Arial"/>
              </a:rPr>
              <a:t>menor </a:t>
            </a:r>
            <a:r>
              <a:rPr lang="es-CL" sz="2000" spc="-15" noProof="0" dirty="0">
                <a:solidFill>
                  <a:srgbClr val="002060"/>
                </a:solidFill>
                <a:latin typeface="Arial"/>
                <a:cs typeface="Arial"/>
              </a:rPr>
              <a:t>de </a:t>
            </a:r>
            <a:r>
              <a:rPr lang="es-CL" sz="2000" spc="525" noProof="0" dirty="0">
                <a:solidFill>
                  <a:srgbClr val="002060"/>
                </a:solidFill>
                <a:latin typeface="Arial"/>
                <a:cs typeface="Arial"/>
              </a:rPr>
              <a:t> </a:t>
            </a:r>
            <a:r>
              <a:rPr lang="es-CL" sz="2000" noProof="0" dirty="0">
                <a:solidFill>
                  <a:srgbClr val="002060"/>
                </a:solidFill>
                <a:latin typeface="Arial"/>
                <a:cs typeface="Arial"/>
              </a:rPr>
              <a:t>100</a:t>
            </a:r>
            <a:r>
              <a:rPr lang="es-CL" sz="2000" spc="-20" noProof="0" dirty="0">
                <a:solidFill>
                  <a:srgbClr val="002060"/>
                </a:solidFill>
                <a:latin typeface="Arial"/>
                <a:cs typeface="Arial"/>
              </a:rPr>
              <a:t> </a:t>
            </a:r>
            <a:r>
              <a:rPr lang="es-CL" sz="2000" spc="-5" noProof="0" dirty="0">
                <a:solidFill>
                  <a:srgbClr val="002060"/>
                </a:solidFill>
                <a:latin typeface="Arial"/>
                <a:cs typeface="Arial"/>
              </a:rPr>
              <a:t>mm.</a:t>
            </a:r>
            <a:endParaRPr lang="es-CL" sz="2000" noProof="0" dirty="0">
              <a:solidFill>
                <a:srgbClr val="002060"/>
              </a:solidFill>
              <a:latin typeface="Arial"/>
              <a:cs typeface="Arial"/>
            </a:endParaRPr>
          </a:p>
        </p:txBody>
      </p:sp>
      <p:sp>
        <p:nvSpPr>
          <p:cNvPr id="24" name="object 24"/>
          <p:cNvSpPr txBox="1"/>
          <p:nvPr/>
        </p:nvSpPr>
        <p:spPr>
          <a:xfrm>
            <a:off x="655637" y="5517707"/>
            <a:ext cx="4416425" cy="1244571"/>
          </a:xfrm>
          <a:prstGeom prst="rect">
            <a:avLst/>
          </a:prstGeom>
        </p:spPr>
        <p:txBody>
          <a:bodyPr vert="horz" wrap="square" lIns="0" tIns="13335" rIns="0" bIns="0" rtlCol="0">
            <a:spAutoFit/>
          </a:bodyPr>
          <a:lstStyle/>
          <a:p>
            <a:pPr marL="355600" indent="-343535">
              <a:lnSpc>
                <a:spcPct val="100000"/>
              </a:lnSpc>
              <a:spcBef>
                <a:spcPts val="105"/>
              </a:spcBef>
              <a:buClr>
                <a:srgbClr val="002060"/>
              </a:buClr>
              <a:buFont typeface="Wingdings" panose="05000000000000000000" pitchFamily="2" charset="2"/>
              <a:buChar char="ü"/>
              <a:tabLst>
                <a:tab pos="355600" algn="l"/>
                <a:tab pos="356235" algn="l"/>
                <a:tab pos="930275" algn="l"/>
                <a:tab pos="1732914" algn="l"/>
                <a:tab pos="2279015" algn="l"/>
                <a:tab pos="3180080" algn="l"/>
                <a:tab pos="3725545" algn="l"/>
              </a:tabLst>
            </a:pPr>
            <a:r>
              <a:rPr lang="es-CL" sz="2000" spc="-10" noProof="0" dirty="0">
                <a:solidFill>
                  <a:srgbClr val="002060"/>
                </a:solidFill>
                <a:latin typeface="Arial"/>
                <a:cs typeface="Arial"/>
              </a:rPr>
              <a:t>E</a:t>
            </a:r>
            <a:r>
              <a:rPr lang="es-CL" sz="2000" noProof="0" dirty="0">
                <a:solidFill>
                  <a:srgbClr val="002060"/>
                </a:solidFill>
                <a:latin typeface="Arial"/>
                <a:cs typeface="Arial"/>
              </a:rPr>
              <a:t>n	ca</a:t>
            </a:r>
            <a:r>
              <a:rPr lang="es-CL" sz="2000" spc="5" noProof="0" dirty="0">
                <a:solidFill>
                  <a:srgbClr val="002060"/>
                </a:solidFill>
                <a:latin typeface="Arial"/>
                <a:cs typeface="Arial"/>
              </a:rPr>
              <a:t>s</a:t>
            </a:r>
            <a:r>
              <a:rPr lang="es-CL" sz="2000" noProof="0" dirty="0">
                <a:solidFill>
                  <a:srgbClr val="002060"/>
                </a:solidFill>
                <a:latin typeface="Arial"/>
                <a:cs typeface="Arial"/>
              </a:rPr>
              <a:t>o	</a:t>
            </a:r>
            <a:r>
              <a:rPr lang="es-CL" sz="2000" spc="-15" noProof="0" dirty="0">
                <a:solidFill>
                  <a:srgbClr val="002060"/>
                </a:solidFill>
                <a:latin typeface="Arial"/>
                <a:cs typeface="Arial"/>
              </a:rPr>
              <a:t>d</a:t>
            </a:r>
            <a:r>
              <a:rPr lang="es-CL" sz="2000" noProof="0" dirty="0">
                <a:solidFill>
                  <a:srgbClr val="002060"/>
                </a:solidFill>
                <a:latin typeface="Arial"/>
                <a:cs typeface="Arial"/>
              </a:rPr>
              <a:t>e	c</a:t>
            </a:r>
            <a:r>
              <a:rPr lang="es-CL" sz="2000" spc="-10" noProof="0" dirty="0">
                <a:solidFill>
                  <a:srgbClr val="002060"/>
                </a:solidFill>
                <a:latin typeface="Arial"/>
                <a:cs typeface="Arial"/>
              </a:rPr>
              <a:t>a</a:t>
            </a:r>
            <a:r>
              <a:rPr lang="es-CL" sz="2000" noProof="0" dirty="0">
                <a:solidFill>
                  <a:srgbClr val="002060"/>
                </a:solidFill>
                <a:latin typeface="Arial"/>
                <a:cs typeface="Arial"/>
              </a:rPr>
              <a:t>rga	</a:t>
            </a:r>
            <a:r>
              <a:rPr lang="es-CL" sz="2000" spc="-15" noProof="0" dirty="0">
                <a:solidFill>
                  <a:srgbClr val="002060"/>
                </a:solidFill>
                <a:latin typeface="Arial"/>
                <a:cs typeface="Arial"/>
              </a:rPr>
              <a:t>d</a:t>
            </a:r>
            <a:r>
              <a:rPr lang="es-CL" sz="2000" noProof="0" dirty="0">
                <a:solidFill>
                  <a:srgbClr val="002060"/>
                </a:solidFill>
                <a:latin typeface="Arial"/>
                <a:cs typeface="Arial"/>
              </a:rPr>
              <a:t>e	</a:t>
            </a:r>
            <a:r>
              <a:rPr lang="es-CL" sz="2000" spc="-10" noProof="0" dirty="0">
                <a:solidFill>
                  <a:srgbClr val="002060"/>
                </a:solidFill>
                <a:latin typeface="Arial"/>
                <a:cs typeface="Arial"/>
              </a:rPr>
              <a:t>v</a:t>
            </a:r>
            <a:r>
              <a:rPr lang="es-CL" sz="2000" noProof="0" dirty="0">
                <a:solidFill>
                  <a:srgbClr val="002060"/>
                </a:solidFill>
                <a:latin typeface="Arial"/>
                <a:cs typeface="Arial"/>
              </a:rPr>
              <a:t>ari</a:t>
            </a:r>
            <a:r>
              <a:rPr lang="es-CL" sz="2000" spc="-10" noProof="0" dirty="0">
                <a:solidFill>
                  <a:srgbClr val="002060"/>
                </a:solidFill>
                <a:latin typeface="Arial"/>
                <a:cs typeface="Arial"/>
              </a:rPr>
              <a:t>a</a:t>
            </a:r>
            <a:r>
              <a:rPr lang="es-CL" sz="2000" noProof="0" dirty="0">
                <a:solidFill>
                  <a:srgbClr val="002060"/>
                </a:solidFill>
                <a:latin typeface="Arial"/>
                <a:cs typeface="Arial"/>
              </a:rPr>
              <a:t>s al mayor riesgo, sustancias peligrosas el numero UN corresponde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idx="4294967295"/>
          </p:nvPr>
        </p:nvSpPr>
        <p:spPr>
          <a:xfrm>
            <a:off x="1844307" y="3024895"/>
            <a:ext cx="5965567" cy="1784463"/>
          </a:xfrm>
          <a:prstGeom prst="rect">
            <a:avLst/>
          </a:prstGeom>
        </p:spPr>
        <p:txBody>
          <a:bodyPr vert="horz" wrap="square" lIns="0" tIns="116205" rIns="0" bIns="0" rtlCol="0">
            <a:spAutoFit/>
          </a:bodyPr>
          <a:lstStyle/>
          <a:p>
            <a:pPr marL="12700" marR="5080" indent="423545">
              <a:lnSpc>
                <a:spcPts val="6480"/>
              </a:lnSpc>
              <a:spcBef>
                <a:spcPts val="915"/>
              </a:spcBef>
            </a:pPr>
            <a:r>
              <a:rPr lang="es-CL" sz="6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PLANES DE  EMERGENCIA</a:t>
            </a:r>
            <a:endParaRPr lang="es-CL" sz="6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023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36598"/>
            <a:ext cx="20851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a:spLocks noGrp="1"/>
          </p:cNvSpPr>
          <p:nvPr>
            <p:ph type="title" idx="4294967295"/>
          </p:nvPr>
        </p:nvSpPr>
        <p:spPr>
          <a:xfrm>
            <a:off x="488458" y="1962753"/>
            <a:ext cx="6520722" cy="690574"/>
          </a:xfrm>
          <a:prstGeom prst="rect">
            <a:avLst/>
          </a:prstGeom>
        </p:spPr>
        <p:txBody>
          <a:bodyPr vert="horz" wrap="square" lIns="0" tIns="13335" rIns="0" bIns="0" rtlCol="0">
            <a:spAutoFit/>
          </a:bodyPr>
          <a:lstStyle/>
          <a:p>
            <a:pPr marL="12700">
              <a:lnSpc>
                <a:spcPct val="100000"/>
              </a:lnSpc>
              <a:spcBef>
                <a:spcPts val="105"/>
              </a:spcBef>
            </a:pPr>
            <a:r>
              <a:rPr lang="es-CL" b="1" u="sng" noProof="0" dirty="0">
                <a:solidFill>
                  <a:srgbClr val="002060"/>
                </a:solidFill>
                <a:effectLst>
                  <a:outerShdw blurRad="38100" dist="38100" dir="2700000" algn="tl">
                    <a:srgbClr val="000000">
                      <a:alpha val="43137"/>
                    </a:srgbClr>
                  </a:outerShdw>
                </a:effectLst>
              </a:rPr>
              <a:t>PLANES DE</a:t>
            </a:r>
            <a:r>
              <a:rPr lang="es-CL" b="1" u="sng" spc="-65" noProof="0" dirty="0">
                <a:solidFill>
                  <a:srgbClr val="002060"/>
                </a:solidFill>
                <a:effectLst>
                  <a:outerShdw blurRad="38100" dist="38100" dir="2700000" algn="tl">
                    <a:srgbClr val="000000">
                      <a:alpha val="43137"/>
                    </a:srgbClr>
                  </a:outerShdw>
                </a:effectLst>
              </a:rPr>
              <a:t> </a:t>
            </a:r>
            <a:r>
              <a:rPr lang="es-CL" b="1" u="sng" noProof="0" dirty="0">
                <a:solidFill>
                  <a:srgbClr val="002060"/>
                </a:solidFill>
                <a:effectLst>
                  <a:outerShdw blurRad="38100" dist="38100" dir="2700000" algn="tl">
                    <a:srgbClr val="000000">
                      <a:alpha val="43137"/>
                    </a:srgbClr>
                  </a:outerShdw>
                </a:effectLst>
              </a:rPr>
              <a:t>EMERGENCIA</a:t>
            </a:r>
          </a:p>
        </p:txBody>
      </p:sp>
      <p:sp>
        <p:nvSpPr>
          <p:cNvPr id="7" name="object 7"/>
          <p:cNvSpPr txBox="1"/>
          <p:nvPr/>
        </p:nvSpPr>
        <p:spPr>
          <a:xfrm>
            <a:off x="1068425" y="2751065"/>
            <a:ext cx="4740275" cy="2002471"/>
          </a:xfrm>
          <a:prstGeom prst="rect">
            <a:avLst/>
          </a:prstGeom>
        </p:spPr>
        <p:txBody>
          <a:bodyPr vert="horz" wrap="square" lIns="0" tIns="98425" rIns="0" bIns="0" rtlCol="0">
            <a:spAutoFit/>
          </a:bodyPr>
          <a:lstStyle/>
          <a:p>
            <a:pPr marL="469265" indent="-457200">
              <a:lnSpc>
                <a:spcPct val="100000"/>
              </a:lnSpc>
              <a:spcBef>
                <a:spcPts val="775"/>
              </a:spcBef>
              <a:buClr>
                <a:srgbClr val="002060"/>
              </a:buClr>
              <a:buFont typeface="Wingdings" panose="05000000000000000000" pitchFamily="2" charset="2"/>
              <a:buChar char="ü"/>
              <a:tabLst>
                <a:tab pos="355600" algn="l"/>
                <a:tab pos="356235" algn="l"/>
              </a:tabLst>
            </a:pPr>
            <a:r>
              <a:rPr lang="es-CL" sz="2800" spc="-5" noProof="0" dirty="0">
                <a:solidFill>
                  <a:srgbClr val="002060"/>
                </a:solidFill>
                <a:latin typeface="Arial"/>
                <a:cs typeface="Arial"/>
              </a:rPr>
              <a:t>Acciones de</a:t>
            </a:r>
            <a:r>
              <a:rPr lang="es-CL" sz="2800" spc="10" noProof="0" dirty="0">
                <a:solidFill>
                  <a:srgbClr val="002060"/>
                </a:solidFill>
                <a:latin typeface="Arial"/>
                <a:cs typeface="Arial"/>
              </a:rPr>
              <a:t> </a:t>
            </a:r>
            <a:r>
              <a:rPr lang="es-CL" sz="2800" noProof="0" dirty="0">
                <a:solidFill>
                  <a:srgbClr val="002060"/>
                </a:solidFill>
                <a:latin typeface="Arial"/>
                <a:cs typeface="Arial"/>
              </a:rPr>
              <a:t>Preparación.</a:t>
            </a:r>
          </a:p>
          <a:p>
            <a:pPr marL="469265" indent="-457200">
              <a:lnSpc>
                <a:spcPct val="100000"/>
              </a:lnSpc>
              <a:spcBef>
                <a:spcPts val="670"/>
              </a:spcBef>
              <a:buClr>
                <a:srgbClr val="002060"/>
              </a:buClr>
              <a:buFont typeface="Wingdings" panose="05000000000000000000" pitchFamily="2" charset="2"/>
              <a:buChar char="ü"/>
              <a:tabLst>
                <a:tab pos="355600" algn="l"/>
                <a:tab pos="356235" algn="l"/>
              </a:tabLst>
            </a:pPr>
            <a:r>
              <a:rPr lang="es-CL" sz="2800" spc="-5" noProof="0" dirty="0">
                <a:solidFill>
                  <a:srgbClr val="002060"/>
                </a:solidFill>
                <a:latin typeface="Arial"/>
                <a:cs typeface="Arial"/>
              </a:rPr>
              <a:t>Acciones de</a:t>
            </a:r>
            <a:r>
              <a:rPr lang="es-CL" sz="2800" spc="15" noProof="0" dirty="0">
                <a:solidFill>
                  <a:srgbClr val="002060"/>
                </a:solidFill>
                <a:latin typeface="Arial"/>
                <a:cs typeface="Arial"/>
              </a:rPr>
              <a:t> </a:t>
            </a:r>
            <a:r>
              <a:rPr lang="es-CL" sz="2800" noProof="0" dirty="0">
                <a:solidFill>
                  <a:srgbClr val="002060"/>
                </a:solidFill>
                <a:latin typeface="Arial"/>
                <a:cs typeface="Arial"/>
              </a:rPr>
              <a:t>Respuesta.</a:t>
            </a:r>
          </a:p>
          <a:p>
            <a:pPr marL="469265" indent="-457200">
              <a:lnSpc>
                <a:spcPct val="100000"/>
              </a:lnSpc>
              <a:spcBef>
                <a:spcPts val="675"/>
              </a:spcBef>
              <a:buClr>
                <a:srgbClr val="002060"/>
              </a:buClr>
              <a:buFont typeface="Wingdings" panose="05000000000000000000" pitchFamily="2" charset="2"/>
              <a:buChar char="ü"/>
              <a:tabLst>
                <a:tab pos="355600" algn="l"/>
                <a:tab pos="356235" algn="l"/>
              </a:tabLst>
            </a:pPr>
            <a:r>
              <a:rPr lang="es-CL" sz="2800" spc="-5" noProof="0" dirty="0">
                <a:solidFill>
                  <a:srgbClr val="002060"/>
                </a:solidFill>
                <a:latin typeface="Arial"/>
                <a:cs typeface="Arial"/>
              </a:rPr>
              <a:t>Acciones</a:t>
            </a:r>
            <a:r>
              <a:rPr lang="es-CL" sz="2800" spc="-50" noProof="0" dirty="0">
                <a:solidFill>
                  <a:srgbClr val="002060"/>
                </a:solidFill>
                <a:latin typeface="Arial"/>
                <a:cs typeface="Arial"/>
              </a:rPr>
              <a:t> </a:t>
            </a:r>
            <a:r>
              <a:rPr lang="es-CL" sz="2800" noProof="0" dirty="0">
                <a:solidFill>
                  <a:srgbClr val="002060"/>
                </a:solidFill>
                <a:latin typeface="Arial"/>
                <a:cs typeface="Arial"/>
              </a:rPr>
              <a:t>Post-Emergencia.</a:t>
            </a:r>
          </a:p>
        </p:txBody>
      </p:sp>
      <p:grpSp>
        <p:nvGrpSpPr>
          <p:cNvPr id="8" name="object 8"/>
          <p:cNvGrpSpPr/>
          <p:nvPr/>
        </p:nvGrpSpPr>
        <p:grpSpPr>
          <a:xfrm>
            <a:off x="2924625" y="3504617"/>
            <a:ext cx="5768150" cy="2693314"/>
            <a:chOff x="1371600" y="1848628"/>
            <a:chExt cx="7371715" cy="4307205"/>
          </a:xfrm>
        </p:grpSpPr>
        <p:sp>
          <p:nvSpPr>
            <p:cNvPr id="9" name="object 9"/>
            <p:cNvSpPr/>
            <p:nvPr/>
          </p:nvSpPr>
          <p:spPr>
            <a:xfrm>
              <a:off x="1371600" y="3352800"/>
              <a:ext cx="3962400" cy="280263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p:nvPr/>
          </p:nvSpPr>
          <p:spPr>
            <a:xfrm>
              <a:off x="6801611" y="1848628"/>
              <a:ext cx="1941576" cy="1804399"/>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p:nvPr/>
          </p:nvSpPr>
          <p:spPr>
            <a:xfrm>
              <a:off x="5102352" y="3197352"/>
              <a:ext cx="2213609" cy="1832610"/>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sp>
          <p:nvSpPr>
            <p:cNvPr id="12" name="object 12"/>
            <p:cNvSpPr/>
            <p:nvPr/>
          </p:nvSpPr>
          <p:spPr>
            <a:xfrm>
              <a:off x="5257800" y="3352800"/>
              <a:ext cx="1752600" cy="1371600"/>
            </a:xfrm>
            <a:custGeom>
              <a:avLst/>
              <a:gdLst/>
              <a:ahLst/>
              <a:cxnLst/>
              <a:rect l="l" t="t" r="r" b="b"/>
              <a:pathLst>
                <a:path w="1752600" h="1371600">
                  <a:moveTo>
                    <a:pt x="109600" y="1140714"/>
                  </a:moveTo>
                  <a:lnTo>
                    <a:pt x="0" y="1371600"/>
                  </a:lnTo>
                  <a:lnTo>
                    <a:pt x="250444" y="1320673"/>
                  </a:lnTo>
                  <a:lnTo>
                    <a:pt x="221917" y="1284224"/>
                  </a:lnTo>
                  <a:lnTo>
                    <a:pt x="173482" y="1284224"/>
                  </a:lnTo>
                  <a:lnTo>
                    <a:pt x="126491" y="1224152"/>
                  </a:lnTo>
                  <a:lnTo>
                    <a:pt x="156515" y="1200657"/>
                  </a:lnTo>
                  <a:lnTo>
                    <a:pt x="109600" y="1140714"/>
                  </a:lnTo>
                  <a:close/>
                </a:path>
                <a:path w="1752600" h="1371600">
                  <a:moveTo>
                    <a:pt x="156515" y="1200657"/>
                  </a:moveTo>
                  <a:lnTo>
                    <a:pt x="126491" y="1224152"/>
                  </a:lnTo>
                  <a:lnTo>
                    <a:pt x="173482" y="1284224"/>
                  </a:lnTo>
                  <a:lnTo>
                    <a:pt x="203520" y="1260717"/>
                  </a:lnTo>
                  <a:lnTo>
                    <a:pt x="156515" y="1200657"/>
                  </a:lnTo>
                  <a:close/>
                </a:path>
                <a:path w="1752600" h="1371600">
                  <a:moveTo>
                    <a:pt x="203520" y="1260717"/>
                  </a:moveTo>
                  <a:lnTo>
                    <a:pt x="173482" y="1284224"/>
                  </a:lnTo>
                  <a:lnTo>
                    <a:pt x="221917" y="1284224"/>
                  </a:lnTo>
                  <a:lnTo>
                    <a:pt x="203520" y="1260717"/>
                  </a:lnTo>
                  <a:close/>
                </a:path>
                <a:path w="1752600" h="1371600">
                  <a:moveTo>
                    <a:pt x="1549079" y="110882"/>
                  </a:moveTo>
                  <a:lnTo>
                    <a:pt x="156515" y="1200657"/>
                  </a:lnTo>
                  <a:lnTo>
                    <a:pt x="203520" y="1260717"/>
                  </a:lnTo>
                  <a:lnTo>
                    <a:pt x="1596084" y="170942"/>
                  </a:lnTo>
                  <a:lnTo>
                    <a:pt x="1549079" y="110882"/>
                  </a:lnTo>
                  <a:close/>
                </a:path>
                <a:path w="1752600" h="1371600">
                  <a:moveTo>
                    <a:pt x="1711122" y="87375"/>
                  </a:moveTo>
                  <a:lnTo>
                    <a:pt x="1579118" y="87375"/>
                  </a:lnTo>
                  <a:lnTo>
                    <a:pt x="1626107" y="147447"/>
                  </a:lnTo>
                  <a:lnTo>
                    <a:pt x="1596084" y="170942"/>
                  </a:lnTo>
                  <a:lnTo>
                    <a:pt x="1642999" y="230886"/>
                  </a:lnTo>
                  <a:lnTo>
                    <a:pt x="1711122" y="87375"/>
                  </a:lnTo>
                  <a:close/>
                </a:path>
                <a:path w="1752600" h="1371600">
                  <a:moveTo>
                    <a:pt x="1579118" y="87375"/>
                  </a:moveTo>
                  <a:lnTo>
                    <a:pt x="1549079" y="110882"/>
                  </a:lnTo>
                  <a:lnTo>
                    <a:pt x="1596084" y="170942"/>
                  </a:lnTo>
                  <a:lnTo>
                    <a:pt x="1626107" y="147447"/>
                  </a:lnTo>
                  <a:lnTo>
                    <a:pt x="1579118" y="87375"/>
                  </a:lnTo>
                  <a:close/>
                </a:path>
                <a:path w="1752600" h="1371600">
                  <a:moveTo>
                    <a:pt x="1752600" y="0"/>
                  </a:moveTo>
                  <a:lnTo>
                    <a:pt x="1502155" y="50926"/>
                  </a:lnTo>
                  <a:lnTo>
                    <a:pt x="1549079" y="110882"/>
                  </a:lnTo>
                  <a:lnTo>
                    <a:pt x="1579118" y="87375"/>
                  </a:lnTo>
                  <a:lnTo>
                    <a:pt x="1711122" y="87375"/>
                  </a:lnTo>
                  <a:lnTo>
                    <a:pt x="1752600" y="0"/>
                  </a:lnTo>
                  <a:close/>
                </a:path>
              </a:pathLst>
            </a:custGeom>
            <a:solidFill>
              <a:srgbClr val="FB0028"/>
            </a:solidFill>
          </p:spPr>
          <p:txBody>
            <a:bodyPr wrap="square" lIns="0" tIns="0" rIns="0" bIns="0" rtlCol="0"/>
            <a:lstStyle/>
            <a:p>
              <a:endParaRPr lang="es-CL" noProof="0" dirty="0">
                <a:solidFill>
                  <a:srgbClr val="002060"/>
                </a:solidFill>
              </a:endParaRPr>
            </a:p>
          </p:txBody>
        </p:sp>
      </p:grpSp>
    </p:spTree>
    <p:extLst>
      <p:ext uri="{BB962C8B-B14F-4D97-AF65-F5344CB8AC3E}">
        <p14:creationId xmlns:p14="http://schemas.microsoft.com/office/powerpoint/2010/main" val="692486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327586" y="1453071"/>
            <a:ext cx="8215312" cy="819763"/>
          </a:xfrm>
          <a:prstGeom prst="rect">
            <a:avLst/>
          </a:prstGeom>
        </p:spPr>
        <p:txBody>
          <a:bodyPr vert="horz" wrap="square" lIns="0" tIns="385115" rIns="0" bIns="0" rtlCol="0">
            <a:spAutoFit/>
          </a:bodyPr>
          <a:lstStyle/>
          <a:p>
            <a:pPr marL="1352550" marR="5080" indent="-497205">
              <a:lnSpc>
                <a:spcPct val="100000"/>
              </a:lnSpc>
              <a:spcBef>
                <a:spcPts val="100"/>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¿QUIENES</a:t>
            </a:r>
            <a:r>
              <a:rPr lang="es-CL" sz="2800" b="1" u="sng" spc="-8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DEBEN  </a:t>
            </a:r>
            <a:r>
              <a:rPr lang="es-CL" sz="2800" b="1" u="sng" spc="-5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PARTICIPAR?</a:t>
            </a:r>
          </a:p>
        </p:txBody>
      </p:sp>
      <p:sp>
        <p:nvSpPr>
          <p:cNvPr id="11" name="object 11"/>
          <p:cNvSpPr txBox="1"/>
          <p:nvPr/>
        </p:nvSpPr>
        <p:spPr>
          <a:xfrm>
            <a:off x="294598" y="2476138"/>
            <a:ext cx="8515915" cy="3726020"/>
          </a:xfrm>
          <a:prstGeom prst="rect">
            <a:avLst/>
          </a:prstGeom>
        </p:spPr>
        <p:txBody>
          <a:bodyPr vert="horz" wrap="square" lIns="0" tIns="146685" rIns="0" bIns="0" rtlCol="0">
            <a:spAutoFit/>
          </a:bodyPr>
          <a:lstStyle/>
          <a:p>
            <a:pPr marL="355600" indent="-342900">
              <a:lnSpc>
                <a:spcPct val="100000"/>
              </a:lnSpc>
              <a:spcBef>
                <a:spcPts val="1155"/>
              </a:spcBef>
              <a:buClr>
                <a:srgbClr val="FB0028"/>
              </a:buClr>
              <a:buFont typeface="Arial"/>
              <a:buChar char="•"/>
              <a:tabLst>
                <a:tab pos="354965" algn="l"/>
                <a:tab pos="355600" algn="l"/>
              </a:tabLst>
            </a:pPr>
            <a:r>
              <a:rPr lang="es-CL" sz="2000" dirty="0">
                <a:solidFill>
                  <a:srgbClr val="002060"/>
                </a:solidFill>
                <a:latin typeface="Arial" panose="020B0604020202020204" pitchFamily="34" charset="0"/>
                <a:cs typeface="Arial" panose="020B0604020202020204" pitchFamily="34" charset="0"/>
              </a:rPr>
              <a:t>GERENCIA.</a:t>
            </a:r>
          </a:p>
          <a:p>
            <a:pPr marL="355600" indent="-342900">
              <a:lnSpc>
                <a:spcPct val="100000"/>
              </a:lnSpc>
              <a:spcBef>
                <a:spcPts val="1055"/>
              </a:spcBef>
              <a:buClr>
                <a:srgbClr val="FB0028"/>
              </a:buClr>
              <a:buFont typeface="Arial"/>
              <a:buChar char="•"/>
              <a:tabLst>
                <a:tab pos="354965" algn="l"/>
                <a:tab pos="355600" algn="l"/>
              </a:tabLst>
            </a:pPr>
            <a:r>
              <a:rPr lang="es-CL" sz="2000" dirty="0">
                <a:solidFill>
                  <a:srgbClr val="002060"/>
                </a:solidFill>
                <a:latin typeface="Arial" panose="020B0604020202020204" pitchFamily="34" charset="0"/>
                <a:cs typeface="Arial" panose="020B0604020202020204" pitchFamily="34" charset="0"/>
              </a:rPr>
              <a:t>SUPERVISORES:</a:t>
            </a:r>
          </a:p>
          <a:p>
            <a:pPr marL="342900" marR="5080" lvl="1" indent="-342900">
              <a:lnSpc>
                <a:spcPct val="100000"/>
              </a:lnSpc>
              <a:spcBef>
                <a:spcPts val="400"/>
              </a:spcBef>
              <a:buClr>
                <a:srgbClr val="002060"/>
              </a:buClr>
              <a:buFont typeface="Wingdings" panose="05000000000000000000" pitchFamily="2" charset="2"/>
              <a:buChar char="ü"/>
              <a:tabLst>
                <a:tab pos="286385" algn="l"/>
                <a:tab pos="287020" algn="l"/>
                <a:tab pos="981075" algn="l"/>
                <a:tab pos="2321560" algn="l"/>
                <a:tab pos="2857500" algn="l"/>
                <a:tab pos="3328670" algn="l"/>
                <a:tab pos="3685540" algn="l"/>
                <a:tab pos="4030979" algn="l"/>
                <a:tab pos="5110480" algn="l"/>
                <a:tab pos="6212205" algn="l"/>
                <a:tab pos="6443980" algn="l"/>
              </a:tabLst>
            </a:pPr>
            <a:r>
              <a:rPr lang="es-CL" sz="2000" dirty="0">
                <a:solidFill>
                  <a:srgbClr val="002060"/>
                </a:solidFill>
                <a:latin typeface="Arial" panose="020B0604020202020204" pitchFamily="34" charset="0"/>
                <a:cs typeface="Arial" panose="020B0604020202020204" pitchFamily="34" charset="0"/>
              </a:rPr>
              <a:t>Tomar	precauciones para que no se produzcan accidentes y adoptar</a:t>
            </a:r>
          </a:p>
          <a:p>
            <a:pPr marL="342900" marR="59690" indent="-342900">
              <a:lnSpc>
                <a:spcPct val="100000"/>
              </a:lnSpc>
              <a:buClr>
                <a:srgbClr val="002060"/>
              </a:buClr>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medidas concretas de preparación para emergencias dentro de su servicio.</a:t>
            </a:r>
          </a:p>
          <a:p>
            <a:pPr marL="342900" marR="59690" indent="-342900">
              <a:lnSpc>
                <a:spcPct val="100000"/>
              </a:lnSpc>
              <a:buClr>
                <a:srgbClr val="002060"/>
              </a:buClr>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Informar acerca de los riesgos específicos que involucran las tareas que en  sus servicios se realizan.</a:t>
            </a:r>
          </a:p>
          <a:p>
            <a:pPr marL="342900" marR="59690" indent="-342900">
              <a:lnSpc>
                <a:spcPct val="100000"/>
              </a:lnSpc>
              <a:buClr>
                <a:srgbClr val="002060"/>
              </a:buClr>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Definir un plan de emergencia para sus instalaciones.</a:t>
            </a:r>
          </a:p>
          <a:p>
            <a:pPr marL="342900" marR="59690" indent="-342900">
              <a:lnSpc>
                <a:spcPct val="100000"/>
              </a:lnSpc>
              <a:buClr>
                <a:srgbClr val="002060"/>
              </a:buClr>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Establecer un compromiso de trabajo con la Gerencia de la Empresa y con las otras áreas con que se relaciona en forma permanente.</a:t>
            </a:r>
          </a:p>
        </p:txBody>
      </p:sp>
    </p:spTree>
    <p:extLst>
      <p:ext uri="{BB962C8B-B14F-4D97-AF65-F5344CB8AC3E}">
        <p14:creationId xmlns:p14="http://schemas.microsoft.com/office/powerpoint/2010/main" val="1888130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FD0E7E-99E8-AD1C-41F6-D659676E0831}"/>
              </a:ext>
            </a:extLst>
          </p:cNvPr>
          <p:cNvSpPr txBox="1"/>
          <p:nvPr/>
        </p:nvSpPr>
        <p:spPr>
          <a:xfrm>
            <a:off x="500230" y="2101713"/>
            <a:ext cx="8471647" cy="2654573"/>
          </a:xfrm>
          <a:prstGeom prst="rect">
            <a:avLst/>
          </a:prstGeom>
          <a:noFill/>
        </p:spPr>
        <p:txBody>
          <a:bodyPr wrap="square">
            <a:spAutoFit/>
          </a:bodyPr>
          <a:lstStyle/>
          <a:p>
            <a:pPr marL="355600" indent="-342900">
              <a:lnSpc>
                <a:spcPct val="100000"/>
              </a:lnSpc>
              <a:spcBef>
                <a:spcPts val="1140"/>
              </a:spcBef>
              <a:buClr>
                <a:srgbClr val="FB0028"/>
              </a:buClr>
              <a:buFont typeface="Arial"/>
              <a:buChar char="•"/>
              <a:tabLst>
                <a:tab pos="354965" algn="l"/>
                <a:tab pos="355600" algn="l"/>
              </a:tabLst>
            </a:pPr>
            <a:r>
              <a:rPr lang="es-CL" sz="2400" dirty="0">
                <a:solidFill>
                  <a:srgbClr val="002060"/>
                </a:solidFill>
                <a:latin typeface="Arial" panose="020B0604020202020204" pitchFamily="34" charset="0"/>
                <a:cs typeface="Arial" panose="020B0604020202020204" pitchFamily="34" charset="0"/>
              </a:rPr>
              <a:t>OTROS PARTICIPANTES:</a:t>
            </a:r>
          </a:p>
          <a:p>
            <a:pPr marL="756285" lvl="1" indent="-287020">
              <a:lnSpc>
                <a:spcPct val="100000"/>
              </a:lnSpc>
              <a:spcBef>
                <a:spcPts val="400"/>
              </a:spcBef>
              <a:buClr>
                <a:srgbClr val="FB0028"/>
              </a:buClr>
              <a:buChar char="–"/>
              <a:tabLst>
                <a:tab pos="756285" algn="l"/>
                <a:tab pos="756920" algn="l"/>
              </a:tabLst>
            </a:pPr>
            <a:r>
              <a:rPr lang="es-CL" sz="2400" dirty="0">
                <a:solidFill>
                  <a:srgbClr val="002060"/>
                </a:solidFill>
                <a:latin typeface="Arial" panose="020B0604020202020204" pitchFamily="34" charset="0"/>
                <a:cs typeface="Arial" panose="020B0604020202020204" pitchFamily="34" charset="0"/>
              </a:rPr>
              <a:t>Bomberos.</a:t>
            </a:r>
          </a:p>
          <a:p>
            <a:pPr marL="756285" lvl="1" indent="-287020">
              <a:lnSpc>
                <a:spcPct val="100000"/>
              </a:lnSpc>
              <a:spcBef>
                <a:spcPts val="380"/>
              </a:spcBef>
              <a:buClr>
                <a:srgbClr val="FB0028"/>
              </a:buClr>
              <a:buChar char="–"/>
              <a:tabLst>
                <a:tab pos="756285" algn="l"/>
                <a:tab pos="756920" algn="l"/>
              </a:tabLst>
            </a:pPr>
            <a:r>
              <a:rPr lang="es-CL" sz="2400" dirty="0">
                <a:solidFill>
                  <a:srgbClr val="002060"/>
                </a:solidFill>
                <a:latin typeface="Arial" panose="020B0604020202020204" pitchFamily="34" charset="0"/>
                <a:cs typeface="Arial" panose="020B0604020202020204" pitchFamily="34" charset="0"/>
              </a:rPr>
              <a:t>Carabineros.</a:t>
            </a:r>
          </a:p>
          <a:p>
            <a:pPr marL="756285" lvl="1" indent="-287020">
              <a:lnSpc>
                <a:spcPct val="100000"/>
              </a:lnSpc>
              <a:spcBef>
                <a:spcPts val="385"/>
              </a:spcBef>
              <a:buClr>
                <a:srgbClr val="FB0028"/>
              </a:buClr>
              <a:buChar char="–"/>
              <a:tabLst>
                <a:tab pos="756285" algn="l"/>
                <a:tab pos="756920" algn="l"/>
              </a:tabLst>
            </a:pPr>
            <a:r>
              <a:rPr lang="es-CL" sz="2400" dirty="0">
                <a:solidFill>
                  <a:srgbClr val="002060"/>
                </a:solidFill>
                <a:latin typeface="Arial" panose="020B0604020202020204" pitchFamily="34" charset="0"/>
                <a:cs typeface="Arial" panose="020B0604020202020204" pitchFamily="34" charset="0"/>
              </a:rPr>
              <a:t>Municipalidades.</a:t>
            </a:r>
          </a:p>
          <a:p>
            <a:pPr marL="756285" lvl="1" indent="-287020">
              <a:lnSpc>
                <a:spcPct val="100000"/>
              </a:lnSpc>
              <a:spcBef>
                <a:spcPts val="385"/>
              </a:spcBef>
              <a:buClr>
                <a:srgbClr val="FB0028"/>
              </a:buClr>
              <a:buChar char="–"/>
              <a:tabLst>
                <a:tab pos="756285" algn="l"/>
                <a:tab pos="756920" algn="l"/>
              </a:tabLst>
            </a:pPr>
            <a:r>
              <a:rPr lang="es-CL" sz="2400" dirty="0">
                <a:solidFill>
                  <a:srgbClr val="002060"/>
                </a:solidFill>
                <a:latin typeface="Arial" panose="020B0604020202020204" pitchFamily="34" charset="0"/>
                <a:cs typeface="Arial" panose="020B0604020202020204" pitchFamily="34" charset="0"/>
              </a:rPr>
              <a:t>Organizaciones voluntarias.</a:t>
            </a:r>
          </a:p>
          <a:p>
            <a:pPr marL="355600" indent="-342900">
              <a:lnSpc>
                <a:spcPct val="100000"/>
              </a:lnSpc>
              <a:spcBef>
                <a:spcPts val="1140"/>
              </a:spcBef>
              <a:buClr>
                <a:srgbClr val="FB0028"/>
              </a:buClr>
              <a:buFont typeface="Arial"/>
              <a:buChar char="•"/>
              <a:tabLst>
                <a:tab pos="354965" algn="l"/>
                <a:tab pos="355600" algn="l"/>
              </a:tabLst>
            </a:pPr>
            <a:r>
              <a:rPr lang="es-CL" sz="2400" dirty="0">
                <a:solidFill>
                  <a:srgbClr val="002060"/>
                </a:solidFill>
                <a:latin typeface="Arial" panose="020B0604020202020204" pitchFamily="34" charset="0"/>
                <a:cs typeface="Arial" panose="020B0604020202020204" pitchFamily="34" charset="0"/>
              </a:rPr>
              <a:t>GRUPO DE </a:t>
            </a:r>
            <a:r>
              <a:rPr lang="es-CL" sz="2400" dirty="0" err="1">
                <a:solidFill>
                  <a:srgbClr val="002060"/>
                </a:solidFill>
                <a:latin typeface="Arial" panose="020B0604020202020204" pitchFamily="34" charset="0"/>
                <a:cs typeface="Arial" panose="020B0604020202020204" pitchFamily="34" charset="0"/>
              </a:rPr>
              <a:t>COORDINACION</a:t>
            </a:r>
            <a:r>
              <a:rPr lang="es-CL"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0889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5002142" y="2395721"/>
            <a:ext cx="3867911" cy="2915029"/>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117064" y="1939625"/>
            <a:ext cx="7587521" cy="382156"/>
          </a:xfrm>
          <a:prstGeom prst="rect">
            <a:avLst/>
          </a:prstGeom>
        </p:spPr>
        <p:txBody>
          <a:bodyPr vert="horz" wrap="square" lIns="0" tIns="12700" rIns="0" bIns="0" rtlCol="0">
            <a:spAutoFit/>
          </a:bodyPr>
          <a:lstStyle/>
          <a:p>
            <a:pPr marL="1189355" marR="5080" indent="-1177290">
              <a:lnSpc>
                <a:spcPct val="100000"/>
              </a:lnSpc>
              <a:spcBef>
                <a:spcPts val="100"/>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FUNCIONES DEL GRUPO</a:t>
            </a:r>
            <a:r>
              <a:rPr lang="es-CL" sz="2400" b="1" u="sng" spc="-2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COORDINACI</a:t>
            </a:r>
            <a:r>
              <a:rPr lang="es-CL" sz="2400" b="1" u="sng"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p:txBody>
      </p:sp>
      <p:sp>
        <p:nvSpPr>
          <p:cNvPr id="15" name="object 15"/>
          <p:cNvSpPr txBox="1"/>
          <p:nvPr/>
        </p:nvSpPr>
        <p:spPr>
          <a:xfrm>
            <a:off x="273947" y="3081655"/>
            <a:ext cx="7464425" cy="3776345"/>
          </a:xfrm>
          <a:prstGeom prst="rect">
            <a:avLst/>
          </a:prstGeom>
        </p:spPr>
        <p:txBody>
          <a:bodyPr vert="horz" wrap="square" lIns="0" tIns="73660" rIns="0" bIns="0" rtlCol="0">
            <a:spAutoFit/>
          </a:bodyPr>
          <a:lstStyle/>
          <a:p>
            <a:pPr marL="355600">
              <a:lnSpc>
                <a:spcPct val="100000"/>
              </a:lnSpc>
              <a:spcBef>
                <a:spcPts val="580"/>
              </a:spcBef>
            </a:pPr>
            <a:endParaRPr lang="es-CL" sz="2000" noProof="0" dirty="0">
              <a:solidFill>
                <a:srgbClr val="002060"/>
              </a:solidFill>
              <a:latin typeface="Arial"/>
              <a:cs typeface="Arial"/>
            </a:endParaRPr>
          </a:p>
          <a:p>
            <a:pPr marL="354965" marR="3433445" indent="-342900" algn="just">
              <a:lnSpc>
                <a:spcPct val="100000"/>
              </a:lnSpc>
              <a:spcBef>
                <a:spcPts val="484"/>
              </a:spcBef>
              <a:buClr>
                <a:srgbClr val="002060"/>
              </a:buClr>
              <a:buFont typeface="Wingdings" panose="05000000000000000000" pitchFamily="2" charset="2"/>
              <a:buChar char="ü"/>
              <a:tabLst>
                <a:tab pos="356235" algn="l"/>
              </a:tabLst>
            </a:pPr>
            <a:r>
              <a:rPr lang="es-CL" sz="2000" b="1" noProof="0" dirty="0">
                <a:solidFill>
                  <a:srgbClr val="002060"/>
                </a:solidFill>
                <a:latin typeface="Arial"/>
                <a:cs typeface="Arial"/>
              </a:rPr>
              <a:t>Establecer </a:t>
            </a:r>
            <a:r>
              <a:rPr lang="es-CL" sz="2000" b="1" spc="-10" noProof="0" dirty="0">
                <a:solidFill>
                  <a:srgbClr val="002060"/>
                </a:solidFill>
                <a:latin typeface="Arial"/>
                <a:cs typeface="Arial"/>
              </a:rPr>
              <a:t>un </a:t>
            </a:r>
            <a:r>
              <a:rPr lang="es-CL" sz="2000" b="1" noProof="0" dirty="0">
                <a:solidFill>
                  <a:srgbClr val="002060"/>
                </a:solidFill>
                <a:latin typeface="Arial"/>
                <a:cs typeface="Arial"/>
              </a:rPr>
              <a:t>clima </a:t>
            </a:r>
            <a:r>
              <a:rPr lang="es-CL" sz="2000" b="1" spc="-5" noProof="0" dirty="0">
                <a:solidFill>
                  <a:srgbClr val="002060"/>
                </a:solidFill>
                <a:latin typeface="Arial"/>
                <a:cs typeface="Arial"/>
              </a:rPr>
              <a:t>favorable  </a:t>
            </a:r>
            <a:r>
              <a:rPr lang="es-CL" sz="2000" b="1" noProof="0" dirty="0">
                <a:solidFill>
                  <a:srgbClr val="002060"/>
                </a:solidFill>
                <a:latin typeface="Arial"/>
                <a:cs typeface="Arial"/>
              </a:rPr>
              <a:t>para el </a:t>
            </a:r>
            <a:r>
              <a:rPr lang="es-CL" sz="2000" b="1" spc="-5" noProof="0" dirty="0">
                <a:solidFill>
                  <a:srgbClr val="002060"/>
                </a:solidFill>
                <a:latin typeface="Arial"/>
                <a:cs typeface="Arial"/>
              </a:rPr>
              <a:t>desarrollo del </a:t>
            </a:r>
            <a:r>
              <a:rPr lang="es-CL" sz="2000" b="1" noProof="0" dirty="0">
                <a:solidFill>
                  <a:srgbClr val="002060"/>
                </a:solidFill>
                <a:latin typeface="Arial"/>
                <a:cs typeface="Arial"/>
              </a:rPr>
              <a:t>plan,  considerando </a:t>
            </a:r>
            <a:r>
              <a:rPr lang="es-CL" sz="2000" b="1" spc="-5" noProof="0" dirty="0">
                <a:solidFill>
                  <a:srgbClr val="002060"/>
                </a:solidFill>
                <a:latin typeface="Arial"/>
                <a:cs typeface="Arial"/>
              </a:rPr>
              <a:t>la cooperación  de </a:t>
            </a:r>
            <a:r>
              <a:rPr lang="es-CL" sz="2000" b="1" noProof="0" dirty="0">
                <a:solidFill>
                  <a:srgbClr val="002060"/>
                </a:solidFill>
                <a:latin typeface="Arial"/>
                <a:cs typeface="Arial"/>
              </a:rPr>
              <a:t>las </a:t>
            </a:r>
            <a:r>
              <a:rPr lang="es-CL" sz="2000" b="1" spc="-5" noProof="0" dirty="0">
                <a:solidFill>
                  <a:srgbClr val="002060"/>
                </a:solidFill>
                <a:latin typeface="Arial"/>
                <a:cs typeface="Arial"/>
              </a:rPr>
              <a:t>diferentes áreas de la  </a:t>
            </a:r>
            <a:r>
              <a:rPr lang="es-CL" sz="2000" b="1" noProof="0" dirty="0">
                <a:solidFill>
                  <a:srgbClr val="002060"/>
                </a:solidFill>
                <a:latin typeface="Arial"/>
                <a:cs typeface="Arial"/>
              </a:rPr>
              <a:t>institución.</a:t>
            </a:r>
            <a:endParaRPr lang="es-CL" sz="2000" noProof="0" dirty="0">
              <a:solidFill>
                <a:srgbClr val="002060"/>
              </a:solidFill>
              <a:latin typeface="Arial"/>
              <a:cs typeface="Arial"/>
            </a:endParaRPr>
          </a:p>
          <a:p>
            <a:pPr marL="354965" marR="5080" indent="-342900">
              <a:lnSpc>
                <a:spcPct val="100000"/>
              </a:lnSpc>
              <a:spcBef>
                <a:spcPts val="72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Coordinar </a:t>
            </a:r>
            <a:r>
              <a:rPr lang="es-CL" sz="2000" b="1" spc="-10" noProof="0" dirty="0">
                <a:solidFill>
                  <a:srgbClr val="002060"/>
                </a:solidFill>
                <a:latin typeface="Arial"/>
                <a:cs typeface="Arial"/>
              </a:rPr>
              <a:t>la </a:t>
            </a:r>
            <a:r>
              <a:rPr lang="es-CL" sz="2000" b="1" spc="-5" noProof="0" dirty="0">
                <a:solidFill>
                  <a:srgbClr val="002060"/>
                </a:solidFill>
                <a:latin typeface="Arial"/>
                <a:cs typeface="Arial"/>
              </a:rPr>
              <a:t>participación de </a:t>
            </a:r>
            <a:r>
              <a:rPr lang="es-CL" sz="2000" b="1" noProof="0" dirty="0">
                <a:solidFill>
                  <a:srgbClr val="002060"/>
                </a:solidFill>
                <a:latin typeface="Arial"/>
                <a:cs typeface="Arial"/>
              </a:rPr>
              <a:t>los </a:t>
            </a:r>
            <a:r>
              <a:rPr lang="es-CL" sz="2000" b="1" spc="-5" noProof="0" dirty="0">
                <a:solidFill>
                  <a:srgbClr val="002060"/>
                </a:solidFill>
                <a:latin typeface="Arial"/>
                <a:cs typeface="Arial"/>
              </a:rPr>
              <a:t>distintos sectores de la  </a:t>
            </a:r>
            <a:r>
              <a:rPr lang="es-CL" sz="2000" b="1" noProof="0" dirty="0">
                <a:solidFill>
                  <a:srgbClr val="002060"/>
                </a:solidFill>
                <a:latin typeface="Arial"/>
                <a:cs typeface="Arial"/>
              </a:rPr>
              <a:t>empresa.</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Formar al personal necesario para casos </a:t>
            </a:r>
            <a:r>
              <a:rPr lang="es-CL" sz="2000" b="1" spc="-5" noProof="0" dirty="0">
                <a:solidFill>
                  <a:srgbClr val="002060"/>
                </a:solidFill>
                <a:latin typeface="Arial"/>
                <a:cs typeface="Arial"/>
              </a:rPr>
              <a:t>de</a:t>
            </a:r>
            <a:r>
              <a:rPr lang="es-CL" sz="2000" b="1" spc="-140" noProof="0" dirty="0">
                <a:solidFill>
                  <a:srgbClr val="002060"/>
                </a:solidFill>
                <a:latin typeface="Arial"/>
                <a:cs typeface="Arial"/>
              </a:rPr>
              <a:t> </a:t>
            </a:r>
            <a:r>
              <a:rPr lang="es-CL" sz="2000" b="1" noProof="0" dirty="0">
                <a:solidFill>
                  <a:srgbClr val="002060"/>
                </a:solidFill>
                <a:latin typeface="Arial"/>
                <a:cs typeface="Arial"/>
              </a:rPr>
              <a:t>emergencia.</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Adquirir y </a:t>
            </a:r>
            <a:r>
              <a:rPr lang="es-CL" sz="2000" b="1" spc="-5" noProof="0" dirty="0">
                <a:solidFill>
                  <a:srgbClr val="002060"/>
                </a:solidFill>
                <a:latin typeface="Arial"/>
                <a:cs typeface="Arial"/>
              </a:rPr>
              <a:t>movilizar los </a:t>
            </a:r>
            <a:r>
              <a:rPr lang="es-CL" sz="2000" b="1" noProof="0" dirty="0">
                <a:solidFill>
                  <a:srgbClr val="002060"/>
                </a:solidFill>
                <a:latin typeface="Arial"/>
                <a:cs typeface="Arial"/>
              </a:rPr>
              <a:t>recursos</a:t>
            </a:r>
            <a:r>
              <a:rPr lang="es-CL" sz="2000" b="1" spc="-80" noProof="0" dirty="0">
                <a:solidFill>
                  <a:srgbClr val="002060"/>
                </a:solidFill>
                <a:latin typeface="Arial"/>
                <a:cs typeface="Arial"/>
              </a:rPr>
              <a:t> </a:t>
            </a:r>
            <a:r>
              <a:rPr lang="es-CL" sz="2000" b="1" noProof="0" dirty="0">
                <a:solidFill>
                  <a:srgbClr val="002060"/>
                </a:solidFill>
                <a:latin typeface="Arial"/>
                <a:cs typeface="Arial"/>
              </a:rPr>
              <a:t>necesarios.</a:t>
            </a:r>
            <a:endParaRPr lang="es-CL" sz="2000" noProof="0" dirty="0">
              <a:solidFill>
                <a:srgbClr val="002060"/>
              </a:solidFill>
              <a:latin typeface="Arial"/>
              <a:cs typeface="Arial"/>
            </a:endParaRPr>
          </a:p>
          <a:p>
            <a:pPr marL="354965" indent="-342900">
              <a:lnSpc>
                <a:spcPct val="100000"/>
              </a:lnSpc>
              <a:spcBef>
                <a:spcPts val="484"/>
              </a:spcBef>
              <a:buClr>
                <a:srgbClr val="002060"/>
              </a:buClr>
              <a:buFont typeface="Wingdings" panose="05000000000000000000" pitchFamily="2" charset="2"/>
              <a:buChar char="ü"/>
              <a:tabLst>
                <a:tab pos="355600" algn="l"/>
                <a:tab pos="356235" algn="l"/>
              </a:tabLst>
            </a:pPr>
            <a:r>
              <a:rPr lang="es-CL" sz="2000" b="1" noProof="0" dirty="0">
                <a:solidFill>
                  <a:srgbClr val="002060"/>
                </a:solidFill>
                <a:latin typeface="Arial"/>
                <a:cs typeface="Arial"/>
              </a:rPr>
              <a:t>Informar los resultados del proceso </a:t>
            </a:r>
            <a:r>
              <a:rPr lang="es-CL" sz="2000" b="1" spc="-5" noProof="0" dirty="0">
                <a:solidFill>
                  <a:srgbClr val="002060"/>
                </a:solidFill>
                <a:latin typeface="Arial"/>
                <a:cs typeface="Arial"/>
              </a:rPr>
              <a:t>de</a:t>
            </a:r>
            <a:r>
              <a:rPr lang="es-CL" sz="2000" b="1" spc="-114" noProof="0" dirty="0">
                <a:solidFill>
                  <a:srgbClr val="002060"/>
                </a:solidFill>
                <a:latin typeface="Arial"/>
                <a:cs typeface="Arial"/>
              </a:rPr>
              <a:t> </a:t>
            </a:r>
            <a:r>
              <a:rPr lang="es-CL" sz="2000" b="1" noProof="0" dirty="0">
                <a:solidFill>
                  <a:srgbClr val="002060"/>
                </a:solidFill>
                <a:latin typeface="Arial"/>
                <a:cs typeface="Arial"/>
              </a:rPr>
              <a:t>planificación.</a:t>
            </a:r>
            <a:endParaRPr lang="es-CL" sz="2000" noProof="0" dirty="0">
              <a:solidFill>
                <a:srgbClr val="002060"/>
              </a:solidFill>
              <a:latin typeface="Arial"/>
              <a:cs typeface="Arial"/>
            </a:endParaRPr>
          </a:p>
        </p:txBody>
      </p:sp>
      <p:sp>
        <p:nvSpPr>
          <p:cNvPr id="2" name="CuadroTexto 1">
            <a:extLst>
              <a:ext uri="{FF2B5EF4-FFF2-40B4-BE49-F238E27FC236}">
                <a16:creationId xmlns:a16="http://schemas.microsoft.com/office/drawing/2014/main" id="{1F580987-DD6E-3982-D383-39974928BD3F}"/>
              </a:ext>
            </a:extLst>
          </p:cNvPr>
          <p:cNvSpPr txBox="1"/>
          <p:nvPr/>
        </p:nvSpPr>
        <p:spPr>
          <a:xfrm>
            <a:off x="484446" y="2468787"/>
            <a:ext cx="4802992" cy="1015663"/>
          </a:xfrm>
          <a:prstGeom prst="rect">
            <a:avLst/>
          </a:prstGeom>
          <a:noFill/>
        </p:spPr>
        <p:txBody>
          <a:bodyPr wrap="square" rtlCol="0">
            <a:spAutoFit/>
          </a:bodyPr>
          <a:lstStyle/>
          <a:p>
            <a:pPr marL="342900" indent="-342900">
              <a:buFont typeface="Wingdings" panose="05000000000000000000" pitchFamily="2" charset="2"/>
              <a:buChar char="ü"/>
            </a:pPr>
            <a:r>
              <a:rPr lang="es-CL" sz="2000" b="1" dirty="0">
                <a:solidFill>
                  <a:srgbClr val="002060"/>
                </a:solidFill>
                <a:latin typeface="Arial" panose="020B0604020202020204" pitchFamily="34" charset="0"/>
                <a:cs typeface="Arial" panose="020B0604020202020204" pitchFamily="34" charset="0"/>
              </a:rPr>
              <a:t>Fomentar la conciencia entre los trabajadores, para que apoyen el proceso de planificación</a:t>
            </a:r>
          </a:p>
        </p:txBody>
      </p:sp>
    </p:spTree>
    <p:extLst>
      <p:ext uri="{BB962C8B-B14F-4D97-AF65-F5344CB8AC3E}">
        <p14:creationId xmlns:p14="http://schemas.microsoft.com/office/powerpoint/2010/main" val="70164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275665" y="2650387"/>
            <a:ext cx="2269527" cy="2898843"/>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5" name="object 15"/>
          <p:cNvSpPr txBox="1"/>
          <p:nvPr/>
        </p:nvSpPr>
        <p:spPr>
          <a:xfrm>
            <a:off x="742013" y="3104922"/>
            <a:ext cx="5178425" cy="2876172"/>
          </a:xfrm>
          <a:prstGeom prst="rect">
            <a:avLst/>
          </a:prstGeom>
        </p:spPr>
        <p:txBody>
          <a:bodyPr vert="horz" wrap="square" lIns="0" tIns="12700" rIns="0" bIns="0" rtlCol="0">
            <a:spAutoFit/>
          </a:bodyPr>
          <a:lstStyle/>
          <a:p>
            <a:pPr marL="355600" indent="-343535">
              <a:lnSpc>
                <a:spcPts val="2590"/>
              </a:lnSpc>
              <a:spcBef>
                <a:spcPts val="100"/>
              </a:spcBef>
              <a:buClr>
                <a:srgbClr val="FB0028"/>
              </a:buClr>
              <a:buFont typeface="Arial"/>
              <a:buChar char="•"/>
              <a:tabLst>
                <a:tab pos="356235" algn="l"/>
              </a:tabLst>
            </a:pPr>
            <a:r>
              <a:rPr lang="es-CL" sz="2400" b="1" spc="-5" noProof="0" dirty="0">
                <a:solidFill>
                  <a:srgbClr val="002060"/>
                </a:solidFill>
                <a:latin typeface="Arial"/>
                <a:cs typeface="Arial"/>
              </a:rPr>
              <a:t>1999, </a:t>
            </a:r>
            <a:r>
              <a:rPr lang="es-CL" sz="2400" b="1" noProof="0" dirty="0">
                <a:solidFill>
                  <a:srgbClr val="002060"/>
                </a:solidFill>
                <a:latin typeface="Arial"/>
                <a:cs typeface="Arial"/>
              </a:rPr>
              <a:t>Maipú,</a:t>
            </a:r>
            <a:r>
              <a:rPr lang="es-CL" sz="2400" b="1" spc="-10" noProof="0" dirty="0">
                <a:solidFill>
                  <a:srgbClr val="002060"/>
                </a:solidFill>
                <a:latin typeface="Arial"/>
                <a:cs typeface="Arial"/>
              </a:rPr>
              <a:t> </a:t>
            </a:r>
            <a:r>
              <a:rPr lang="es-CL" sz="2400" b="1" spc="-5" noProof="0" dirty="0">
                <a:solidFill>
                  <a:srgbClr val="002060"/>
                </a:solidFill>
                <a:latin typeface="Arial"/>
                <a:cs typeface="Arial"/>
              </a:rPr>
              <a:t>Región</a:t>
            </a:r>
            <a:endParaRPr lang="es-CL" sz="2400" noProof="0" dirty="0">
              <a:solidFill>
                <a:srgbClr val="002060"/>
              </a:solidFill>
              <a:latin typeface="Arial"/>
              <a:cs typeface="Arial"/>
            </a:endParaRPr>
          </a:p>
          <a:p>
            <a:pPr marL="1362710">
              <a:lnSpc>
                <a:spcPts val="2590"/>
              </a:lnSpc>
            </a:pPr>
            <a:r>
              <a:rPr lang="es-CL" sz="2400" b="1" spc="-5" noProof="0" dirty="0">
                <a:solidFill>
                  <a:srgbClr val="002060"/>
                </a:solidFill>
                <a:latin typeface="Arial"/>
                <a:cs typeface="Arial"/>
              </a:rPr>
              <a:t>Metropolitana,</a:t>
            </a:r>
            <a:r>
              <a:rPr lang="es-CL" sz="2400" b="1" spc="-25" noProof="0" dirty="0">
                <a:solidFill>
                  <a:srgbClr val="002060"/>
                </a:solidFill>
                <a:latin typeface="Arial"/>
                <a:cs typeface="Arial"/>
              </a:rPr>
              <a:t> </a:t>
            </a:r>
            <a:r>
              <a:rPr lang="es-CL" sz="2400" b="1" spc="-5" noProof="0" dirty="0">
                <a:solidFill>
                  <a:srgbClr val="002060"/>
                </a:solidFill>
                <a:latin typeface="Arial"/>
                <a:cs typeface="Arial"/>
              </a:rPr>
              <a:t>Chile.</a:t>
            </a:r>
            <a:endParaRPr lang="es-CL" sz="2400" noProof="0" dirty="0">
              <a:solidFill>
                <a:srgbClr val="002060"/>
              </a:solidFill>
              <a:latin typeface="Arial"/>
              <a:cs typeface="Arial"/>
            </a:endParaRPr>
          </a:p>
          <a:p>
            <a:pPr marL="1612900" marR="5080" indent="-228600">
              <a:lnSpc>
                <a:spcPct val="80000"/>
              </a:lnSpc>
              <a:spcBef>
                <a:spcPts val="484"/>
              </a:spcBef>
            </a:pPr>
            <a:endParaRPr lang="es-CL" sz="2400" noProof="0" dirty="0">
              <a:solidFill>
                <a:srgbClr val="002060"/>
              </a:solidFill>
              <a:latin typeface="Arial"/>
              <a:cs typeface="Arial"/>
            </a:endParaRPr>
          </a:p>
          <a:p>
            <a:pPr marL="1727200" marR="5080" indent="-342900">
              <a:lnSpc>
                <a:spcPct val="80000"/>
              </a:lnSpc>
              <a:spcBef>
                <a:spcPts val="484"/>
              </a:spcBef>
              <a:buFont typeface="Wingdings" panose="05000000000000000000" pitchFamily="2" charset="2"/>
              <a:buChar char="ü"/>
            </a:pPr>
            <a:r>
              <a:rPr lang="es-CL" sz="2400" noProof="0" dirty="0">
                <a:solidFill>
                  <a:srgbClr val="002060"/>
                </a:solidFill>
                <a:latin typeface="Arial"/>
                <a:cs typeface="Arial"/>
              </a:rPr>
              <a:t> Combustión de </a:t>
            </a:r>
            <a:r>
              <a:rPr lang="es-CL" sz="2400" spc="-5" noProof="0" dirty="0">
                <a:solidFill>
                  <a:srgbClr val="002060"/>
                </a:solidFill>
                <a:latin typeface="Arial"/>
                <a:cs typeface="Arial"/>
              </a:rPr>
              <a:t>productos  </a:t>
            </a:r>
            <a:r>
              <a:rPr lang="es-CL" sz="2400" noProof="0" dirty="0">
                <a:solidFill>
                  <a:srgbClr val="002060"/>
                </a:solidFill>
                <a:latin typeface="Arial"/>
                <a:cs typeface="Arial"/>
              </a:rPr>
              <a:t>químicos </a:t>
            </a:r>
            <a:r>
              <a:rPr lang="es-CL" sz="2400" spc="-10" noProof="0" dirty="0">
                <a:solidFill>
                  <a:srgbClr val="002060"/>
                </a:solidFill>
                <a:latin typeface="Arial"/>
                <a:cs typeface="Arial"/>
              </a:rPr>
              <a:t>en </a:t>
            </a:r>
            <a:r>
              <a:rPr lang="es-CL" sz="2400" noProof="0" dirty="0">
                <a:solidFill>
                  <a:srgbClr val="002060"/>
                </a:solidFill>
                <a:latin typeface="Arial"/>
                <a:cs typeface="Arial"/>
              </a:rPr>
              <a:t>fábrica de  alfombras. Provocando una  nube de </a:t>
            </a:r>
            <a:r>
              <a:rPr lang="es-CL" sz="2400" spc="-5" noProof="0" dirty="0">
                <a:solidFill>
                  <a:srgbClr val="002060"/>
                </a:solidFill>
                <a:latin typeface="Arial"/>
                <a:cs typeface="Arial"/>
              </a:rPr>
              <a:t>gas </a:t>
            </a:r>
            <a:r>
              <a:rPr lang="es-CL" sz="2400" noProof="0" dirty="0">
                <a:solidFill>
                  <a:srgbClr val="002060"/>
                </a:solidFill>
                <a:latin typeface="Arial"/>
                <a:cs typeface="Arial"/>
              </a:rPr>
              <a:t>que cubrió</a:t>
            </a:r>
            <a:r>
              <a:rPr lang="es-CL" sz="2400" spc="280" noProof="0" dirty="0">
                <a:solidFill>
                  <a:srgbClr val="002060"/>
                </a:solidFill>
                <a:latin typeface="Arial"/>
                <a:cs typeface="Arial"/>
              </a:rPr>
              <a:t> </a:t>
            </a:r>
            <a:r>
              <a:rPr lang="es-CL" sz="2400" noProof="0" dirty="0">
                <a:solidFill>
                  <a:srgbClr val="002060"/>
                </a:solidFill>
                <a:latin typeface="Arial"/>
                <a:cs typeface="Arial"/>
              </a:rPr>
              <a:t>una extensa zona</a:t>
            </a:r>
          </a:p>
        </p:txBody>
      </p:sp>
      <p:sp>
        <p:nvSpPr>
          <p:cNvPr id="2" name="Flecha: curvada hacia abajo 1">
            <a:extLst>
              <a:ext uri="{FF2B5EF4-FFF2-40B4-BE49-F238E27FC236}">
                <a16:creationId xmlns:a16="http://schemas.microsoft.com/office/drawing/2014/main" id="{A9C4A8AA-B71A-DC9C-7B13-9E79744EFEEF}"/>
              </a:ext>
            </a:extLst>
          </p:cNvPr>
          <p:cNvSpPr/>
          <p:nvPr/>
        </p:nvSpPr>
        <p:spPr>
          <a:xfrm>
            <a:off x="239843" y="2248525"/>
            <a:ext cx="1004341" cy="50966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p:nvPr/>
        </p:nvSpPr>
        <p:spPr>
          <a:xfrm>
            <a:off x="162179" y="2826145"/>
            <a:ext cx="8583787" cy="1988365"/>
          </a:xfrm>
          <a:prstGeom prst="rect">
            <a:avLst/>
          </a:prstGeom>
        </p:spPr>
        <p:txBody>
          <a:bodyPr vert="horz" wrap="square" lIns="0" tIns="13335" rIns="0" bIns="0" rtlCol="0">
            <a:spAutoFit/>
          </a:bodyPr>
          <a:lstStyle/>
          <a:p>
            <a:pPr marL="342900" indent="-342900">
              <a:lnSpc>
                <a:spcPct val="100000"/>
              </a:lnSpc>
              <a:spcBef>
                <a:spcPts val="105"/>
              </a:spcBef>
              <a:buClr>
                <a:srgbClr val="002060"/>
              </a:buClr>
              <a:buFont typeface="Wingdings" panose="05000000000000000000" pitchFamily="2" charset="2"/>
              <a:buChar char="ü"/>
              <a:tabLst>
                <a:tab pos="342265" algn="l"/>
                <a:tab pos="355600" algn="l"/>
              </a:tabLst>
            </a:pPr>
            <a:r>
              <a:rPr lang="es-CL" sz="2000" b="1" noProof="0" dirty="0">
                <a:solidFill>
                  <a:srgbClr val="002060"/>
                </a:solidFill>
                <a:latin typeface="Arial"/>
                <a:cs typeface="Arial"/>
              </a:rPr>
              <a:t>Contar con </a:t>
            </a:r>
            <a:r>
              <a:rPr lang="es-CL" sz="2000" b="1" spc="-5" noProof="0" dirty="0">
                <a:solidFill>
                  <a:srgbClr val="002060"/>
                </a:solidFill>
                <a:latin typeface="Arial"/>
                <a:cs typeface="Arial"/>
              </a:rPr>
              <a:t>capacidad, interés, autoridad</a:t>
            </a:r>
            <a:r>
              <a:rPr lang="es-CL" sz="2000" b="1" spc="445" noProof="0" dirty="0">
                <a:solidFill>
                  <a:srgbClr val="002060"/>
                </a:solidFill>
                <a:latin typeface="Arial"/>
                <a:cs typeface="Arial"/>
              </a:rPr>
              <a:t> </a:t>
            </a:r>
            <a:r>
              <a:rPr lang="es-CL" sz="2000" b="1" noProof="0" dirty="0">
                <a:solidFill>
                  <a:srgbClr val="002060"/>
                </a:solidFill>
                <a:latin typeface="Arial"/>
                <a:cs typeface="Arial"/>
              </a:rPr>
              <a:t>y</a:t>
            </a:r>
            <a:r>
              <a:rPr lang="es-CL" sz="2000" dirty="0">
                <a:solidFill>
                  <a:srgbClr val="002060"/>
                </a:solidFill>
                <a:latin typeface="Arial"/>
                <a:cs typeface="Arial"/>
              </a:rPr>
              <a:t> </a:t>
            </a:r>
            <a:r>
              <a:rPr lang="es-CL" sz="2000" b="1" noProof="0" dirty="0">
                <a:solidFill>
                  <a:srgbClr val="002060"/>
                </a:solidFill>
                <a:latin typeface="Arial"/>
                <a:cs typeface="Arial"/>
              </a:rPr>
              <a:t>recursos para desempeñar su</a:t>
            </a:r>
            <a:r>
              <a:rPr lang="es-CL" sz="2000" b="1" spc="-105" noProof="0" dirty="0">
                <a:solidFill>
                  <a:srgbClr val="002060"/>
                </a:solidFill>
                <a:latin typeface="Arial"/>
                <a:cs typeface="Arial"/>
              </a:rPr>
              <a:t> </a:t>
            </a:r>
            <a:r>
              <a:rPr lang="es-CL" sz="2000" b="1" noProof="0" dirty="0">
                <a:solidFill>
                  <a:srgbClr val="002060"/>
                </a:solidFill>
                <a:latin typeface="Arial"/>
                <a:cs typeface="Arial"/>
              </a:rPr>
              <a:t>cometido.</a:t>
            </a:r>
            <a:endParaRPr lang="es-CL" sz="2000" noProof="0" dirty="0">
              <a:solidFill>
                <a:srgbClr val="002060"/>
              </a:solidFill>
              <a:latin typeface="Arial"/>
              <a:cs typeface="Arial"/>
            </a:endParaRPr>
          </a:p>
          <a:p>
            <a:pPr marL="355600" marR="5715" indent="-342900" algn="just">
              <a:lnSpc>
                <a:spcPct val="100000"/>
              </a:lnSpc>
              <a:spcBef>
                <a:spcPts val="480"/>
              </a:spcBef>
              <a:buClr>
                <a:srgbClr val="002060"/>
              </a:buClr>
              <a:buFont typeface="Wingdings" panose="05000000000000000000" pitchFamily="2" charset="2"/>
              <a:buChar char="ü"/>
              <a:tabLst>
                <a:tab pos="355600" algn="l"/>
              </a:tabLst>
            </a:pPr>
            <a:r>
              <a:rPr lang="es-CL" sz="2000" b="1" noProof="0" dirty="0">
                <a:solidFill>
                  <a:srgbClr val="002060"/>
                </a:solidFill>
                <a:latin typeface="Arial"/>
                <a:cs typeface="Arial"/>
              </a:rPr>
              <a:t>Capaces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adquirir </a:t>
            </a:r>
            <a:r>
              <a:rPr lang="es-CL" sz="2000" b="1" spc="-5" noProof="0" dirty="0">
                <a:solidFill>
                  <a:srgbClr val="002060"/>
                </a:solidFill>
                <a:latin typeface="Arial"/>
                <a:cs typeface="Arial"/>
              </a:rPr>
              <a:t>conocimientos </a:t>
            </a:r>
            <a:r>
              <a:rPr lang="es-CL" sz="2000" b="1" noProof="0" dirty="0">
                <a:solidFill>
                  <a:srgbClr val="002060"/>
                </a:solidFill>
                <a:latin typeface="Arial"/>
                <a:cs typeface="Arial"/>
              </a:rPr>
              <a:t>sobre  el </a:t>
            </a:r>
            <a:r>
              <a:rPr lang="es-CL" sz="2000" b="1" spc="-5" noProof="0" dirty="0">
                <a:solidFill>
                  <a:srgbClr val="002060"/>
                </a:solidFill>
                <a:latin typeface="Arial"/>
                <a:cs typeface="Arial"/>
              </a:rPr>
              <a:t>manejo de sustancias peligrosas, </a:t>
            </a:r>
            <a:r>
              <a:rPr lang="es-CL" sz="2000" b="1" noProof="0" dirty="0">
                <a:solidFill>
                  <a:srgbClr val="002060"/>
                </a:solidFill>
                <a:latin typeface="Arial"/>
                <a:cs typeface="Arial"/>
              </a:rPr>
              <a:t>en  especial en caso </a:t>
            </a:r>
            <a:r>
              <a:rPr lang="es-CL" sz="2000" b="1" spc="-5" noProof="0" dirty="0">
                <a:solidFill>
                  <a:srgbClr val="002060"/>
                </a:solidFill>
                <a:latin typeface="Arial"/>
                <a:cs typeface="Arial"/>
              </a:rPr>
              <a:t>de</a:t>
            </a:r>
            <a:r>
              <a:rPr lang="es-CL" sz="2000" b="1" spc="-80" noProof="0" dirty="0">
                <a:solidFill>
                  <a:srgbClr val="002060"/>
                </a:solidFill>
                <a:latin typeface="Arial"/>
                <a:cs typeface="Arial"/>
              </a:rPr>
              <a:t> </a:t>
            </a:r>
            <a:r>
              <a:rPr lang="es-CL" sz="2000" b="1" noProof="0" dirty="0">
                <a:solidFill>
                  <a:srgbClr val="002060"/>
                </a:solidFill>
                <a:latin typeface="Arial"/>
                <a:cs typeface="Arial"/>
              </a:rPr>
              <a:t>emergencia.</a:t>
            </a:r>
            <a:endParaRPr lang="es-CL" sz="2000" noProof="0" dirty="0">
              <a:solidFill>
                <a:srgbClr val="002060"/>
              </a:solidFill>
              <a:latin typeface="Arial"/>
              <a:cs typeface="Arial"/>
            </a:endParaRPr>
          </a:p>
          <a:p>
            <a:pPr marL="355600" indent="-342900" algn="just">
              <a:lnSpc>
                <a:spcPct val="100000"/>
              </a:lnSpc>
              <a:spcBef>
                <a:spcPts val="480"/>
              </a:spcBef>
              <a:buClr>
                <a:srgbClr val="002060"/>
              </a:buClr>
              <a:buFont typeface="Wingdings" panose="05000000000000000000" pitchFamily="2" charset="2"/>
              <a:buChar char="ü"/>
              <a:tabLst>
                <a:tab pos="355600" algn="l"/>
              </a:tabLst>
            </a:pPr>
            <a:r>
              <a:rPr lang="es-CL" sz="2000" b="1" noProof="0" dirty="0">
                <a:solidFill>
                  <a:srgbClr val="002060"/>
                </a:solidFill>
                <a:latin typeface="Arial"/>
                <a:cs typeface="Arial"/>
              </a:rPr>
              <a:t>Establecer objetivos del </a:t>
            </a:r>
            <a:r>
              <a:rPr lang="es-CL" sz="2000" b="1" spc="-5" noProof="0" dirty="0">
                <a:solidFill>
                  <a:srgbClr val="002060"/>
                </a:solidFill>
                <a:latin typeface="Arial"/>
                <a:cs typeface="Arial"/>
              </a:rPr>
              <a:t>programa</a:t>
            </a:r>
            <a:r>
              <a:rPr lang="es-CL" sz="2000" b="1" spc="220" noProof="0" dirty="0">
                <a:solidFill>
                  <a:srgbClr val="002060"/>
                </a:solidFill>
                <a:latin typeface="Arial"/>
                <a:cs typeface="Arial"/>
              </a:rPr>
              <a:t> </a:t>
            </a:r>
            <a:r>
              <a:rPr lang="es-CL" sz="2000" b="1" spc="-5" noProof="0" dirty="0">
                <a:solidFill>
                  <a:srgbClr val="002060"/>
                </a:solidFill>
                <a:latin typeface="Arial"/>
                <a:cs typeface="Arial"/>
              </a:rPr>
              <a:t>de</a:t>
            </a:r>
            <a:endParaRPr lang="es-CL" sz="2000" noProof="0" dirty="0">
              <a:solidFill>
                <a:srgbClr val="002060"/>
              </a:solidFill>
              <a:latin typeface="Arial"/>
              <a:cs typeface="Arial"/>
            </a:endParaRPr>
          </a:p>
          <a:p>
            <a:pPr marL="355600" algn="just">
              <a:lnSpc>
                <a:spcPct val="100000"/>
              </a:lnSpc>
            </a:pPr>
            <a:r>
              <a:rPr lang="es-CL" sz="2000" b="1" noProof="0" dirty="0">
                <a:solidFill>
                  <a:srgbClr val="002060"/>
                </a:solidFill>
                <a:latin typeface="Arial"/>
                <a:cs typeface="Arial"/>
              </a:rPr>
              <a:t>preparación para</a:t>
            </a:r>
            <a:r>
              <a:rPr lang="es-CL" sz="2000" b="1" spc="-60" noProof="0" dirty="0">
                <a:solidFill>
                  <a:srgbClr val="002060"/>
                </a:solidFill>
                <a:latin typeface="Arial"/>
                <a:cs typeface="Arial"/>
              </a:rPr>
              <a:t> </a:t>
            </a:r>
            <a:r>
              <a:rPr lang="es-CL" sz="2000" b="1" noProof="0" dirty="0">
                <a:solidFill>
                  <a:srgbClr val="002060"/>
                </a:solidFill>
                <a:latin typeface="Arial"/>
                <a:cs typeface="Arial"/>
              </a:rPr>
              <a:t>emergencias.</a:t>
            </a:r>
            <a:endParaRPr lang="es-CL" sz="2000" noProof="0" dirty="0">
              <a:solidFill>
                <a:srgbClr val="002060"/>
              </a:solidFill>
              <a:latin typeface="Arial"/>
              <a:cs typeface="Arial"/>
            </a:endParaRPr>
          </a:p>
        </p:txBody>
      </p:sp>
      <p:sp>
        <p:nvSpPr>
          <p:cNvPr id="13" name="object 13"/>
          <p:cNvSpPr txBox="1">
            <a:spLocks noGrp="1"/>
          </p:cNvSpPr>
          <p:nvPr>
            <p:ph type="title" idx="4294967295"/>
          </p:nvPr>
        </p:nvSpPr>
        <p:spPr>
          <a:xfrm>
            <a:off x="-434714" y="2064062"/>
            <a:ext cx="10238282" cy="443711"/>
          </a:xfrm>
          <a:prstGeom prst="rect">
            <a:avLst/>
          </a:prstGeom>
        </p:spPr>
        <p:txBody>
          <a:bodyPr vert="horz" wrap="square" lIns="0" tIns="12700" rIns="0" bIns="0" rtlCol="0">
            <a:spAutoFit/>
          </a:bodyPr>
          <a:lstStyle/>
          <a:p>
            <a:pPr marL="1189355" marR="5080" indent="-1177290">
              <a:lnSpc>
                <a:spcPct val="100000"/>
              </a:lnSpc>
              <a:spcBef>
                <a:spcPts val="100"/>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FUNCIONES DEL GRUPO</a:t>
            </a:r>
            <a:r>
              <a:rPr lang="es-CL" sz="2800" b="1" u="sng" spc="-2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COORDINACIÓN</a:t>
            </a:r>
          </a:p>
        </p:txBody>
      </p:sp>
      <p:sp>
        <p:nvSpPr>
          <p:cNvPr id="2" name="CuadroTexto 1">
            <a:extLst>
              <a:ext uri="{FF2B5EF4-FFF2-40B4-BE49-F238E27FC236}">
                <a16:creationId xmlns:a16="http://schemas.microsoft.com/office/drawing/2014/main" id="{D500B20F-AAFF-A9F7-BC23-14B98BB6096E}"/>
              </a:ext>
            </a:extLst>
          </p:cNvPr>
          <p:cNvSpPr txBox="1"/>
          <p:nvPr/>
        </p:nvSpPr>
        <p:spPr>
          <a:xfrm>
            <a:off x="62459" y="4846694"/>
            <a:ext cx="8583787" cy="1323439"/>
          </a:xfrm>
          <a:prstGeom prst="rect">
            <a:avLst/>
          </a:prstGeom>
          <a:noFill/>
        </p:spPr>
        <p:txBody>
          <a:bodyPr wrap="square" rtlCol="0">
            <a:spAutoFit/>
          </a:bodyPr>
          <a:lstStyle/>
          <a:p>
            <a:pPr marL="285750" indent="-285750">
              <a:buFont typeface="Wingdings" panose="05000000000000000000" pitchFamily="2" charset="2"/>
              <a:buChar char="ü"/>
            </a:pPr>
            <a:r>
              <a:rPr lang="es-CL" sz="2000" b="1" dirty="0">
                <a:solidFill>
                  <a:srgbClr val="002060"/>
                </a:solidFill>
                <a:latin typeface="Arial" panose="020B0604020202020204" pitchFamily="34" charset="0"/>
                <a:cs typeface="Arial" panose="020B0604020202020204" pitchFamily="34" charset="0"/>
              </a:rPr>
              <a:t>Seguir colaborando una vez formulado el plan, con el fin de que el grado de preparación no disminuya aunque se produzcan cambios en la estructura de la empresa, como por ejemplo: la incorporación de nuevas tecnologías</a:t>
            </a:r>
          </a:p>
        </p:txBody>
      </p:sp>
    </p:spTree>
    <p:extLst>
      <p:ext uri="{BB962C8B-B14F-4D97-AF65-F5344CB8AC3E}">
        <p14:creationId xmlns:p14="http://schemas.microsoft.com/office/powerpoint/2010/main" val="274486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1127492" y="3257556"/>
            <a:ext cx="7250430" cy="2159000"/>
          </a:xfrm>
          <a:prstGeom prst="rect">
            <a:avLst/>
          </a:prstGeom>
        </p:spPr>
        <p:txBody>
          <a:bodyPr vert="horz" wrap="square" lIns="0" tIns="12065" rIns="0" bIns="0" rtlCol="0">
            <a:spAutoFit/>
          </a:bodyPr>
          <a:lstStyle/>
          <a:p>
            <a:pPr marL="12065" marR="5080" algn="ctr">
              <a:lnSpc>
                <a:spcPct val="100000"/>
              </a:lnSpc>
              <a:spcBef>
                <a:spcPts val="95"/>
              </a:spcBef>
            </a:pPr>
            <a:r>
              <a:rPr lang="es-CL" sz="2800" b="1" i="1" spc="-5" noProof="0" dirty="0">
                <a:solidFill>
                  <a:srgbClr val="002060"/>
                </a:solidFill>
                <a:latin typeface="Arial"/>
                <a:cs typeface="Arial"/>
              </a:rPr>
              <a:t>NO TIENE FUNCION </a:t>
            </a:r>
            <a:r>
              <a:rPr lang="es-CL" sz="2800" b="1" i="1" spc="-50" noProof="0" dirty="0">
                <a:solidFill>
                  <a:srgbClr val="002060"/>
                </a:solidFill>
                <a:latin typeface="Arial"/>
                <a:cs typeface="Arial"/>
              </a:rPr>
              <a:t>OPERATIVA </a:t>
            </a:r>
            <a:r>
              <a:rPr lang="es-CL" sz="2800" b="1" i="1" spc="-5" noProof="0" dirty="0">
                <a:solidFill>
                  <a:srgbClr val="002060"/>
                </a:solidFill>
                <a:latin typeface="Arial"/>
                <a:cs typeface="Arial"/>
              </a:rPr>
              <a:t>EN</a:t>
            </a:r>
            <a:r>
              <a:rPr lang="es-CL" sz="2800" b="1" i="1" spc="-25" noProof="0" dirty="0">
                <a:solidFill>
                  <a:srgbClr val="002060"/>
                </a:solidFill>
                <a:latin typeface="Arial"/>
                <a:cs typeface="Arial"/>
              </a:rPr>
              <a:t> </a:t>
            </a:r>
            <a:r>
              <a:rPr lang="es-CL" sz="2800" b="1" i="1" spc="-5" noProof="0" dirty="0">
                <a:solidFill>
                  <a:srgbClr val="002060"/>
                </a:solidFill>
                <a:latin typeface="Arial"/>
                <a:cs typeface="Arial"/>
              </a:rPr>
              <a:t>CASO  DE ACCIDENTE, SU </a:t>
            </a:r>
            <a:r>
              <a:rPr lang="es-CL" sz="2800" b="1" i="1" spc="-50" noProof="0" dirty="0">
                <a:solidFill>
                  <a:srgbClr val="002060"/>
                </a:solidFill>
                <a:latin typeface="Arial"/>
                <a:cs typeface="Arial"/>
              </a:rPr>
              <a:t>PAPEL </a:t>
            </a:r>
            <a:r>
              <a:rPr lang="es-CL" sz="2800" b="1" i="1" spc="-5" noProof="0" dirty="0">
                <a:solidFill>
                  <a:srgbClr val="002060"/>
                </a:solidFill>
                <a:latin typeface="Arial"/>
                <a:cs typeface="Arial"/>
              </a:rPr>
              <a:t>CONSISTE EN  </a:t>
            </a:r>
            <a:r>
              <a:rPr lang="es-CL" sz="2800" b="1" i="1" spc="-30" noProof="0" dirty="0">
                <a:solidFill>
                  <a:srgbClr val="002060"/>
                </a:solidFill>
                <a:latin typeface="Arial"/>
                <a:cs typeface="Arial"/>
              </a:rPr>
              <a:t>PREPARAR </a:t>
            </a:r>
            <a:r>
              <a:rPr lang="es-CL" sz="2800" b="1" i="1" spc="-5" noProof="0" dirty="0">
                <a:solidFill>
                  <a:srgbClr val="002060"/>
                </a:solidFill>
                <a:latin typeface="Arial"/>
                <a:cs typeface="Arial"/>
              </a:rPr>
              <a:t>A </a:t>
            </a:r>
            <a:r>
              <a:rPr lang="es-CL" sz="2800" b="1" i="1" spc="-15" noProof="0" dirty="0">
                <a:solidFill>
                  <a:srgbClr val="002060"/>
                </a:solidFill>
                <a:latin typeface="Arial"/>
                <a:cs typeface="Arial"/>
              </a:rPr>
              <a:t>TODOS </a:t>
            </a:r>
            <a:r>
              <a:rPr lang="es-CL" sz="2800" b="1" i="1" spc="-60" noProof="0" dirty="0">
                <a:solidFill>
                  <a:srgbClr val="002060"/>
                </a:solidFill>
                <a:latin typeface="Arial"/>
                <a:cs typeface="Arial"/>
              </a:rPr>
              <a:t>PARA </a:t>
            </a:r>
            <a:r>
              <a:rPr lang="es-CL" sz="2800" b="1" i="1" spc="-5" noProof="0" dirty="0">
                <a:solidFill>
                  <a:srgbClr val="002060"/>
                </a:solidFill>
                <a:latin typeface="Arial"/>
                <a:cs typeface="Arial"/>
              </a:rPr>
              <a:t>QUE ESTEN  </a:t>
            </a:r>
            <a:r>
              <a:rPr lang="es-CL" sz="2800" b="1" i="1" spc="-15" noProof="0" dirty="0">
                <a:solidFill>
                  <a:srgbClr val="002060"/>
                </a:solidFill>
                <a:latin typeface="Arial"/>
                <a:cs typeface="Arial"/>
              </a:rPr>
              <a:t>LISTOS </a:t>
            </a:r>
            <a:r>
              <a:rPr lang="es-CL" sz="2800" b="1" i="1" spc="-55" noProof="0" dirty="0">
                <a:solidFill>
                  <a:srgbClr val="002060"/>
                </a:solidFill>
                <a:latin typeface="Arial"/>
                <a:cs typeface="Arial"/>
              </a:rPr>
              <a:t>PARA </a:t>
            </a:r>
            <a:r>
              <a:rPr lang="es-CL" sz="2800" b="1" i="1" spc="-5" noProof="0" dirty="0">
                <a:solidFill>
                  <a:srgbClr val="002060"/>
                </a:solidFill>
                <a:latin typeface="Arial"/>
                <a:cs typeface="Arial"/>
              </a:rPr>
              <a:t>ACTUAR EN CASO DE  </a:t>
            </a:r>
            <a:r>
              <a:rPr lang="es-CL" sz="2800" b="1" i="1" spc="-10" noProof="0" dirty="0">
                <a:solidFill>
                  <a:srgbClr val="002060"/>
                </a:solidFill>
                <a:latin typeface="Arial"/>
                <a:cs typeface="Arial"/>
              </a:rPr>
              <a:t>EMERGENCIA.</a:t>
            </a:r>
            <a:endParaRPr lang="es-CL" sz="2800" noProof="0" dirty="0">
              <a:solidFill>
                <a:srgbClr val="002060"/>
              </a:solidFill>
              <a:latin typeface="Arial"/>
              <a:cs typeface="Arial"/>
            </a:endParaRPr>
          </a:p>
        </p:txBody>
      </p:sp>
      <p:sp>
        <p:nvSpPr>
          <p:cNvPr id="16" name="object 16"/>
          <p:cNvSpPr txBox="1">
            <a:spLocks noGrp="1"/>
          </p:cNvSpPr>
          <p:nvPr>
            <p:ph type="title" idx="4294967295"/>
          </p:nvPr>
        </p:nvSpPr>
        <p:spPr>
          <a:xfrm>
            <a:off x="563898" y="1966895"/>
            <a:ext cx="7452610" cy="997709"/>
          </a:xfrm>
          <a:prstGeom prst="rect">
            <a:avLst/>
          </a:prstGeom>
        </p:spPr>
        <p:txBody>
          <a:bodyPr vert="horz" wrap="square" lIns="0" tIns="12700" rIns="0" bIns="0" rtlCol="0">
            <a:spAutoFit/>
          </a:bodyPr>
          <a:lstStyle/>
          <a:p>
            <a:pPr marL="1189355" marR="5080" indent="-1177290">
              <a:lnSpc>
                <a:spcPct val="100000"/>
              </a:lnSpc>
              <a:spcBef>
                <a:spcPts val="100"/>
              </a:spcBef>
            </a:pP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FUNCIONES DEL GRUPO</a:t>
            </a:r>
            <a:r>
              <a:rPr lang="es-CL" sz="3200" b="1" u="sng" spc="-2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COORDINACIÓN</a:t>
            </a:r>
          </a:p>
        </p:txBody>
      </p:sp>
    </p:spTree>
    <p:extLst>
      <p:ext uri="{BB962C8B-B14F-4D97-AF65-F5344CB8AC3E}">
        <p14:creationId xmlns:p14="http://schemas.microsoft.com/office/powerpoint/2010/main" val="3592124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478155" y="2994860"/>
            <a:ext cx="8472678" cy="1396745"/>
            <a:chOff x="524255" y="1889760"/>
            <a:chExt cx="8472678" cy="1396745"/>
          </a:xfrm>
        </p:grpSpPr>
        <p:sp>
          <p:nvSpPr>
            <p:cNvPr id="9" name="object 9"/>
            <p:cNvSpPr/>
            <p:nvPr/>
          </p:nvSpPr>
          <p:spPr>
            <a:xfrm>
              <a:off x="5458967" y="2580132"/>
              <a:ext cx="3537966" cy="69570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p:nvPr/>
          </p:nvSpPr>
          <p:spPr>
            <a:xfrm>
              <a:off x="6667500" y="1889760"/>
              <a:ext cx="2324100" cy="1382268"/>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p:nvPr/>
          </p:nvSpPr>
          <p:spPr>
            <a:xfrm>
              <a:off x="6667500" y="1889760"/>
              <a:ext cx="2324100" cy="1382395"/>
            </a:xfrm>
            <a:custGeom>
              <a:avLst/>
              <a:gdLst/>
              <a:ahLst/>
              <a:cxnLst/>
              <a:rect l="l" t="t" r="r" b="b"/>
              <a:pathLst>
                <a:path w="2324100" h="1382395">
                  <a:moveTo>
                    <a:pt x="0" y="1382268"/>
                  </a:moveTo>
                  <a:lnTo>
                    <a:pt x="2324100" y="1382268"/>
                  </a:lnTo>
                  <a:lnTo>
                    <a:pt x="2324100" y="0"/>
                  </a:lnTo>
                  <a:lnTo>
                    <a:pt x="0" y="0"/>
                  </a:lnTo>
                  <a:lnTo>
                    <a:pt x="0" y="1382268"/>
                  </a:lnTo>
                  <a:close/>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12" name="object 12"/>
            <p:cNvSpPr/>
            <p:nvPr/>
          </p:nvSpPr>
          <p:spPr>
            <a:xfrm>
              <a:off x="3015995" y="2580132"/>
              <a:ext cx="3542537" cy="695706"/>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p:nvPr/>
          </p:nvSpPr>
          <p:spPr>
            <a:xfrm>
              <a:off x="4229100" y="1889760"/>
              <a:ext cx="2324100" cy="1382268"/>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sp>
          <p:nvSpPr>
            <p:cNvPr id="14" name="object 14"/>
            <p:cNvSpPr/>
            <p:nvPr/>
          </p:nvSpPr>
          <p:spPr>
            <a:xfrm>
              <a:off x="4229100" y="1889760"/>
              <a:ext cx="2324100" cy="1382395"/>
            </a:xfrm>
            <a:custGeom>
              <a:avLst/>
              <a:gdLst/>
              <a:ahLst/>
              <a:cxnLst/>
              <a:rect l="l" t="t" r="r" b="b"/>
              <a:pathLst>
                <a:path w="2324100" h="1382395">
                  <a:moveTo>
                    <a:pt x="0" y="1382268"/>
                  </a:moveTo>
                  <a:lnTo>
                    <a:pt x="2324100" y="1382268"/>
                  </a:lnTo>
                  <a:lnTo>
                    <a:pt x="2324100" y="0"/>
                  </a:lnTo>
                  <a:lnTo>
                    <a:pt x="0" y="0"/>
                  </a:lnTo>
                  <a:lnTo>
                    <a:pt x="0" y="1382268"/>
                  </a:lnTo>
                  <a:close/>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15" name="object 15"/>
            <p:cNvSpPr/>
            <p:nvPr/>
          </p:nvSpPr>
          <p:spPr>
            <a:xfrm>
              <a:off x="524255" y="2590800"/>
              <a:ext cx="3542538" cy="695705"/>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6" name="object 16"/>
            <p:cNvSpPr/>
            <p:nvPr/>
          </p:nvSpPr>
          <p:spPr>
            <a:xfrm>
              <a:off x="1737359" y="1900428"/>
              <a:ext cx="2324100" cy="1382268"/>
            </a:xfrm>
            <a:prstGeom prst="rect">
              <a:avLst/>
            </a:prstGeom>
            <a:blipFill>
              <a:blip r:embed="rId6" cstate="print"/>
              <a:stretch>
                <a:fillRect/>
              </a:stretch>
            </a:blipFill>
          </p:spPr>
          <p:txBody>
            <a:bodyPr wrap="square" lIns="0" tIns="0" rIns="0" bIns="0" rtlCol="0"/>
            <a:lstStyle/>
            <a:p>
              <a:endParaRPr lang="es-CL" noProof="0" dirty="0">
                <a:solidFill>
                  <a:srgbClr val="002060"/>
                </a:solidFill>
              </a:endParaRPr>
            </a:p>
          </p:txBody>
        </p:sp>
        <p:sp>
          <p:nvSpPr>
            <p:cNvPr id="17" name="object 17"/>
            <p:cNvSpPr/>
            <p:nvPr/>
          </p:nvSpPr>
          <p:spPr>
            <a:xfrm>
              <a:off x="1737359" y="1900428"/>
              <a:ext cx="2324100" cy="1382395"/>
            </a:xfrm>
            <a:custGeom>
              <a:avLst/>
              <a:gdLst/>
              <a:ahLst/>
              <a:cxnLst/>
              <a:rect l="l" t="t" r="r" b="b"/>
              <a:pathLst>
                <a:path w="2324100" h="1382395">
                  <a:moveTo>
                    <a:pt x="0" y="1382268"/>
                  </a:moveTo>
                  <a:lnTo>
                    <a:pt x="2324100" y="1382268"/>
                  </a:lnTo>
                  <a:lnTo>
                    <a:pt x="2324100" y="0"/>
                  </a:lnTo>
                  <a:lnTo>
                    <a:pt x="0" y="0"/>
                  </a:lnTo>
                  <a:lnTo>
                    <a:pt x="0" y="1382268"/>
                  </a:lnTo>
                  <a:close/>
                </a:path>
              </a:pathLst>
            </a:custGeom>
            <a:ln w="9144">
              <a:solidFill>
                <a:srgbClr val="000000"/>
              </a:solidFill>
            </a:ln>
          </p:spPr>
          <p:txBody>
            <a:bodyPr wrap="square" lIns="0" tIns="0" rIns="0" bIns="0" rtlCol="0"/>
            <a:lstStyle/>
            <a:p>
              <a:endParaRPr lang="es-CL" noProof="0" dirty="0">
                <a:solidFill>
                  <a:srgbClr val="002060"/>
                </a:solidFill>
              </a:endParaRPr>
            </a:p>
          </p:txBody>
        </p:sp>
      </p:grpSp>
      <p:sp>
        <p:nvSpPr>
          <p:cNvPr id="18" name="object 18"/>
          <p:cNvSpPr txBox="1">
            <a:spLocks noGrp="1"/>
          </p:cNvSpPr>
          <p:nvPr>
            <p:ph type="title" idx="4294967295"/>
          </p:nvPr>
        </p:nvSpPr>
        <p:spPr>
          <a:xfrm>
            <a:off x="-346866" y="2056899"/>
            <a:ext cx="9563725" cy="505267"/>
          </a:xfrm>
          <a:prstGeom prst="rect">
            <a:avLst/>
          </a:prstGeom>
        </p:spPr>
        <p:txBody>
          <a:bodyPr vert="horz" wrap="square" lIns="0" tIns="12700" rIns="0" bIns="0" rtlCol="0">
            <a:spAutoFit/>
          </a:bodyPr>
          <a:lstStyle/>
          <a:p>
            <a:pPr marL="1381125" marR="5080" indent="-1369060">
              <a:lnSpc>
                <a:spcPct val="100000"/>
              </a:lnSpc>
              <a:spcBef>
                <a:spcPts val="100"/>
              </a:spcBef>
            </a:pP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CONFECCION DEL PLAN</a:t>
            </a:r>
            <a:r>
              <a:rPr lang="es-CL" sz="3200" b="1" u="sng" spc="-2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EMERGENCIA</a:t>
            </a:r>
          </a:p>
        </p:txBody>
      </p:sp>
      <p:sp>
        <p:nvSpPr>
          <p:cNvPr id="19" name="object 19"/>
          <p:cNvSpPr txBox="1"/>
          <p:nvPr/>
        </p:nvSpPr>
        <p:spPr>
          <a:xfrm>
            <a:off x="1065141" y="3266151"/>
            <a:ext cx="2083062" cy="873957"/>
          </a:xfrm>
          <a:prstGeom prst="rect">
            <a:avLst/>
          </a:prstGeom>
        </p:spPr>
        <p:txBody>
          <a:bodyPr vert="horz" wrap="square" lIns="0" tIns="12065" rIns="0" bIns="0" rtlCol="0">
            <a:spAutoFit/>
          </a:bodyPr>
          <a:lstStyle/>
          <a:p>
            <a:pPr marL="12700">
              <a:lnSpc>
                <a:spcPct val="100000"/>
              </a:lnSpc>
              <a:spcBef>
                <a:spcPts val="95"/>
              </a:spcBef>
            </a:pPr>
            <a:r>
              <a:rPr lang="es-CL" sz="2800" spc="-5" noProof="0" dirty="0">
                <a:solidFill>
                  <a:srgbClr val="002060"/>
                </a:solidFill>
                <a:latin typeface="Arial"/>
                <a:cs typeface="Arial"/>
              </a:rPr>
              <a:t>Plan </a:t>
            </a:r>
            <a:r>
              <a:rPr lang="es-CL" sz="2800" noProof="0" dirty="0">
                <a:solidFill>
                  <a:srgbClr val="002060"/>
                </a:solidFill>
                <a:latin typeface="Arial"/>
                <a:cs typeface="Arial"/>
              </a:rPr>
              <a:t>Específico</a:t>
            </a:r>
            <a:endParaRPr lang="es-CL" sz="4200" baseline="1984" noProof="0" dirty="0">
              <a:solidFill>
                <a:srgbClr val="002060"/>
              </a:solidFill>
              <a:latin typeface="Arial"/>
              <a:cs typeface="Arial"/>
            </a:endParaRPr>
          </a:p>
        </p:txBody>
      </p:sp>
      <p:grpSp>
        <p:nvGrpSpPr>
          <p:cNvPr id="20" name="object 20"/>
          <p:cNvGrpSpPr/>
          <p:nvPr/>
        </p:nvGrpSpPr>
        <p:grpSpPr>
          <a:xfrm>
            <a:off x="3072002" y="5500194"/>
            <a:ext cx="2829431" cy="2085975"/>
            <a:chOff x="4241291" y="4143565"/>
            <a:chExt cx="3549015" cy="2085975"/>
          </a:xfrm>
        </p:grpSpPr>
        <p:sp>
          <p:nvSpPr>
            <p:cNvPr id="21" name="object 21"/>
            <p:cNvSpPr/>
            <p:nvPr/>
          </p:nvSpPr>
          <p:spPr>
            <a:xfrm>
              <a:off x="4241291" y="5533644"/>
              <a:ext cx="3548634" cy="695706"/>
            </a:xfrm>
            <a:prstGeom prst="rect">
              <a:avLst/>
            </a:prstGeom>
            <a:blipFill>
              <a:blip r:embed="rId7" cstate="print"/>
              <a:stretch>
                <a:fillRect/>
              </a:stretch>
            </a:blipFill>
          </p:spPr>
          <p:txBody>
            <a:bodyPr wrap="square" lIns="0" tIns="0" rIns="0" bIns="0" rtlCol="0"/>
            <a:lstStyle/>
            <a:p>
              <a:endParaRPr lang="es-CL" noProof="0" dirty="0">
                <a:solidFill>
                  <a:srgbClr val="002060"/>
                </a:solidFill>
              </a:endParaRPr>
            </a:p>
          </p:txBody>
        </p:sp>
        <p:sp>
          <p:nvSpPr>
            <p:cNvPr id="22" name="object 22"/>
            <p:cNvSpPr/>
            <p:nvPr/>
          </p:nvSpPr>
          <p:spPr>
            <a:xfrm>
              <a:off x="4248911" y="4148328"/>
              <a:ext cx="2330195" cy="1382268"/>
            </a:xfrm>
            <a:prstGeom prst="rect">
              <a:avLst/>
            </a:prstGeom>
            <a:blipFill>
              <a:blip r:embed="rId8" cstate="print"/>
              <a:stretch>
                <a:fillRect/>
              </a:stretch>
            </a:blipFill>
          </p:spPr>
          <p:txBody>
            <a:bodyPr wrap="square" lIns="0" tIns="0" rIns="0" bIns="0" rtlCol="0"/>
            <a:lstStyle/>
            <a:p>
              <a:endParaRPr lang="es-CL" noProof="0" dirty="0">
                <a:solidFill>
                  <a:srgbClr val="002060"/>
                </a:solidFill>
              </a:endParaRPr>
            </a:p>
          </p:txBody>
        </p:sp>
        <p:sp>
          <p:nvSpPr>
            <p:cNvPr id="23" name="object 23"/>
            <p:cNvSpPr/>
            <p:nvPr/>
          </p:nvSpPr>
          <p:spPr>
            <a:xfrm>
              <a:off x="4248911" y="4148328"/>
              <a:ext cx="2330450" cy="1382395"/>
            </a:xfrm>
            <a:custGeom>
              <a:avLst/>
              <a:gdLst/>
              <a:ahLst/>
              <a:cxnLst/>
              <a:rect l="l" t="t" r="r" b="b"/>
              <a:pathLst>
                <a:path w="2330450" h="1382395">
                  <a:moveTo>
                    <a:pt x="0" y="1382268"/>
                  </a:moveTo>
                  <a:lnTo>
                    <a:pt x="2330195" y="1382268"/>
                  </a:lnTo>
                  <a:lnTo>
                    <a:pt x="2330195" y="0"/>
                  </a:lnTo>
                  <a:lnTo>
                    <a:pt x="0" y="0"/>
                  </a:lnTo>
                  <a:lnTo>
                    <a:pt x="0" y="1382268"/>
                  </a:lnTo>
                  <a:close/>
                </a:path>
              </a:pathLst>
            </a:custGeom>
            <a:ln w="9144">
              <a:solidFill>
                <a:srgbClr val="000000"/>
              </a:solidFill>
            </a:ln>
          </p:spPr>
          <p:txBody>
            <a:bodyPr wrap="square" lIns="0" tIns="0" rIns="0" bIns="0" rtlCol="0"/>
            <a:lstStyle/>
            <a:p>
              <a:endParaRPr lang="es-CL" noProof="0" dirty="0">
                <a:solidFill>
                  <a:srgbClr val="002060"/>
                </a:solidFill>
              </a:endParaRPr>
            </a:p>
          </p:txBody>
        </p:sp>
      </p:grpSp>
      <p:sp>
        <p:nvSpPr>
          <p:cNvPr id="24" name="object 24"/>
          <p:cNvSpPr txBox="1"/>
          <p:nvPr/>
        </p:nvSpPr>
        <p:spPr>
          <a:xfrm>
            <a:off x="3277519" y="5675022"/>
            <a:ext cx="1934400" cy="873957"/>
          </a:xfrm>
          <a:prstGeom prst="rect">
            <a:avLst/>
          </a:prstGeom>
        </p:spPr>
        <p:txBody>
          <a:bodyPr vert="horz" wrap="square" lIns="0" tIns="12065" rIns="0" bIns="0" rtlCol="0">
            <a:spAutoFit/>
          </a:bodyPr>
          <a:lstStyle/>
          <a:p>
            <a:pPr marL="12700">
              <a:lnSpc>
                <a:spcPct val="100000"/>
              </a:lnSpc>
              <a:spcBef>
                <a:spcPts val="95"/>
              </a:spcBef>
            </a:pPr>
            <a:r>
              <a:rPr lang="es-CL" sz="2800" spc="-5" noProof="0" dirty="0">
                <a:solidFill>
                  <a:srgbClr val="002060"/>
                </a:solidFill>
                <a:latin typeface="Arial"/>
                <a:cs typeface="Arial"/>
              </a:rPr>
              <a:t>PLAN</a:t>
            </a:r>
            <a:r>
              <a:rPr lang="es-CL" sz="2800" spc="-85" noProof="0" dirty="0">
                <a:solidFill>
                  <a:srgbClr val="002060"/>
                </a:solidFill>
                <a:latin typeface="Arial"/>
                <a:cs typeface="Arial"/>
              </a:rPr>
              <a:t> </a:t>
            </a:r>
            <a:r>
              <a:rPr lang="es-CL" sz="2800" spc="-5" noProof="0" dirty="0">
                <a:solidFill>
                  <a:srgbClr val="002060"/>
                </a:solidFill>
                <a:latin typeface="Arial"/>
                <a:cs typeface="Arial"/>
              </a:rPr>
              <a:t>GLOBAL</a:t>
            </a:r>
            <a:endParaRPr lang="es-CL" sz="2800" noProof="0" dirty="0">
              <a:solidFill>
                <a:srgbClr val="002060"/>
              </a:solidFill>
              <a:latin typeface="Arial"/>
              <a:cs typeface="Arial"/>
            </a:endParaRPr>
          </a:p>
        </p:txBody>
      </p:sp>
      <p:sp>
        <p:nvSpPr>
          <p:cNvPr id="25" name="object 25"/>
          <p:cNvSpPr/>
          <p:nvPr/>
        </p:nvSpPr>
        <p:spPr>
          <a:xfrm>
            <a:off x="1459110" y="4317093"/>
            <a:ext cx="4968875" cy="1016635"/>
          </a:xfrm>
          <a:custGeom>
            <a:avLst/>
            <a:gdLst/>
            <a:ahLst/>
            <a:cxnLst/>
            <a:rect l="l" t="t" r="r" b="b"/>
            <a:pathLst>
              <a:path w="4968875" h="1016635">
                <a:moveTo>
                  <a:pt x="2369566" y="1008126"/>
                </a:moveTo>
                <a:lnTo>
                  <a:pt x="2352967" y="988822"/>
                </a:lnTo>
                <a:lnTo>
                  <a:pt x="2286254" y="911225"/>
                </a:lnTo>
                <a:lnTo>
                  <a:pt x="2271496" y="946416"/>
                </a:lnTo>
                <a:lnTo>
                  <a:pt x="14732" y="0"/>
                </a:lnTo>
                <a:lnTo>
                  <a:pt x="0" y="35052"/>
                </a:lnTo>
                <a:lnTo>
                  <a:pt x="2256790" y="981481"/>
                </a:lnTo>
                <a:lnTo>
                  <a:pt x="2242058" y="1016635"/>
                </a:lnTo>
                <a:lnTo>
                  <a:pt x="2369566" y="1008126"/>
                </a:lnTo>
                <a:close/>
              </a:path>
              <a:path w="4968875" h="1016635">
                <a:moveTo>
                  <a:pt x="2655316" y="893826"/>
                </a:moveTo>
                <a:lnTo>
                  <a:pt x="2617216" y="893826"/>
                </a:lnTo>
                <a:lnTo>
                  <a:pt x="2617216" y="17526"/>
                </a:lnTo>
                <a:lnTo>
                  <a:pt x="2579116" y="17526"/>
                </a:lnTo>
                <a:lnTo>
                  <a:pt x="2579116" y="893826"/>
                </a:lnTo>
                <a:lnTo>
                  <a:pt x="2541016" y="893826"/>
                </a:lnTo>
                <a:lnTo>
                  <a:pt x="2598166" y="1008126"/>
                </a:lnTo>
                <a:lnTo>
                  <a:pt x="2645791" y="912876"/>
                </a:lnTo>
                <a:lnTo>
                  <a:pt x="2655316" y="893826"/>
                </a:lnTo>
                <a:close/>
              </a:path>
              <a:path w="4968875" h="1016635">
                <a:moveTo>
                  <a:pt x="4968367" y="34798"/>
                </a:moveTo>
                <a:lnTo>
                  <a:pt x="4952365" y="254"/>
                </a:lnTo>
                <a:lnTo>
                  <a:pt x="2922422" y="942695"/>
                </a:lnTo>
                <a:lnTo>
                  <a:pt x="2906395" y="908177"/>
                </a:lnTo>
                <a:lnTo>
                  <a:pt x="2826766" y="1008126"/>
                </a:lnTo>
                <a:lnTo>
                  <a:pt x="2954528" y="1011809"/>
                </a:lnTo>
                <a:lnTo>
                  <a:pt x="2942196" y="985266"/>
                </a:lnTo>
                <a:lnTo>
                  <a:pt x="2938449" y="977226"/>
                </a:lnTo>
                <a:lnTo>
                  <a:pt x="4968367" y="34798"/>
                </a:lnTo>
                <a:close/>
              </a:path>
            </a:pathLst>
          </a:custGeom>
          <a:solidFill>
            <a:srgbClr val="000000"/>
          </a:solidFill>
        </p:spPr>
        <p:txBody>
          <a:bodyPr wrap="square" lIns="0" tIns="0" rIns="0" bIns="0" rtlCol="0"/>
          <a:lstStyle/>
          <a:p>
            <a:endParaRPr lang="es-CL" noProof="0" dirty="0">
              <a:solidFill>
                <a:srgbClr val="002060"/>
              </a:solidFill>
            </a:endParaRPr>
          </a:p>
        </p:txBody>
      </p:sp>
      <p:sp>
        <p:nvSpPr>
          <p:cNvPr id="2" name="object 19">
            <a:extLst>
              <a:ext uri="{FF2B5EF4-FFF2-40B4-BE49-F238E27FC236}">
                <a16:creationId xmlns:a16="http://schemas.microsoft.com/office/drawing/2014/main" id="{48A9AC46-A7C1-D41F-1C54-C3FBC20946FA}"/>
              </a:ext>
            </a:extLst>
          </p:cNvPr>
          <p:cNvSpPr txBox="1"/>
          <p:nvPr/>
        </p:nvSpPr>
        <p:spPr>
          <a:xfrm>
            <a:off x="3434556" y="3248253"/>
            <a:ext cx="2083062" cy="873957"/>
          </a:xfrm>
          <a:prstGeom prst="rect">
            <a:avLst/>
          </a:prstGeom>
        </p:spPr>
        <p:txBody>
          <a:bodyPr vert="horz" wrap="square" lIns="0" tIns="12065" rIns="0" bIns="0" rtlCol="0">
            <a:spAutoFit/>
          </a:bodyPr>
          <a:lstStyle/>
          <a:p>
            <a:pPr marL="12700">
              <a:lnSpc>
                <a:spcPct val="100000"/>
              </a:lnSpc>
              <a:spcBef>
                <a:spcPts val="95"/>
              </a:spcBef>
            </a:pPr>
            <a:r>
              <a:rPr lang="es-CL" sz="2800" spc="-5" noProof="0" dirty="0">
                <a:solidFill>
                  <a:srgbClr val="002060"/>
                </a:solidFill>
                <a:latin typeface="Arial"/>
                <a:cs typeface="Arial"/>
              </a:rPr>
              <a:t>Plan </a:t>
            </a:r>
            <a:r>
              <a:rPr lang="es-CL" sz="2800" noProof="0" dirty="0">
                <a:solidFill>
                  <a:srgbClr val="002060"/>
                </a:solidFill>
                <a:latin typeface="Arial"/>
                <a:cs typeface="Arial"/>
              </a:rPr>
              <a:t>Específico</a:t>
            </a:r>
            <a:endParaRPr lang="es-CL" sz="4200" baseline="1984" noProof="0" dirty="0">
              <a:solidFill>
                <a:srgbClr val="002060"/>
              </a:solidFill>
              <a:latin typeface="Arial"/>
              <a:cs typeface="Arial"/>
            </a:endParaRPr>
          </a:p>
        </p:txBody>
      </p:sp>
      <p:sp>
        <p:nvSpPr>
          <p:cNvPr id="4" name="object 19">
            <a:extLst>
              <a:ext uri="{FF2B5EF4-FFF2-40B4-BE49-F238E27FC236}">
                <a16:creationId xmlns:a16="http://schemas.microsoft.com/office/drawing/2014/main" id="{517FC498-F039-63D9-2601-5C8CCA3D0DFD}"/>
              </a:ext>
            </a:extLst>
          </p:cNvPr>
          <p:cNvSpPr txBox="1"/>
          <p:nvPr/>
        </p:nvSpPr>
        <p:spPr>
          <a:xfrm>
            <a:off x="5901433" y="3146618"/>
            <a:ext cx="2083062" cy="873957"/>
          </a:xfrm>
          <a:prstGeom prst="rect">
            <a:avLst/>
          </a:prstGeom>
        </p:spPr>
        <p:txBody>
          <a:bodyPr vert="horz" wrap="square" lIns="0" tIns="12065" rIns="0" bIns="0" rtlCol="0">
            <a:spAutoFit/>
          </a:bodyPr>
          <a:lstStyle/>
          <a:p>
            <a:pPr marL="12700">
              <a:lnSpc>
                <a:spcPct val="100000"/>
              </a:lnSpc>
              <a:spcBef>
                <a:spcPts val="95"/>
              </a:spcBef>
            </a:pPr>
            <a:r>
              <a:rPr lang="es-CL" sz="2800" spc="-5" noProof="0" dirty="0">
                <a:solidFill>
                  <a:srgbClr val="002060"/>
                </a:solidFill>
                <a:latin typeface="Arial"/>
                <a:cs typeface="Arial"/>
              </a:rPr>
              <a:t>Plan </a:t>
            </a:r>
            <a:r>
              <a:rPr lang="es-CL" sz="2800" noProof="0" dirty="0">
                <a:solidFill>
                  <a:srgbClr val="002060"/>
                </a:solidFill>
                <a:latin typeface="Arial"/>
                <a:cs typeface="Arial"/>
              </a:rPr>
              <a:t>Específico</a:t>
            </a:r>
            <a:endParaRPr lang="es-CL" sz="4200" baseline="1984" noProof="0" dirty="0">
              <a:solidFill>
                <a:srgbClr val="002060"/>
              </a:solidFill>
              <a:latin typeface="Arial"/>
              <a:cs typeface="Arial"/>
            </a:endParaRPr>
          </a:p>
        </p:txBody>
      </p:sp>
    </p:spTree>
    <p:extLst>
      <p:ext uri="{BB962C8B-B14F-4D97-AF65-F5344CB8AC3E}">
        <p14:creationId xmlns:p14="http://schemas.microsoft.com/office/powerpoint/2010/main" val="410491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7" name="object 7"/>
          <p:cNvSpPr txBox="1">
            <a:spLocks noGrp="1"/>
          </p:cNvSpPr>
          <p:nvPr>
            <p:ph type="title" idx="4294967295"/>
          </p:nvPr>
        </p:nvSpPr>
        <p:spPr>
          <a:xfrm>
            <a:off x="568529" y="1659289"/>
            <a:ext cx="7257001" cy="505908"/>
          </a:xfrm>
          <a:prstGeom prst="rect">
            <a:avLst/>
          </a:prstGeom>
        </p:spPr>
        <p:txBody>
          <a:bodyPr vert="horz" wrap="square" lIns="0" tIns="13335" rIns="0" bIns="0" rtlCol="0">
            <a:spAutoFit/>
          </a:bodyPr>
          <a:lstStyle/>
          <a:p>
            <a:pPr marL="12700">
              <a:lnSpc>
                <a:spcPct val="100000"/>
              </a:lnSpc>
              <a:spcBef>
                <a:spcPts val="105"/>
              </a:spcBef>
            </a:pP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PLANES</a:t>
            </a:r>
            <a:r>
              <a:rPr lang="es-CL" sz="3200" b="1" u="sng" spc="-4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ESPECIFICOS</a:t>
            </a:r>
          </a:p>
        </p:txBody>
      </p:sp>
      <p:sp>
        <p:nvSpPr>
          <p:cNvPr id="8" name="object 8"/>
          <p:cNvSpPr txBox="1"/>
          <p:nvPr/>
        </p:nvSpPr>
        <p:spPr>
          <a:xfrm>
            <a:off x="943290" y="2220155"/>
            <a:ext cx="3253740" cy="330835"/>
          </a:xfrm>
          <a:prstGeom prst="rect">
            <a:avLst/>
          </a:prstGeom>
        </p:spPr>
        <p:txBody>
          <a:bodyPr vert="horz" wrap="square" lIns="0" tIns="13335" rIns="0" bIns="0" rtlCol="0">
            <a:spAutoFit/>
          </a:bodyPr>
          <a:lstStyle/>
          <a:p>
            <a:pPr marL="355600" indent="-343535">
              <a:lnSpc>
                <a:spcPct val="100000"/>
              </a:lnSpc>
              <a:spcBef>
                <a:spcPts val="105"/>
              </a:spcBef>
              <a:buFont typeface="Arial"/>
              <a:buChar char="•"/>
              <a:tabLst>
                <a:tab pos="355600" algn="l"/>
                <a:tab pos="356235" algn="l"/>
              </a:tabLst>
            </a:pPr>
            <a:r>
              <a:rPr lang="es-CL" b="1" noProof="0" dirty="0">
                <a:solidFill>
                  <a:srgbClr val="002060"/>
                </a:solidFill>
                <a:latin typeface="Arial"/>
                <a:cs typeface="Arial"/>
              </a:rPr>
              <a:t>RESPONSABILIDADES</a:t>
            </a:r>
            <a:r>
              <a:rPr lang="es-CL" sz="2000" b="1" noProof="0" dirty="0">
                <a:solidFill>
                  <a:srgbClr val="002060"/>
                </a:solidFill>
                <a:latin typeface="Arial"/>
                <a:cs typeface="Arial"/>
              </a:rPr>
              <a:t>:</a:t>
            </a:r>
            <a:endParaRPr lang="es-CL" sz="2000" noProof="0" dirty="0">
              <a:solidFill>
                <a:srgbClr val="002060"/>
              </a:solidFill>
              <a:latin typeface="Arial"/>
              <a:cs typeface="Arial"/>
            </a:endParaRPr>
          </a:p>
        </p:txBody>
      </p:sp>
      <p:sp>
        <p:nvSpPr>
          <p:cNvPr id="9" name="object 9"/>
          <p:cNvSpPr txBox="1"/>
          <p:nvPr/>
        </p:nvSpPr>
        <p:spPr>
          <a:xfrm>
            <a:off x="1279815" y="2538587"/>
            <a:ext cx="4275455" cy="330835"/>
          </a:xfrm>
          <a:prstGeom prst="rect">
            <a:avLst/>
          </a:prstGeom>
        </p:spPr>
        <p:txBody>
          <a:bodyPr vert="horz" wrap="square" lIns="0" tIns="13335" rIns="0" bIns="0" rtlCol="0">
            <a:spAutoFit/>
          </a:bodyPr>
          <a:lstStyle/>
          <a:p>
            <a:pPr marL="355600" indent="-342900">
              <a:lnSpc>
                <a:spcPct val="100000"/>
              </a:lnSpc>
              <a:spcBef>
                <a:spcPts val="105"/>
              </a:spcBef>
              <a:buFont typeface="Wingdings" panose="05000000000000000000" pitchFamily="2" charset="2"/>
              <a:buChar char="ü"/>
              <a:tabLst>
                <a:tab pos="1720850" algn="l"/>
                <a:tab pos="3542665" algn="l"/>
              </a:tabLst>
            </a:pPr>
            <a:r>
              <a:rPr lang="es-CL" sz="2000" noProof="0" dirty="0">
                <a:solidFill>
                  <a:srgbClr val="002060"/>
                </a:solidFill>
                <a:latin typeface="Arial"/>
                <a:cs typeface="Arial"/>
              </a:rPr>
              <a:t>Identi</a:t>
            </a:r>
            <a:r>
              <a:rPr lang="es-CL" sz="2000" spc="-10" noProof="0" dirty="0">
                <a:solidFill>
                  <a:srgbClr val="002060"/>
                </a:solidFill>
                <a:latin typeface="Arial"/>
                <a:cs typeface="Arial"/>
              </a:rPr>
              <a:t>f</a:t>
            </a:r>
            <a:r>
              <a:rPr lang="es-CL" sz="2000" noProof="0" dirty="0">
                <a:solidFill>
                  <a:srgbClr val="002060"/>
                </a:solidFill>
                <a:latin typeface="Arial"/>
                <a:cs typeface="Arial"/>
              </a:rPr>
              <a:t>icar	</a:t>
            </a:r>
            <a:r>
              <a:rPr lang="es-CL" noProof="0" dirty="0">
                <a:solidFill>
                  <a:srgbClr val="002060"/>
                </a:solidFill>
                <a:latin typeface="Arial"/>
                <a:cs typeface="Arial"/>
              </a:rPr>
              <a:t>par</a:t>
            </a:r>
            <a:r>
              <a:rPr lang="es-CL" spc="-10" noProof="0" dirty="0">
                <a:solidFill>
                  <a:srgbClr val="002060"/>
                </a:solidFill>
                <a:latin typeface="Arial"/>
                <a:cs typeface="Arial"/>
              </a:rPr>
              <a:t>t</a:t>
            </a:r>
            <a:r>
              <a:rPr lang="es-CL" noProof="0" dirty="0">
                <a:solidFill>
                  <a:srgbClr val="002060"/>
                </a:solidFill>
                <a:latin typeface="Arial"/>
                <a:cs typeface="Arial"/>
              </a:rPr>
              <a:t>icip</a:t>
            </a:r>
            <a:r>
              <a:rPr lang="es-CL" spc="5" noProof="0" dirty="0">
                <a:solidFill>
                  <a:srgbClr val="002060"/>
                </a:solidFill>
                <a:latin typeface="Arial"/>
                <a:cs typeface="Arial"/>
              </a:rPr>
              <a:t>a</a:t>
            </a:r>
            <a:r>
              <a:rPr lang="es-CL" noProof="0" dirty="0">
                <a:solidFill>
                  <a:srgbClr val="002060"/>
                </a:solidFill>
                <a:latin typeface="Arial"/>
                <a:cs typeface="Arial"/>
              </a:rPr>
              <a:t>n</a:t>
            </a:r>
            <a:r>
              <a:rPr lang="es-CL" spc="-20" noProof="0" dirty="0">
                <a:solidFill>
                  <a:srgbClr val="002060"/>
                </a:solidFill>
                <a:latin typeface="Arial"/>
                <a:cs typeface="Arial"/>
              </a:rPr>
              <a:t>t</a:t>
            </a:r>
            <a:r>
              <a:rPr lang="es-CL" noProof="0" dirty="0">
                <a:solidFill>
                  <a:srgbClr val="002060"/>
                </a:solidFill>
                <a:latin typeface="Arial"/>
                <a:cs typeface="Arial"/>
              </a:rPr>
              <a:t>es</a:t>
            </a:r>
            <a:r>
              <a:rPr lang="es-CL" sz="2000" dirty="0">
                <a:solidFill>
                  <a:srgbClr val="002060"/>
                </a:solidFill>
                <a:latin typeface="Arial"/>
                <a:cs typeface="Arial"/>
              </a:rPr>
              <a:t> </a:t>
            </a:r>
            <a:r>
              <a:rPr lang="es-CL" sz="2000" noProof="0" dirty="0">
                <a:solidFill>
                  <a:srgbClr val="002060"/>
                </a:solidFill>
                <a:latin typeface="Arial"/>
                <a:cs typeface="Arial"/>
              </a:rPr>
              <a:t>clav</a:t>
            </a:r>
            <a:r>
              <a:rPr lang="es-CL" sz="2000" spc="-20" noProof="0" dirty="0">
                <a:solidFill>
                  <a:srgbClr val="002060"/>
                </a:solidFill>
                <a:latin typeface="Arial"/>
                <a:cs typeface="Arial"/>
              </a:rPr>
              <a:t>e</a:t>
            </a:r>
            <a:r>
              <a:rPr lang="es-CL" sz="2000" noProof="0" dirty="0">
                <a:solidFill>
                  <a:srgbClr val="002060"/>
                </a:solidFill>
                <a:latin typeface="Arial"/>
                <a:cs typeface="Arial"/>
              </a:rPr>
              <a:t>s</a:t>
            </a:r>
          </a:p>
        </p:txBody>
      </p:sp>
      <p:sp>
        <p:nvSpPr>
          <p:cNvPr id="10" name="object 10"/>
          <p:cNvSpPr txBox="1"/>
          <p:nvPr/>
        </p:nvSpPr>
        <p:spPr>
          <a:xfrm>
            <a:off x="5181924" y="2550990"/>
            <a:ext cx="2072639" cy="330835"/>
          </a:xfrm>
          <a:prstGeom prst="rect">
            <a:avLst/>
          </a:prstGeom>
        </p:spPr>
        <p:txBody>
          <a:bodyPr vert="horz" wrap="square" lIns="0" tIns="13335" rIns="0" bIns="0" rtlCol="0">
            <a:spAutoFit/>
          </a:bodyPr>
          <a:lstStyle/>
          <a:p>
            <a:pPr marL="12700">
              <a:lnSpc>
                <a:spcPct val="100000"/>
              </a:lnSpc>
              <a:spcBef>
                <a:spcPts val="105"/>
              </a:spcBef>
              <a:tabLst>
                <a:tab pos="520065" algn="l"/>
                <a:tab pos="1861185" algn="l"/>
              </a:tabLst>
            </a:pPr>
            <a:r>
              <a:rPr lang="es-CL" sz="2000" noProof="0" dirty="0">
                <a:solidFill>
                  <a:srgbClr val="002060"/>
                </a:solidFill>
                <a:latin typeface="Arial"/>
                <a:cs typeface="Arial"/>
              </a:rPr>
              <a:t>Y d</a:t>
            </a:r>
            <a:r>
              <a:rPr lang="es-CL" sz="2000" spc="-10" noProof="0" dirty="0">
                <a:solidFill>
                  <a:srgbClr val="002060"/>
                </a:solidFill>
                <a:latin typeface="Arial"/>
                <a:cs typeface="Arial"/>
              </a:rPr>
              <a:t>e</a:t>
            </a:r>
            <a:r>
              <a:rPr lang="es-CL" sz="2000" noProof="0" dirty="0">
                <a:solidFill>
                  <a:srgbClr val="002060"/>
                </a:solidFill>
                <a:latin typeface="Arial"/>
                <a:cs typeface="Arial"/>
              </a:rPr>
              <a:t>scribir</a:t>
            </a:r>
            <a:r>
              <a:rPr lang="es-CL" sz="2000" dirty="0">
                <a:solidFill>
                  <a:srgbClr val="002060"/>
                </a:solidFill>
                <a:latin typeface="Arial"/>
                <a:cs typeface="Arial"/>
              </a:rPr>
              <a:t> </a:t>
            </a:r>
            <a:r>
              <a:rPr lang="es-CL" sz="2000" spc="-5" noProof="0" dirty="0">
                <a:solidFill>
                  <a:srgbClr val="002060"/>
                </a:solidFill>
                <a:latin typeface="Arial"/>
                <a:cs typeface="Arial"/>
              </a:rPr>
              <a:t>la</a:t>
            </a:r>
            <a:endParaRPr lang="es-CL" sz="2000" noProof="0" dirty="0">
              <a:solidFill>
                <a:srgbClr val="002060"/>
              </a:solidFill>
              <a:latin typeface="Arial"/>
              <a:cs typeface="Arial"/>
            </a:endParaRPr>
          </a:p>
        </p:txBody>
      </p:sp>
      <p:sp>
        <p:nvSpPr>
          <p:cNvPr id="11" name="object 11"/>
          <p:cNvSpPr txBox="1"/>
          <p:nvPr/>
        </p:nvSpPr>
        <p:spPr>
          <a:xfrm>
            <a:off x="387983" y="2844616"/>
            <a:ext cx="7618095" cy="3870931"/>
          </a:xfrm>
          <a:prstGeom prst="rect">
            <a:avLst/>
          </a:prstGeom>
        </p:spPr>
        <p:txBody>
          <a:bodyPr vert="horz" wrap="square" lIns="0" tIns="13335" rIns="0" bIns="0" rtlCol="0">
            <a:spAutoFit/>
          </a:bodyPr>
          <a:lstStyle/>
          <a:p>
            <a:pPr marL="1155700" marR="5080" algn="just">
              <a:lnSpc>
                <a:spcPct val="100000"/>
              </a:lnSpc>
              <a:spcBef>
                <a:spcPts val="105"/>
              </a:spcBef>
            </a:pPr>
            <a:r>
              <a:rPr lang="es-CL" noProof="0" dirty="0">
                <a:solidFill>
                  <a:srgbClr val="002060"/>
                </a:solidFill>
                <a:latin typeface="Arial"/>
                <a:cs typeface="Arial"/>
              </a:rPr>
              <a:t>responsabilidad de cada uno, </a:t>
            </a:r>
            <a:r>
              <a:rPr lang="es-CL" spc="-5" noProof="0" dirty="0">
                <a:solidFill>
                  <a:srgbClr val="002060"/>
                </a:solidFill>
                <a:latin typeface="Arial"/>
                <a:cs typeface="Arial"/>
              </a:rPr>
              <a:t>identificar la persona  encargada </a:t>
            </a:r>
            <a:r>
              <a:rPr lang="es-CL" spc="-10" noProof="0" dirty="0">
                <a:solidFill>
                  <a:srgbClr val="002060"/>
                </a:solidFill>
                <a:latin typeface="Arial"/>
                <a:cs typeface="Arial"/>
              </a:rPr>
              <a:t>de </a:t>
            </a:r>
            <a:r>
              <a:rPr lang="es-CL" spc="-5" noProof="0" dirty="0">
                <a:solidFill>
                  <a:srgbClr val="002060"/>
                </a:solidFill>
                <a:latin typeface="Arial"/>
                <a:cs typeface="Arial"/>
              </a:rPr>
              <a:t>la respuesta </a:t>
            </a:r>
            <a:r>
              <a:rPr lang="es-CL" noProof="0" dirty="0">
                <a:solidFill>
                  <a:srgbClr val="002060"/>
                </a:solidFill>
                <a:latin typeface="Arial"/>
                <a:cs typeface="Arial"/>
              </a:rPr>
              <a:t>de </a:t>
            </a:r>
            <a:r>
              <a:rPr lang="es-CL" spc="-5" noProof="0" dirty="0">
                <a:solidFill>
                  <a:srgbClr val="002060"/>
                </a:solidFill>
                <a:latin typeface="Arial"/>
                <a:cs typeface="Arial"/>
              </a:rPr>
              <a:t>emergencia </a:t>
            </a:r>
            <a:r>
              <a:rPr lang="es-CL" noProof="0" dirty="0">
                <a:solidFill>
                  <a:srgbClr val="002060"/>
                </a:solidFill>
                <a:latin typeface="Arial"/>
                <a:cs typeface="Arial"/>
              </a:rPr>
              <a:t>y definir </a:t>
            </a:r>
            <a:r>
              <a:rPr lang="es-CL" spc="-5" noProof="0" dirty="0">
                <a:solidFill>
                  <a:srgbClr val="002060"/>
                </a:solidFill>
                <a:latin typeface="Arial"/>
                <a:cs typeface="Arial"/>
              </a:rPr>
              <a:t>las  </a:t>
            </a:r>
            <a:r>
              <a:rPr lang="es-CL" noProof="0" dirty="0">
                <a:solidFill>
                  <a:srgbClr val="002060"/>
                </a:solidFill>
                <a:latin typeface="Arial"/>
                <a:cs typeface="Arial"/>
              </a:rPr>
              <a:t>interrelaciones con otros</a:t>
            </a:r>
            <a:r>
              <a:rPr lang="es-CL" spc="-90" noProof="0" dirty="0">
                <a:solidFill>
                  <a:srgbClr val="002060"/>
                </a:solidFill>
                <a:latin typeface="Arial"/>
                <a:cs typeface="Arial"/>
              </a:rPr>
              <a:t> </a:t>
            </a:r>
            <a:r>
              <a:rPr lang="es-CL" noProof="0" dirty="0">
                <a:solidFill>
                  <a:srgbClr val="002060"/>
                </a:solidFill>
                <a:latin typeface="Arial"/>
                <a:cs typeface="Arial"/>
              </a:rPr>
              <a:t>organismos.</a:t>
            </a:r>
          </a:p>
          <a:p>
            <a:pPr marL="355600" indent="-343535">
              <a:lnSpc>
                <a:spcPct val="100000"/>
              </a:lnSpc>
              <a:spcBef>
                <a:spcPts val="480"/>
              </a:spcBef>
              <a:buFont typeface="Arial"/>
              <a:buChar char="•"/>
              <a:tabLst>
                <a:tab pos="355600" algn="l"/>
                <a:tab pos="356235" algn="l"/>
              </a:tabLst>
            </a:pPr>
            <a:r>
              <a:rPr lang="es-CL" b="1" spc="-15" noProof="0" dirty="0">
                <a:solidFill>
                  <a:srgbClr val="002060"/>
                </a:solidFill>
                <a:latin typeface="Arial"/>
                <a:cs typeface="Arial"/>
              </a:rPr>
              <a:t>EVALUACION </a:t>
            </a:r>
            <a:r>
              <a:rPr lang="es-CL" b="1" spc="5" noProof="0" dirty="0">
                <a:solidFill>
                  <a:srgbClr val="002060"/>
                </a:solidFill>
                <a:latin typeface="Arial"/>
                <a:cs typeface="Arial"/>
              </a:rPr>
              <a:t>DE</a:t>
            </a:r>
            <a:r>
              <a:rPr lang="es-CL" b="1" spc="-10" noProof="0" dirty="0">
                <a:solidFill>
                  <a:srgbClr val="002060"/>
                </a:solidFill>
                <a:latin typeface="Arial"/>
                <a:cs typeface="Arial"/>
              </a:rPr>
              <a:t> </a:t>
            </a:r>
            <a:r>
              <a:rPr lang="es-CL" b="1" noProof="0" dirty="0">
                <a:solidFill>
                  <a:srgbClr val="002060"/>
                </a:solidFill>
                <a:latin typeface="Arial"/>
                <a:cs typeface="Arial"/>
              </a:rPr>
              <a:t>RIESGOS:</a:t>
            </a:r>
            <a:endParaRPr lang="es-CL" noProof="0" dirty="0">
              <a:solidFill>
                <a:srgbClr val="002060"/>
              </a:solidFill>
              <a:latin typeface="Arial"/>
              <a:cs typeface="Arial"/>
            </a:endParaRPr>
          </a:p>
          <a:p>
            <a:pPr marL="1197610" lvl="1" indent="-285750">
              <a:lnSpc>
                <a:spcPct val="100000"/>
              </a:lnSpc>
              <a:spcBef>
                <a:spcPts val="480"/>
              </a:spcBef>
              <a:buClr>
                <a:srgbClr val="002060"/>
              </a:buClr>
              <a:buFont typeface="Wingdings" panose="05000000000000000000" pitchFamily="2" charset="2"/>
              <a:buChar char="ü"/>
              <a:tabLst>
                <a:tab pos="1156335" algn="l"/>
              </a:tabLst>
            </a:pPr>
            <a:r>
              <a:rPr lang="es-CL" noProof="0" dirty="0">
                <a:solidFill>
                  <a:srgbClr val="002060"/>
                </a:solidFill>
                <a:latin typeface="Arial"/>
                <a:cs typeface="Arial"/>
              </a:rPr>
              <a:t>Identificar </a:t>
            </a:r>
            <a:r>
              <a:rPr lang="es-CL" spc="-5" noProof="0" dirty="0">
                <a:solidFill>
                  <a:srgbClr val="002060"/>
                </a:solidFill>
                <a:latin typeface="Arial"/>
                <a:cs typeface="Arial"/>
              </a:rPr>
              <a:t>los </a:t>
            </a:r>
            <a:r>
              <a:rPr lang="es-CL" noProof="0" dirty="0">
                <a:solidFill>
                  <a:srgbClr val="002060"/>
                </a:solidFill>
                <a:latin typeface="Arial"/>
                <a:cs typeface="Arial"/>
              </a:rPr>
              <a:t>tipos y </a:t>
            </a:r>
            <a:r>
              <a:rPr lang="es-CL" spc="-5" noProof="0" dirty="0">
                <a:solidFill>
                  <a:srgbClr val="002060"/>
                </a:solidFill>
                <a:latin typeface="Arial"/>
                <a:cs typeface="Arial"/>
              </a:rPr>
              <a:t>la </a:t>
            </a:r>
            <a:r>
              <a:rPr lang="es-CL" noProof="0" dirty="0">
                <a:solidFill>
                  <a:srgbClr val="002060"/>
                </a:solidFill>
                <a:latin typeface="Arial"/>
                <a:cs typeface="Arial"/>
              </a:rPr>
              <a:t>localización </a:t>
            </a:r>
            <a:r>
              <a:rPr lang="es-CL" spc="-10" noProof="0" dirty="0">
                <a:solidFill>
                  <a:srgbClr val="002060"/>
                </a:solidFill>
                <a:latin typeface="Arial"/>
                <a:cs typeface="Arial"/>
              </a:rPr>
              <a:t>de </a:t>
            </a:r>
            <a:r>
              <a:rPr lang="es-CL" spc="-5" noProof="0" dirty="0">
                <a:solidFill>
                  <a:srgbClr val="002060"/>
                </a:solidFill>
                <a:latin typeface="Arial"/>
                <a:cs typeface="Arial"/>
              </a:rPr>
              <a:t>riesgos, zonas</a:t>
            </a:r>
            <a:r>
              <a:rPr lang="es-CL" spc="70" noProof="0" dirty="0">
                <a:solidFill>
                  <a:srgbClr val="002060"/>
                </a:solidFill>
                <a:latin typeface="Arial"/>
                <a:cs typeface="Arial"/>
              </a:rPr>
              <a:t> </a:t>
            </a:r>
            <a:r>
              <a:rPr lang="es-CL" noProof="0" dirty="0">
                <a:solidFill>
                  <a:srgbClr val="002060"/>
                </a:solidFill>
                <a:latin typeface="Arial"/>
                <a:cs typeface="Arial"/>
              </a:rPr>
              <a:t>de</a:t>
            </a:r>
          </a:p>
          <a:p>
            <a:pPr marL="1155700" algn="just">
              <a:lnSpc>
                <a:spcPct val="100000"/>
              </a:lnSpc>
            </a:pPr>
            <a:r>
              <a:rPr lang="es-CL" noProof="0" dirty="0">
                <a:solidFill>
                  <a:srgbClr val="002060"/>
                </a:solidFill>
                <a:latin typeface="Arial"/>
                <a:cs typeface="Arial"/>
              </a:rPr>
              <a:t>impacto y número de personas bajo</a:t>
            </a:r>
            <a:r>
              <a:rPr lang="es-CL" spc="-145" noProof="0" dirty="0">
                <a:solidFill>
                  <a:srgbClr val="002060"/>
                </a:solidFill>
                <a:latin typeface="Arial"/>
                <a:cs typeface="Arial"/>
              </a:rPr>
              <a:t> </a:t>
            </a:r>
            <a:r>
              <a:rPr lang="es-CL" noProof="0" dirty="0">
                <a:solidFill>
                  <a:srgbClr val="002060"/>
                </a:solidFill>
                <a:latin typeface="Arial"/>
                <a:cs typeface="Arial"/>
              </a:rPr>
              <a:t>riesgo.</a:t>
            </a:r>
          </a:p>
          <a:p>
            <a:pPr marL="355600" indent="-343535">
              <a:lnSpc>
                <a:spcPct val="100000"/>
              </a:lnSpc>
              <a:spcBef>
                <a:spcPts val="484"/>
              </a:spcBef>
              <a:buFont typeface="Arial"/>
              <a:buChar char="•"/>
              <a:tabLst>
                <a:tab pos="355600" algn="l"/>
                <a:tab pos="356235" algn="l"/>
              </a:tabLst>
            </a:pPr>
            <a:r>
              <a:rPr lang="es-CL" b="1" noProof="0" dirty="0">
                <a:solidFill>
                  <a:srgbClr val="002060"/>
                </a:solidFill>
                <a:latin typeface="Arial"/>
                <a:cs typeface="Arial"/>
              </a:rPr>
              <a:t>NOTIFICACION:</a:t>
            </a:r>
            <a:endParaRPr lang="es-CL" noProof="0" dirty="0">
              <a:solidFill>
                <a:srgbClr val="002060"/>
              </a:solidFill>
              <a:latin typeface="Arial"/>
              <a:cs typeface="Arial"/>
            </a:endParaRPr>
          </a:p>
          <a:p>
            <a:pPr marL="1212850" marR="5080" lvl="1" indent="-285750" algn="just">
              <a:lnSpc>
                <a:spcPct val="100000"/>
              </a:lnSpc>
              <a:spcBef>
                <a:spcPts val="480"/>
              </a:spcBef>
              <a:buClr>
                <a:srgbClr val="002060"/>
              </a:buClr>
              <a:buFont typeface="Wingdings" panose="05000000000000000000" pitchFamily="2" charset="2"/>
              <a:buChar char="ü"/>
              <a:tabLst>
                <a:tab pos="1156335" algn="l"/>
              </a:tabLst>
            </a:pPr>
            <a:r>
              <a:rPr lang="es-CL" noProof="0" dirty="0">
                <a:solidFill>
                  <a:srgbClr val="002060"/>
                </a:solidFill>
                <a:latin typeface="Arial"/>
                <a:cs typeface="Arial"/>
              </a:rPr>
              <a:t>Identificar </a:t>
            </a:r>
            <a:r>
              <a:rPr lang="es-CL" spc="-5" noProof="0" dirty="0">
                <a:solidFill>
                  <a:srgbClr val="002060"/>
                </a:solidFill>
                <a:latin typeface="Arial"/>
                <a:cs typeface="Arial"/>
              </a:rPr>
              <a:t>los </a:t>
            </a:r>
            <a:r>
              <a:rPr lang="es-CL" noProof="0" dirty="0">
                <a:solidFill>
                  <a:srgbClr val="002060"/>
                </a:solidFill>
                <a:latin typeface="Arial"/>
                <a:cs typeface="Arial"/>
              </a:rPr>
              <a:t>medios </a:t>
            </a:r>
            <a:r>
              <a:rPr lang="es-CL" spc="-5" noProof="0" dirty="0">
                <a:solidFill>
                  <a:srgbClr val="002060"/>
                </a:solidFill>
                <a:latin typeface="Arial"/>
                <a:cs typeface="Arial"/>
              </a:rPr>
              <a:t>para alertar </a:t>
            </a:r>
            <a:r>
              <a:rPr lang="es-CL" noProof="0" dirty="0">
                <a:solidFill>
                  <a:srgbClr val="002060"/>
                </a:solidFill>
                <a:latin typeface="Arial"/>
                <a:cs typeface="Arial"/>
              </a:rPr>
              <a:t>a </a:t>
            </a:r>
            <a:r>
              <a:rPr lang="es-CL" spc="-5" noProof="0" dirty="0">
                <a:solidFill>
                  <a:srgbClr val="002060"/>
                </a:solidFill>
                <a:latin typeface="Arial"/>
                <a:cs typeface="Arial"/>
              </a:rPr>
              <a:t>los encargados </a:t>
            </a:r>
            <a:r>
              <a:rPr lang="es-CL" spc="-10" noProof="0" dirty="0">
                <a:solidFill>
                  <a:srgbClr val="002060"/>
                </a:solidFill>
                <a:latin typeface="Arial"/>
                <a:cs typeface="Arial"/>
              </a:rPr>
              <a:t>de </a:t>
            </a:r>
            <a:r>
              <a:rPr lang="es-CL" spc="-5" noProof="0" dirty="0">
                <a:solidFill>
                  <a:srgbClr val="002060"/>
                </a:solidFill>
                <a:latin typeface="Arial"/>
                <a:cs typeface="Arial"/>
              </a:rPr>
              <a:t>la  respuesta inicial, responsables oficiales </a:t>
            </a:r>
            <a:r>
              <a:rPr lang="es-CL" noProof="0" dirty="0">
                <a:solidFill>
                  <a:srgbClr val="002060"/>
                </a:solidFill>
                <a:latin typeface="Arial"/>
                <a:cs typeface="Arial"/>
              </a:rPr>
              <a:t>(dirigen,  </a:t>
            </a:r>
            <a:r>
              <a:rPr lang="es-CL" spc="-5" noProof="0" dirty="0">
                <a:solidFill>
                  <a:srgbClr val="002060"/>
                </a:solidFill>
                <a:latin typeface="Arial"/>
                <a:cs typeface="Arial"/>
              </a:rPr>
              <a:t>controlan </a:t>
            </a:r>
            <a:r>
              <a:rPr lang="es-CL" noProof="0" dirty="0">
                <a:solidFill>
                  <a:srgbClr val="002060"/>
                </a:solidFill>
                <a:latin typeface="Arial"/>
                <a:cs typeface="Arial"/>
              </a:rPr>
              <a:t>y </a:t>
            </a:r>
            <a:r>
              <a:rPr lang="es-CL" spc="-5" noProof="0" dirty="0">
                <a:solidFill>
                  <a:srgbClr val="002060"/>
                </a:solidFill>
                <a:latin typeface="Arial"/>
                <a:cs typeface="Arial"/>
              </a:rPr>
              <a:t>que pueden ordenar </a:t>
            </a:r>
            <a:r>
              <a:rPr lang="es-CL" noProof="0" dirty="0">
                <a:solidFill>
                  <a:srgbClr val="002060"/>
                </a:solidFill>
                <a:latin typeface="Arial"/>
                <a:cs typeface="Arial"/>
              </a:rPr>
              <a:t>una evacuación). Definir  los sistemas de comunicación </a:t>
            </a:r>
            <a:r>
              <a:rPr lang="es-CL" spc="-5" noProof="0" dirty="0">
                <a:solidFill>
                  <a:srgbClr val="002060"/>
                </a:solidFill>
                <a:latin typeface="Arial"/>
                <a:cs typeface="Arial"/>
              </a:rPr>
              <a:t>durante la emergencia,</a:t>
            </a:r>
            <a:r>
              <a:rPr lang="es-CL" spc="-45" noProof="0" dirty="0">
                <a:solidFill>
                  <a:srgbClr val="002060"/>
                </a:solidFill>
                <a:latin typeface="Arial"/>
                <a:cs typeface="Arial"/>
              </a:rPr>
              <a:t> </a:t>
            </a:r>
            <a:r>
              <a:rPr lang="es-CL" noProof="0" dirty="0">
                <a:solidFill>
                  <a:srgbClr val="002060"/>
                </a:solidFill>
                <a:latin typeface="Arial"/>
                <a:cs typeface="Arial"/>
              </a:rPr>
              <a:t>así  </a:t>
            </a:r>
            <a:r>
              <a:rPr lang="es-CL" spc="-5" noProof="0" dirty="0">
                <a:solidFill>
                  <a:srgbClr val="002060"/>
                </a:solidFill>
                <a:latin typeface="Arial"/>
                <a:cs typeface="Arial"/>
              </a:rPr>
              <a:t>como los medios para pedir </a:t>
            </a:r>
            <a:r>
              <a:rPr lang="es-CL" noProof="0" dirty="0">
                <a:solidFill>
                  <a:srgbClr val="002060"/>
                </a:solidFill>
                <a:latin typeface="Arial"/>
                <a:cs typeface="Arial"/>
              </a:rPr>
              <a:t>asistencia adicional. Definir  los responsables de </a:t>
            </a:r>
            <a:r>
              <a:rPr lang="es-CL" spc="-5" noProof="0" dirty="0">
                <a:solidFill>
                  <a:srgbClr val="002060"/>
                </a:solidFill>
                <a:latin typeface="Arial"/>
                <a:cs typeface="Arial"/>
              </a:rPr>
              <a:t>informar </a:t>
            </a:r>
            <a:r>
              <a:rPr lang="es-CL" noProof="0" dirty="0">
                <a:solidFill>
                  <a:srgbClr val="002060"/>
                </a:solidFill>
                <a:latin typeface="Arial"/>
                <a:cs typeface="Arial"/>
              </a:rPr>
              <a:t>al público, así como</a:t>
            </a:r>
            <a:r>
              <a:rPr lang="es-CL" spc="-229" noProof="0" dirty="0">
                <a:solidFill>
                  <a:srgbClr val="002060"/>
                </a:solidFill>
                <a:latin typeface="Arial"/>
                <a:cs typeface="Arial"/>
              </a:rPr>
              <a:t> </a:t>
            </a:r>
            <a:r>
              <a:rPr lang="es-CL" noProof="0" dirty="0">
                <a:solidFill>
                  <a:srgbClr val="002060"/>
                </a:solidFill>
                <a:latin typeface="Arial"/>
                <a:cs typeface="Arial"/>
              </a:rPr>
              <a:t>las</a:t>
            </a:r>
          </a:p>
        </p:txBody>
      </p:sp>
    </p:spTree>
    <p:extLst>
      <p:ext uri="{BB962C8B-B14F-4D97-AF65-F5344CB8AC3E}">
        <p14:creationId xmlns:p14="http://schemas.microsoft.com/office/powerpoint/2010/main" val="394072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36598"/>
            <a:ext cx="181314"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a:spLocks noGrp="1"/>
          </p:cNvSpPr>
          <p:nvPr>
            <p:ph type="title" idx="4294967295"/>
          </p:nvPr>
        </p:nvSpPr>
        <p:spPr>
          <a:xfrm>
            <a:off x="407233" y="1742687"/>
            <a:ext cx="7240249"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rPr>
              <a:t>PLANES</a:t>
            </a:r>
            <a:r>
              <a:rPr lang="es-CL" sz="2800" b="1" u="sng" spc="-45"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ESPECIFICOS</a:t>
            </a:r>
          </a:p>
        </p:txBody>
      </p:sp>
      <p:sp>
        <p:nvSpPr>
          <p:cNvPr id="7" name="object 7"/>
          <p:cNvSpPr txBox="1"/>
          <p:nvPr/>
        </p:nvSpPr>
        <p:spPr>
          <a:xfrm>
            <a:off x="407233" y="2318243"/>
            <a:ext cx="7618095" cy="4734629"/>
          </a:xfrm>
          <a:prstGeom prst="rect">
            <a:avLst/>
          </a:prstGeom>
        </p:spPr>
        <p:txBody>
          <a:bodyPr vert="horz" wrap="square" lIns="0" tIns="73660" rIns="0" bIns="0" rtlCol="0">
            <a:spAutoFit/>
          </a:bodyPr>
          <a:lstStyle/>
          <a:p>
            <a:pPr marL="355600" indent="-343535">
              <a:lnSpc>
                <a:spcPct val="100000"/>
              </a:lnSpc>
              <a:spcBef>
                <a:spcPts val="580"/>
              </a:spcBef>
              <a:buFont typeface="Arial"/>
              <a:buChar char="•"/>
              <a:tabLst>
                <a:tab pos="355600" algn="l"/>
                <a:tab pos="356235" algn="l"/>
              </a:tabLst>
            </a:pPr>
            <a:r>
              <a:rPr lang="es-CL" b="1" noProof="0" dirty="0">
                <a:solidFill>
                  <a:srgbClr val="002060"/>
                </a:solidFill>
                <a:latin typeface="Arial"/>
                <a:cs typeface="Arial"/>
              </a:rPr>
              <a:t>EQUIPOS E </a:t>
            </a:r>
            <a:r>
              <a:rPr lang="es-CL" b="1" spc="-10" noProof="0" dirty="0">
                <a:solidFill>
                  <a:srgbClr val="002060"/>
                </a:solidFill>
                <a:latin typeface="Arial"/>
                <a:cs typeface="Arial"/>
              </a:rPr>
              <a:t>INSTALACIONES </a:t>
            </a:r>
            <a:r>
              <a:rPr lang="es-CL" b="1" spc="5" noProof="0" dirty="0">
                <a:solidFill>
                  <a:srgbClr val="002060"/>
                </a:solidFill>
                <a:latin typeface="Arial"/>
                <a:cs typeface="Arial"/>
              </a:rPr>
              <a:t>DE</a:t>
            </a:r>
            <a:r>
              <a:rPr lang="es-CL" b="1" spc="-45" noProof="0" dirty="0">
                <a:solidFill>
                  <a:srgbClr val="002060"/>
                </a:solidFill>
                <a:latin typeface="Arial"/>
                <a:cs typeface="Arial"/>
              </a:rPr>
              <a:t> </a:t>
            </a:r>
            <a:r>
              <a:rPr lang="es-CL" b="1" noProof="0" dirty="0">
                <a:solidFill>
                  <a:srgbClr val="002060"/>
                </a:solidFill>
                <a:latin typeface="Arial"/>
                <a:cs typeface="Arial"/>
              </a:rPr>
              <a:t>EMERGENCIA:</a:t>
            </a:r>
            <a:endParaRPr lang="es-CL" noProof="0" dirty="0">
              <a:solidFill>
                <a:srgbClr val="002060"/>
              </a:solidFill>
              <a:latin typeface="Arial"/>
              <a:cs typeface="Arial"/>
            </a:endParaRPr>
          </a:p>
          <a:p>
            <a:pPr marL="1212850" marR="5080" lvl="1" indent="-285750" algn="just">
              <a:lnSpc>
                <a:spcPct val="100000"/>
              </a:lnSpc>
              <a:spcBef>
                <a:spcPts val="480"/>
              </a:spcBef>
              <a:buClr>
                <a:srgbClr val="002060"/>
              </a:buClr>
              <a:buFont typeface="Wingdings" panose="05000000000000000000" pitchFamily="2" charset="2"/>
              <a:buChar char="ü"/>
              <a:tabLst>
                <a:tab pos="1156335" algn="l"/>
              </a:tabLst>
            </a:pPr>
            <a:r>
              <a:rPr lang="es-CL" noProof="0" dirty="0">
                <a:solidFill>
                  <a:srgbClr val="002060"/>
                </a:solidFill>
                <a:latin typeface="Arial"/>
                <a:cs typeface="Arial"/>
              </a:rPr>
              <a:t>Identificar </a:t>
            </a:r>
            <a:r>
              <a:rPr lang="es-CL" spc="-5" noProof="0" dirty="0">
                <a:solidFill>
                  <a:srgbClr val="002060"/>
                </a:solidFill>
                <a:latin typeface="Arial"/>
                <a:cs typeface="Arial"/>
              </a:rPr>
              <a:t>puestos </a:t>
            </a:r>
            <a:r>
              <a:rPr lang="es-CL" noProof="0" dirty="0">
                <a:solidFill>
                  <a:srgbClr val="002060"/>
                </a:solidFill>
                <a:latin typeface="Arial"/>
                <a:cs typeface="Arial"/>
              </a:rPr>
              <a:t>de </a:t>
            </a:r>
            <a:r>
              <a:rPr lang="es-CL" spc="-5" noProof="0" dirty="0">
                <a:solidFill>
                  <a:srgbClr val="002060"/>
                </a:solidFill>
                <a:latin typeface="Arial"/>
                <a:cs typeface="Arial"/>
              </a:rPr>
              <a:t>mando (oficinas, comunicaciones,  etc.) Hacer un </a:t>
            </a:r>
            <a:r>
              <a:rPr lang="es-CL" noProof="0" dirty="0">
                <a:solidFill>
                  <a:srgbClr val="002060"/>
                </a:solidFill>
                <a:latin typeface="Arial"/>
                <a:cs typeface="Arial"/>
              </a:rPr>
              <a:t>inventario </a:t>
            </a:r>
            <a:r>
              <a:rPr lang="es-CL" spc="-5" noProof="0" dirty="0">
                <a:solidFill>
                  <a:srgbClr val="002060"/>
                </a:solidFill>
                <a:latin typeface="Arial"/>
                <a:cs typeface="Arial"/>
              </a:rPr>
              <a:t>de </a:t>
            </a:r>
            <a:r>
              <a:rPr lang="es-CL" noProof="0" dirty="0">
                <a:solidFill>
                  <a:srgbClr val="002060"/>
                </a:solidFill>
                <a:latin typeface="Arial"/>
                <a:cs typeface="Arial"/>
              </a:rPr>
              <a:t>equipos disponibles, </a:t>
            </a:r>
            <a:r>
              <a:rPr lang="es-CL" spc="-5" noProof="0" dirty="0">
                <a:solidFill>
                  <a:srgbClr val="002060"/>
                </a:solidFill>
                <a:latin typeface="Arial"/>
                <a:cs typeface="Arial"/>
              </a:rPr>
              <a:t>ya </a:t>
            </a:r>
            <a:r>
              <a:rPr lang="es-CL" noProof="0" dirty="0">
                <a:solidFill>
                  <a:srgbClr val="002060"/>
                </a:solidFill>
                <a:latin typeface="Arial"/>
                <a:cs typeface="Arial"/>
              </a:rPr>
              <a:t>sea  para </a:t>
            </a:r>
            <a:r>
              <a:rPr lang="es-CL" spc="-5" noProof="0" dirty="0">
                <a:solidFill>
                  <a:srgbClr val="002060"/>
                </a:solidFill>
                <a:latin typeface="Arial"/>
                <a:cs typeface="Arial"/>
              </a:rPr>
              <a:t>atención </a:t>
            </a:r>
            <a:r>
              <a:rPr lang="es-CL" noProof="0" dirty="0">
                <a:solidFill>
                  <a:srgbClr val="002060"/>
                </a:solidFill>
                <a:latin typeface="Arial"/>
                <a:cs typeface="Arial"/>
              </a:rPr>
              <a:t>médica, medición de </a:t>
            </a:r>
            <a:r>
              <a:rPr lang="es-CL" spc="-5" noProof="0" dirty="0">
                <a:solidFill>
                  <a:srgbClr val="002060"/>
                </a:solidFill>
                <a:latin typeface="Arial"/>
                <a:cs typeface="Arial"/>
              </a:rPr>
              <a:t>contaminantes </a:t>
            </a:r>
            <a:r>
              <a:rPr lang="es-CL" noProof="0" dirty="0">
                <a:solidFill>
                  <a:srgbClr val="002060"/>
                </a:solidFill>
                <a:latin typeface="Arial"/>
                <a:cs typeface="Arial"/>
              </a:rPr>
              <a:t>o  equipo de protección </a:t>
            </a:r>
            <a:r>
              <a:rPr lang="es-CL" spc="-5" noProof="0" dirty="0">
                <a:solidFill>
                  <a:srgbClr val="002060"/>
                </a:solidFill>
                <a:latin typeface="Arial"/>
                <a:cs typeface="Arial"/>
              </a:rPr>
              <a:t>personal. </a:t>
            </a:r>
            <a:r>
              <a:rPr lang="es-CL" noProof="0" dirty="0">
                <a:solidFill>
                  <a:srgbClr val="002060"/>
                </a:solidFill>
                <a:latin typeface="Arial"/>
                <a:cs typeface="Arial"/>
              </a:rPr>
              <a:t>Definir el </a:t>
            </a:r>
            <a:r>
              <a:rPr lang="es-CL" spc="-5" noProof="0" dirty="0">
                <a:solidFill>
                  <a:srgbClr val="002060"/>
                </a:solidFill>
                <a:latin typeface="Arial"/>
                <a:cs typeface="Arial"/>
              </a:rPr>
              <a:t>protocolo </a:t>
            </a:r>
            <a:r>
              <a:rPr lang="es-CL" spc="-15" noProof="0" dirty="0">
                <a:solidFill>
                  <a:srgbClr val="002060"/>
                </a:solidFill>
                <a:latin typeface="Arial"/>
                <a:cs typeface="Arial"/>
              </a:rPr>
              <a:t>de  </a:t>
            </a:r>
            <a:r>
              <a:rPr lang="es-CL" noProof="0" dirty="0">
                <a:solidFill>
                  <a:srgbClr val="002060"/>
                </a:solidFill>
                <a:latin typeface="Arial"/>
                <a:cs typeface="Arial"/>
              </a:rPr>
              <a:t>ayuda</a:t>
            </a:r>
            <a:r>
              <a:rPr lang="es-CL" spc="-20" noProof="0" dirty="0">
                <a:solidFill>
                  <a:srgbClr val="002060"/>
                </a:solidFill>
                <a:latin typeface="Arial"/>
                <a:cs typeface="Arial"/>
              </a:rPr>
              <a:t> </a:t>
            </a:r>
            <a:r>
              <a:rPr lang="es-CL" noProof="0" dirty="0">
                <a:solidFill>
                  <a:srgbClr val="002060"/>
                </a:solidFill>
                <a:latin typeface="Arial"/>
                <a:cs typeface="Arial"/>
              </a:rPr>
              <a:t>mutua.</a:t>
            </a:r>
          </a:p>
          <a:p>
            <a:pPr marL="355600" indent="-343535">
              <a:lnSpc>
                <a:spcPct val="100000"/>
              </a:lnSpc>
              <a:spcBef>
                <a:spcPts val="480"/>
              </a:spcBef>
              <a:buFont typeface="Arial"/>
              <a:buChar char="•"/>
              <a:tabLst>
                <a:tab pos="355600" algn="l"/>
                <a:tab pos="356235" algn="l"/>
              </a:tabLst>
            </a:pPr>
            <a:r>
              <a:rPr lang="es-CL" b="1" spc="-15" noProof="0" dirty="0">
                <a:solidFill>
                  <a:srgbClr val="002060"/>
                </a:solidFill>
                <a:latin typeface="Arial"/>
                <a:cs typeface="Arial"/>
              </a:rPr>
              <a:t>EVALUACION:</a:t>
            </a:r>
            <a:endParaRPr lang="es-CL" noProof="0" dirty="0">
              <a:solidFill>
                <a:srgbClr val="002060"/>
              </a:solidFill>
              <a:latin typeface="Arial"/>
              <a:cs typeface="Arial"/>
            </a:endParaRPr>
          </a:p>
          <a:p>
            <a:pPr marL="1212850" marR="5080" lvl="1" indent="-285750" algn="just">
              <a:lnSpc>
                <a:spcPct val="100000"/>
              </a:lnSpc>
              <a:spcBef>
                <a:spcPts val="480"/>
              </a:spcBef>
              <a:buClr>
                <a:srgbClr val="002060"/>
              </a:buClr>
              <a:buFont typeface="Wingdings" panose="05000000000000000000" pitchFamily="2" charset="2"/>
              <a:buChar char="ü"/>
              <a:tabLst>
                <a:tab pos="1156335" algn="l"/>
              </a:tabLst>
            </a:pPr>
            <a:r>
              <a:rPr lang="es-CL" spc="-5" noProof="0" dirty="0">
                <a:solidFill>
                  <a:srgbClr val="002060"/>
                </a:solidFill>
                <a:latin typeface="Arial"/>
                <a:cs typeface="Arial"/>
              </a:rPr>
              <a:t>Identificar </a:t>
            </a:r>
            <a:r>
              <a:rPr lang="es-CL" noProof="0" dirty="0">
                <a:solidFill>
                  <a:srgbClr val="002060"/>
                </a:solidFill>
                <a:latin typeface="Arial"/>
                <a:cs typeface="Arial"/>
              </a:rPr>
              <a:t>el responsable de </a:t>
            </a:r>
            <a:r>
              <a:rPr lang="es-CL" spc="-5" noProof="0" dirty="0">
                <a:solidFill>
                  <a:srgbClr val="002060"/>
                </a:solidFill>
                <a:latin typeface="Arial"/>
                <a:cs typeface="Arial"/>
              </a:rPr>
              <a:t>la </a:t>
            </a:r>
            <a:r>
              <a:rPr lang="es-CL" noProof="0" dirty="0">
                <a:solidFill>
                  <a:srgbClr val="002060"/>
                </a:solidFill>
                <a:latin typeface="Arial"/>
                <a:cs typeface="Arial"/>
              </a:rPr>
              <a:t>determinación del </a:t>
            </a:r>
            <a:r>
              <a:rPr lang="es-CL" spc="-5" noProof="0" dirty="0">
                <a:solidFill>
                  <a:srgbClr val="002060"/>
                </a:solidFill>
                <a:latin typeface="Arial"/>
                <a:cs typeface="Arial"/>
              </a:rPr>
              <a:t>riesgo  actual </a:t>
            </a:r>
            <a:r>
              <a:rPr lang="es-CL" noProof="0" dirty="0">
                <a:solidFill>
                  <a:srgbClr val="002060"/>
                </a:solidFill>
                <a:latin typeface="Arial"/>
                <a:cs typeface="Arial"/>
              </a:rPr>
              <a:t>y </a:t>
            </a:r>
            <a:r>
              <a:rPr lang="es-CL" spc="-5" noProof="0" dirty="0">
                <a:solidFill>
                  <a:srgbClr val="002060"/>
                </a:solidFill>
                <a:latin typeface="Arial"/>
                <a:cs typeface="Arial"/>
              </a:rPr>
              <a:t>potencial </a:t>
            </a:r>
            <a:r>
              <a:rPr lang="es-CL" spc="-10" noProof="0" dirty="0">
                <a:solidFill>
                  <a:srgbClr val="002060"/>
                </a:solidFill>
                <a:latin typeface="Arial"/>
                <a:cs typeface="Arial"/>
              </a:rPr>
              <a:t>de </a:t>
            </a:r>
            <a:r>
              <a:rPr lang="es-CL" spc="-5" noProof="0" dirty="0">
                <a:solidFill>
                  <a:srgbClr val="002060"/>
                </a:solidFill>
                <a:latin typeface="Arial"/>
                <a:cs typeface="Arial"/>
              </a:rPr>
              <a:t>una emergencia, así </a:t>
            </a:r>
            <a:r>
              <a:rPr lang="es-CL" noProof="0" dirty="0">
                <a:solidFill>
                  <a:srgbClr val="002060"/>
                </a:solidFill>
                <a:latin typeface="Arial"/>
                <a:cs typeface="Arial"/>
              </a:rPr>
              <a:t>como los  </a:t>
            </a:r>
            <a:r>
              <a:rPr lang="es-CL" spc="-5" noProof="0" dirty="0">
                <a:solidFill>
                  <a:srgbClr val="002060"/>
                </a:solidFill>
                <a:latin typeface="Arial"/>
                <a:cs typeface="Arial"/>
              </a:rPr>
              <a:t>procedimientos </a:t>
            </a:r>
            <a:r>
              <a:rPr lang="es-CL" noProof="0" dirty="0">
                <a:solidFill>
                  <a:srgbClr val="002060"/>
                </a:solidFill>
                <a:latin typeface="Arial"/>
                <a:cs typeface="Arial"/>
              </a:rPr>
              <a:t>que se </a:t>
            </a:r>
            <a:r>
              <a:rPr lang="es-CL" spc="-5" noProof="0" dirty="0">
                <a:solidFill>
                  <a:srgbClr val="002060"/>
                </a:solidFill>
                <a:latin typeface="Arial"/>
                <a:cs typeface="Arial"/>
              </a:rPr>
              <a:t>utilizarán para esta </a:t>
            </a:r>
            <a:r>
              <a:rPr lang="es-CL" noProof="0" dirty="0">
                <a:solidFill>
                  <a:srgbClr val="002060"/>
                </a:solidFill>
                <a:latin typeface="Arial"/>
                <a:cs typeface="Arial"/>
              </a:rPr>
              <a:t>evaluación  (incluir el sistema de</a:t>
            </a:r>
            <a:r>
              <a:rPr lang="es-CL" spc="-70" noProof="0" dirty="0">
                <a:solidFill>
                  <a:srgbClr val="002060"/>
                </a:solidFill>
                <a:latin typeface="Arial"/>
                <a:cs typeface="Arial"/>
              </a:rPr>
              <a:t> </a:t>
            </a:r>
            <a:r>
              <a:rPr lang="es-CL" noProof="0" dirty="0">
                <a:solidFill>
                  <a:srgbClr val="002060"/>
                </a:solidFill>
                <a:latin typeface="Arial"/>
                <a:cs typeface="Arial"/>
              </a:rPr>
              <a:t>monitoreo).</a:t>
            </a:r>
          </a:p>
          <a:p>
            <a:pPr marL="355600" indent="-343535">
              <a:lnSpc>
                <a:spcPct val="100000"/>
              </a:lnSpc>
              <a:spcBef>
                <a:spcPts val="484"/>
              </a:spcBef>
              <a:buFont typeface="Arial"/>
              <a:buChar char="•"/>
              <a:tabLst>
                <a:tab pos="355600" algn="l"/>
                <a:tab pos="356235" algn="l"/>
              </a:tabLst>
            </a:pPr>
            <a:r>
              <a:rPr lang="es-CL" b="1" spc="-5" noProof="0" dirty="0">
                <a:solidFill>
                  <a:srgbClr val="002060"/>
                </a:solidFill>
                <a:latin typeface="Arial"/>
                <a:cs typeface="Arial"/>
              </a:rPr>
              <a:t>PROCEDIMIENTOS </a:t>
            </a:r>
            <a:r>
              <a:rPr lang="es-CL" b="1" spc="5" noProof="0" dirty="0">
                <a:solidFill>
                  <a:srgbClr val="002060"/>
                </a:solidFill>
                <a:latin typeface="Arial"/>
                <a:cs typeface="Arial"/>
              </a:rPr>
              <a:t>DE</a:t>
            </a:r>
            <a:r>
              <a:rPr lang="es-CL" b="1" spc="-25" noProof="0" dirty="0">
                <a:solidFill>
                  <a:srgbClr val="002060"/>
                </a:solidFill>
                <a:latin typeface="Arial"/>
                <a:cs typeface="Arial"/>
              </a:rPr>
              <a:t> </a:t>
            </a:r>
            <a:r>
              <a:rPr lang="es-CL" b="1" spc="-10" noProof="0" dirty="0">
                <a:solidFill>
                  <a:srgbClr val="002060"/>
                </a:solidFill>
                <a:latin typeface="Arial"/>
                <a:cs typeface="Arial"/>
              </a:rPr>
              <a:t>EVACUACION:</a:t>
            </a:r>
            <a:endParaRPr lang="es-CL" noProof="0" dirty="0">
              <a:solidFill>
                <a:srgbClr val="002060"/>
              </a:solidFill>
              <a:latin typeface="Arial"/>
              <a:cs typeface="Arial"/>
            </a:endParaRPr>
          </a:p>
          <a:p>
            <a:pPr marL="1212850" marR="5080" lvl="1" indent="-285750" algn="just">
              <a:lnSpc>
                <a:spcPct val="100000"/>
              </a:lnSpc>
              <a:spcBef>
                <a:spcPts val="480"/>
              </a:spcBef>
              <a:buClr>
                <a:srgbClr val="002060"/>
              </a:buClr>
              <a:buFont typeface="Wingdings" panose="05000000000000000000" pitchFamily="2" charset="2"/>
              <a:buChar char="ü"/>
              <a:tabLst>
                <a:tab pos="1156335" algn="l"/>
              </a:tabLst>
            </a:pPr>
            <a:r>
              <a:rPr lang="es-CL" spc="-5" noProof="0" dirty="0">
                <a:solidFill>
                  <a:srgbClr val="002060"/>
                </a:solidFill>
                <a:latin typeface="Arial"/>
                <a:cs typeface="Arial"/>
              </a:rPr>
              <a:t>Identificar </a:t>
            </a:r>
            <a:r>
              <a:rPr lang="es-CL" noProof="0" dirty="0">
                <a:solidFill>
                  <a:srgbClr val="002060"/>
                </a:solidFill>
                <a:latin typeface="Arial"/>
                <a:cs typeface="Arial"/>
              </a:rPr>
              <a:t>a </a:t>
            </a:r>
            <a:r>
              <a:rPr lang="es-CL" spc="-10" noProof="0" dirty="0">
                <a:solidFill>
                  <a:srgbClr val="002060"/>
                </a:solidFill>
                <a:latin typeface="Arial"/>
                <a:cs typeface="Arial"/>
              </a:rPr>
              <a:t>la </a:t>
            </a:r>
            <a:r>
              <a:rPr lang="es-CL" noProof="0" dirty="0">
                <a:solidFill>
                  <a:srgbClr val="002060"/>
                </a:solidFill>
                <a:latin typeface="Arial"/>
                <a:cs typeface="Arial"/>
              </a:rPr>
              <a:t>persona </a:t>
            </a:r>
            <a:r>
              <a:rPr lang="es-CL" spc="-5" noProof="0" dirty="0">
                <a:solidFill>
                  <a:srgbClr val="002060"/>
                </a:solidFill>
                <a:latin typeface="Arial"/>
                <a:cs typeface="Arial"/>
              </a:rPr>
              <a:t>que </a:t>
            </a:r>
            <a:r>
              <a:rPr lang="es-CL" noProof="0" dirty="0">
                <a:solidFill>
                  <a:srgbClr val="002060"/>
                </a:solidFill>
                <a:latin typeface="Arial"/>
                <a:cs typeface="Arial"/>
              </a:rPr>
              <a:t>puede </a:t>
            </a:r>
            <a:r>
              <a:rPr lang="es-CL" spc="-5" noProof="0" dirty="0">
                <a:solidFill>
                  <a:srgbClr val="002060"/>
                </a:solidFill>
                <a:latin typeface="Arial"/>
                <a:cs typeface="Arial"/>
              </a:rPr>
              <a:t>autorizar </a:t>
            </a:r>
            <a:r>
              <a:rPr lang="es-CL" noProof="0" dirty="0">
                <a:solidFill>
                  <a:srgbClr val="002060"/>
                </a:solidFill>
                <a:latin typeface="Arial"/>
                <a:cs typeface="Arial"/>
              </a:rPr>
              <a:t>y dirigir una  evacuación, determinando el procedimiento de </a:t>
            </a:r>
            <a:r>
              <a:rPr lang="es-CL" spc="-5" noProof="0" dirty="0">
                <a:solidFill>
                  <a:srgbClr val="002060"/>
                </a:solidFill>
                <a:latin typeface="Arial"/>
                <a:cs typeface="Arial"/>
              </a:rPr>
              <a:t>decisión  </a:t>
            </a:r>
            <a:r>
              <a:rPr lang="es-CL" noProof="0" dirty="0">
                <a:solidFill>
                  <a:srgbClr val="002060"/>
                </a:solidFill>
                <a:latin typeface="Arial"/>
                <a:cs typeface="Arial"/>
              </a:rPr>
              <a:t>de </a:t>
            </a:r>
            <a:r>
              <a:rPr lang="es-CL" spc="-5" noProof="0" dirty="0">
                <a:solidFill>
                  <a:srgbClr val="002060"/>
                </a:solidFill>
                <a:latin typeface="Arial"/>
                <a:cs typeface="Arial"/>
              </a:rPr>
              <a:t>estas </a:t>
            </a:r>
            <a:r>
              <a:rPr lang="es-CL" noProof="0" dirty="0">
                <a:solidFill>
                  <a:srgbClr val="002060"/>
                </a:solidFill>
                <a:latin typeface="Arial"/>
                <a:cs typeface="Arial"/>
              </a:rPr>
              <a:t>acciones. Definir cuando es</a:t>
            </a:r>
            <a:r>
              <a:rPr lang="es-CL" spc="480" noProof="0" dirty="0">
                <a:solidFill>
                  <a:srgbClr val="002060"/>
                </a:solidFill>
                <a:latin typeface="Arial"/>
                <a:cs typeface="Arial"/>
              </a:rPr>
              <a:t> </a:t>
            </a:r>
            <a:r>
              <a:rPr lang="es-CL" spc="-5" noProof="0" dirty="0">
                <a:solidFill>
                  <a:srgbClr val="002060"/>
                </a:solidFill>
                <a:latin typeface="Arial"/>
                <a:cs typeface="Arial"/>
              </a:rPr>
              <a:t>necesario suspender las acciones de protección. </a:t>
            </a:r>
            <a:endParaRPr lang="es-CL" noProof="0" dirty="0">
              <a:solidFill>
                <a:srgbClr val="002060"/>
              </a:solidFill>
              <a:latin typeface="Arial"/>
              <a:cs typeface="Arial"/>
            </a:endParaRPr>
          </a:p>
          <a:p>
            <a:pPr marL="567690">
              <a:lnSpc>
                <a:spcPct val="100000"/>
              </a:lnSpc>
              <a:spcBef>
                <a:spcPts val="35"/>
              </a:spcBef>
              <a:tabLst>
                <a:tab pos="1155700" algn="l"/>
              </a:tabLst>
            </a:pPr>
            <a:r>
              <a:rPr lang="es-CL" sz="1200" b="1" noProof="0" dirty="0">
                <a:solidFill>
                  <a:srgbClr val="002060"/>
                </a:solidFill>
                <a:latin typeface="Arial"/>
                <a:cs typeface="Arial"/>
              </a:rPr>
              <a:t>	</a:t>
            </a:r>
            <a:endParaRPr lang="es-CL" sz="2000" noProof="0" dirty="0">
              <a:solidFill>
                <a:srgbClr val="002060"/>
              </a:solidFill>
              <a:latin typeface="Arial"/>
              <a:cs typeface="Arial"/>
            </a:endParaRPr>
          </a:p>
        </p:txBody>
      </p:sp>
    </p:spTree>
    <p:extLst>
      <p:ext uri="{BB962C8B-B14F-4D97-AF65-F5344CB8AC3E}">
        <p14:creationId xmlns:p14="http://schemas.microsoft.com/office/powerpoint/2010/main" val="46508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354149" y="2317308"/>
            <a:ext cx="8381059" cy="4208844"/>
          </a:xfrm>
          <a:prstGeom prst="rect">
            <a:avLst/>
          </a:prstGeom>
        </p:spPr>
        <p:txBody>
          <a:bodyPr vert="horz" wrap="square" lIns="0" tIns="73660" rIns="0" bIns="0" rtlCol="0">
            <a:spAutoFit/>
          </a:bodyPr>
          <a:lstStyle/>
          <a:p>
            <a:pPr marL="355600" indent="-343535">
              <a:lnSpc>
                <a:spcPct val="100000"/>
              </a:lnSpc>
              <a:spcBef>
                <a:spcPts val="580"/>
              </a:spcBef>
              <a:buFont typeface="Arial"/>
              <a:buChar char="•"/>
              <a:tabLst>
                <a:tab pos="355600" algn="l"/>
                <a:tab pos="356235" algn="l"/>
              </a:tabLst>
            </a:pPr>
            <a:r>
              <a:rPr lang="es-CL" b="1" noProof="0" dirty="0">
                <a:solidFill>
                  <a:srgbClr val="002060"/>
                </a:solidFill>
                <a:latin typeface="Arial"/>
                <a:cs typeface="Arial"/>
              </a:rPr>
              <a:t>INFORMACION</a:t>
            </a:r>
            <a:r>
              <a:rPr lang="es-CL" b="1" spc="-35" noProof="0" dirty="0">
                <a:solidFill>
                  <a:srgbClr val="002060"/>
                </a:solidFill>
                <a:latin typeface="Arial"/>
                <a:cs typeface="Arial"/>
              </a:rPr>
              <a:t> </a:t>
            </a:r>
            <a:r>
              <a:rPr lang="es-CL" b="1" noProof="0" dirty="0">
                <a:solidFill>
                  <a:srgbClr val="002060"/>
                </a:solidFill>
                <a:latin typeface="Arial"/>
                <a:cs typeface="Arial"/>
              </a:rPr>
              <a:t>PUBLICA:</a:t>
            </a:r>
            <a:endParaRPr lang="es-CL" noProof="0" dirty="0">
              <a:solidFill>
                <a:srgbClr val="002060"/>
              </a:solidFill>
              <a:latin typeface="Arial"/>
              <a:cs typeface="Arial"/>
            </a:endParaRPr>
          </a:p>
          <a:p>
            <a:pPr marL="1212850" marR="5080" lvl="1" indent="-285750" algn="just">
              <a:lnSpc>
                <a:spcPct val="100000"/>
              </a:lnSpc>
              <a:spcBef>
                <a:spcPts val="480"/>
              </a:spcBef>
              <a:buClr>
                <a:srgbClr val="002060"/>
              </a:buClr>
              <a:buFont typeface="Wingdings" panose="05000000000000000000" pitchFamily="2" charset="2"/>
              <a:buChar char="ü"/>
              <a:tabLst>
                <a:tab pos="1156335" algn="l"/>
              </a:tabLst>
            </a:pPr>
            <a:r>
              <a:rPr lang="es-CL" spc="-5" noProof="0" dirty="0">
                <a:solidFill>
                  <a:srgbClr val="002060"/>
                </a:solidFill>
                <a:latin typeface="Arial"/>
                <a:cs typeface="Arial"/>
              </a:rPr>
              <a:t>Describir </a:t>
            </a:r>
            <a:r>
              <a:rPr lang="es-CL" noProof="0" dirty="0">
                <a:solidFill>
                  <a:srgbClr val="002060"/>
                </a:solidFill>
                <a:latin typeface="Arial"/>
                <a:cs typeface="Arial"/>
              </a:rPr>
              <a:t>el </a:t>
            </a:r>
            <a:r>
              <a:rPr lang="es-CL" spc="-5" noProof="0" dirty="0">
                <a:solidFill>
                  <a:srgbClr val="002060"/>
                </a:solidFill>
                <a:latin typeface="Arial"/>
                <a:cs typeface="Arial"/>
              </a:rPr>
              <a:t>método </a:t>
            </a:r>
            <a:r>
              <a:rPr lang="es-CL" noProof="0" dirty="0">
                <a:solidFill>
                  <a:srgbClr val="002060"/>
                </a:solidFill>
                <a:latin typeface="Arial"/>
                <a:cs typeface="Arial"/>
              </a:rPr>
              <a:t>de transmitir </a:t>
            </a:r>
            <a:r>
              <a:rPr lang="es-CL" spc="-5" noProof="0" dirty="0">
                <a:solidFill>
                  <a:srgbClr val="002060"/>
                </a:solidFill>
                <a:latin typeface="Arial"/>
                <a:cs typeface="Arial"/>
              </a:rPr>
              <a:t>información </a:t>
            </a:r>
            <a:r>
              <a:rPr lang="es-CL" noProof="0" dirty="0">
                <a:solidFill>
                  <a:srgbClr val="002060"/>
                </a:solidFill>
                <a:latin typeface="Arial"/>
                <a:cs typeface="Arial"/>
              </a:rPr>
              <a:t>a los  </a:t>
            </a:r>
            <a:r>
              <a:rPr lang="es-CL" spc="-5" noProof="0" dirty="0">
                <a:solidFill>
                  <a:srgbClr val="002060"/>
                </a:solidFill>
                <a:latin typeface="Arial"/>
                <a:cs typeface="Arial"/>
              </a:rPr>
              <a:t>medios de </a:t>
            </a:r>
            <a:r>
              <a:rPr lang="es-CL" noProof="0" dirty="0">
                <a:solidFill>
                  <a:srgbClr val="002060"/>
                </a:solidFill>
                <a:latin typeface="Arial"/>
                <a:cs typeface="Arial"/>
              </a:rPr>
              <a:t>comunicación y al público </a:t>
            </a:r>
            <a:r>
              <a:rPr lang="es-CL" spc="-5" noProof="0" dirty="0">
                <a:solidFill>
                  <a:srgbClr val="002060"/>
                </a:solidFill>
                <a:latin typeface="Arial"/>
                <a:cs typeface="Arial"/>
              </a:rPr>
              <a:t>durante </a:t>
            </a:r>
            <a:r>
              <a:rPr lang="es-CL" noProof="0" dirty="0">
                <a:solidFill>
                  <a:srgbClr val="002060"/>
                </a:solidFill>
                <a:latin typeface="Arial"/>
                <a:cs typeface="Arial"/>
              </a:rPr>
              <a:t>situaciones  de </a:t>
            </a:r>
            <a:r>
              <a:rPr lang="es-CL" spc="-5" noProof="0" dirty="0">
                <a:solidFill>
                  <a:srgbClr val="002060"/>
                </a:solidFill>
                <a:latin typeface="Arial"/>
                <a:cs typeface="Arial"/>
              </a:rPr>
              <a:t>emergencia. Identificar </a:t>
            </a:r>
            <a:r>
              <a:rPr lang="es-CL" noProof="0" dirty="0">
                <a:solidFill>
                  <a:srgbClr val="002060"/>
                </a:solidFill>
                <a:latin typeface="Arial"/>
                <a:cs typeface="Arial"/>
              </a:rPr>
              <a:t>el cargo del </a:t>
            </a:r>
            <a:r>
              <a:rPr lang="es-CL" spc="-5" noProof="0" dirty="0">
                <a:solidFill>
                  <a:srgbClr val="002060"/>
                </a:solidFill>
                <a:latin typeface="Arial"/>
                <a:cs typeface="Arial"/>
              </a:rPr>
              <a:t>funcionario que </a:t>
            </a:r>
            <a:r>
              <a:rPr lang="es-CL" spc="5" noProof="0" dirty="0">
                <a:solidFill>
                  <a:srgbClr val="002060"/>
                </a:solidFill>
                <a:latin typeface="Arial"/>
                <a:cs typeface="Arial"/>
              </a:rPr>
              <a:t>se  </a:t>
            </a:r>
            <a:r>
              <a:rPr lang="es-CL" spc="-5" noProof="0" dirty="0">
                <a:solidFill>
                  <a:srgbClr val="002060"/>
                </a:solidFill>
                <a:latin typeface="Arial"/>
                <a:cs typeface="Arial"/>
              </a:rPr>
              <a:t>encargará </a:t>
            </a:r>
            <a:r>
              <a:rPr lang="es-CL" noProof="0" dirty="0">
                <a:solidFill>
                  <a:srgbClr val="002060"/>
                </a:solidFill>
                <a:latin typeface="Arial"/>
                <a:cs typeface="Arial"/>
              </a:rPr>
              <a:t>de </a:t>
            </a:r>
            <a:r>
              <a:rPr lang="es-CL" spc="-5" noProof="0" dirty="0">
                <a:solidFill>
                  <a:srgbClr val="002060"/>
                </a:solidFill>
                <a:latin typeface="Arial"/>
                <a:cs typeface="Arial"/>
              </a:rPr>
              <a:t>la </a:t>
            </a:r>
            <a:r>
              <a:rPr lang="es-CL" noProof="0" dirty="0">
                <a:solidFill>
                  <a:srgbClr val="002060"/>
                </a:solidFill>
                <a:latin typeface="Arial"/>
                <a:cs typeface="Arial"/>
              </a:rPr>
              <a:t>comunicación con </a:t>
            </a:r>
            <a:r>
              <a:rPr lang="es-CL" spc="-5" noProof="0" dirty="0">
                <a:solidFill>
                  <a:srgbClr val="002060"/>
                </a:solidFill>
                <a:latin typeface="Arial"/>
                <a:cs typeface="Arial"/>
              </a:rPr>
              <a:t>los </a:t>
            </a:r>
            <a:r>
              <a:rPr lang="es-CL" noProof="0" dirty="0">
                <a:solidFill>
                  <a:srgbClr val="002060"/>
                </a:solidFill>
                <a:latin typeface="Arial"/>
                <a:cs typeface="Arial"/>
              </a:rPr>
              <a:t>medios y con </a:t>
            </a:r>
            <a:r>
              <a:rPr lang="es-CL" spc="-15" noProof="0" dirty="0">
                <a:solidFill>
                  <a:srgbClr val="002060"/>
                </a:solidFill>
                <a:latin typeface="Arial"/>
                <a:cs typeface="Arial"/>
              </a:rPr>
              <a:t>el  </a:t>
            </a:r>
            <a:r>
              <a:rPr lang="es-CL" noProof="0" dirty="0">
                <a:solidFill>
                  <a:srgbClr val="002060"/>
                </a:solidFill>
                <a:latin typeface="Arial"/>
                <a:cs typeface="Arial"/>
              </a:rPr>
              <a:t>público. Describir </a:t>
            </a:r>
            <a:r>
              <a:rPr lang="es-CL" spc="-5" noProof="0" dirty="0">
                <a:solidFill>
                  <a:srgbClr val="002060"/>
                </a:solidFill>
                <a:latin typeface="Arial"/>
                <a:cs typeface="Arial"/>
              </a:rPr>
              <a:t>la forma </a:t>
            </a:r>
            <a:r>
              <a:rPr lang="es-CL" noProof="0" dirty="0">
                <a:solidFill>
                  <a:srgbClr val="002060"/>
                </a:solidFill>
                <a:latin typeface="Arial"/>
                <a:cs typeface="Arial"/>
              </a:rPr>
              <a:t>en </a:t>
            </a:r>
            <a:r>
              <a:rPr lang="es-CL" spc="-5" noProof="0" dirty="0">
                <a:solidFill>
                  <a:srgbClr val="002060"/>
                </a:solidFill>
                <a:latin typeface="Arial"/>
                <a:cs typeface="Arial"/>
              </a:rPr>
              <a:t>que se </a:t>
            </a:r>
            <a:r>
              <a:rPr lang="es-CL" noProof="0" dirty="0">
                <a:solidFill>
                  <a:srgbClr val="002060"/>
                </a:solidFill>
                <a:latin typeface="Arial"/>
                <a:cs typeface="Arial"/>
              </a:rPr>
              <a:t>les </a:t>
            </a:r>
            <a:r>
              <a:rPr lang="es-CL" spc="-5" noProof="0" dirty="0">
                <a:solidFill>
                  <a:srgbClr val="002060"/>
                </a:solidFill>
                <a:latin typeface="Arial"/>
                <a:cs typeface="Arial"/>
              </a:rPr>
              <a:t>informará </a:t>
            </a:r>
            <a:r>
              <a:rPr lang="es-CL" noProof="0" dirty="0">
                <a:solidFill>
                  <a:srgbClr val="002060"/>
                </a:solidFill>
                <a:latin typeface="Arial"/>
                <a:cs typeface="Arial"/>
              </a:rPr>
              <a:t>a las  personas como actuar ante una</a:t>
            </a:r>
            <a:r>
              <a:rPr lang="es-CL" spc="-140" noProof="0" dirty="0">
                <a:solidFill>
                  <a:srgbClr val="002060"/>
                </a:solidFill>
                <a:latin typeface="Arial"/>
                <a:cs typeface="Arial"/>
              </a:rPr>
              <a:t> </a:t>
            </a:r>
            <a:r>
              <a:rPr lang="es-CL" noProof="0" dirty="0">
                <a:solidFill>
                  <a:srgbClr val="002060"/>
                </a:solidFill>
                <a:latin typeface="Arial"/>
                <a:cs typeface="Arial"/>
              </a:rPr>
              <a:t>emergencia.</a:t>
            </a:r>
          </a:p>
          <a:p>
            <a:pPr marL="355600" indent="-343535">
              <a:lnSpc>
                <a:spcPct val="100000"/>
              </a:lnSpc>
              <a:spcBef>
                <a:spcPts val="480"/>
              </a:spcBef>
              <a:buFont typeface="Arial"/>
              <a:buChar char="•"/>
              <a:tabLst>
                <a:tab pos="355600" algn="l"/>
                <a:tab pos="356235" algn="l"/>
              </a:tabLst>
            </a:pPr>
            <a:r>
              <a:rPr lang="es-CL" b="1" spc="-15" noProof="0" dirty="0">
                <a:solidFill>
                  <a:srgbClr val="002060"/>
                </a:solidFill>
                <a:latin typeface="Arial"/>
                <a:cs typeface="Arial"/>
              </a:rPr>
              <a:t>ESTABLECIMIENTO </a:t>
            </a:r>
            <a:r>
              <a:rPr lang="es-CL" b="1" noProof="0" dirty="0">
                <a:solidFill>
                  <a:srgbClr val="002060"/>
                </a:solidFill>
                <a:latin typeface="Arial"/>
                <a:cs typeface="Arial"/>
              </a:rPr>
              <a:t>DE LA</a:t>
            </a:r>
            <a:r>
              <a:rPr lang="es-CL" b="1" spc="-80" noProof="0" dirty="0">
                <a:solidFill>
                  <a:srgbClr val="002060"/>
                </a:solidFill>
                <a:latin typeface="Arial"/>
                <a:cs typeface="Arial"/>
              </a:rPr>
              <a:t> </a:t>
            </a:r>
            <a:r>
              <a:rPr lang="es-CL" b="1" noProof="0" dirty="0">
                <a:solidFill>
                  <a:srgbClr val="002060"/>
                </a:solidFill>
                <a:latin typeface="Arial"/>
                <a:cs typeface="Arial"/>
              </a:rPr>
              <a:t>NORMALIDAD:</a:t>
            </a:r>
            <a:endParaRPr lang="es-CL" noProof="0" dirty="0">
              <a:solidFill>
                <a:srgbClr val="002060"/>
              </a:solidFill>
              <a:latin typeface="Arial"/>
              <a:cs typeface="Arial"/>
            </a:endParaRPr>
          </a:p>
          <a:p>
            <a:pPr marL="1212850" marR="5080" lvl="1" indent="-285750" algn="just">
              <a:lnSpc>
                <a:spcPct val="100000"/>
              </a:lnSpc>
              <a:spcBef>
                <a:spcPts val="484"/>
              </a:spcBef>
              <a:buClr>
                <a:srgbClr val="002060"/>
              </a:buClr>
              <a:buFont typeface="Wingdings" panose="05000000000000000000" pitchFamily="2" charset="2"/>
              <a:buChar char="ü"/>
              <a:tabLst>
                <a:tab pos="1156335" algn="l"/>
              </a:tabLst>
            </a:pPr>
            <a:r>
              <a:rPr lang="es-CL" noProof="0" dirty="0">
                <a:solidFill>
                  <a:srgbClr val="002060"/>
                </a:solidFill>
                <a:latin typeface="Arial"/>
                <a:cs typeface="Arial"/>
              </a:rPr>
              <a:t>Identificar </a:t>
            </a:r>
            <a:r>
              <a:rPr lang="es-CL" spc="-5" noProof="0" dirty="0">
                <a:solidFill>
                  <a:srgbClr val="002060"/>
                </a:solidFill>
                <a:latin typeface="Arial"/>
                <a:cs typeface="Arial"/>
              </a:rPr>
              <a:t>por </a:t>
            </a:r>
            <a:r>
              <a:rPr lang="es-CL" noProof="0" dirty="0">
                <a:solidFill>
                  <a:srgbClr val="002060"/>
                </a:solidFill>
                <a:latin typeface="Arial"/>
                <a:cs typeface="Arial"/>
              </a:rPr>
              <a:t>el cargo a </a:t>
            </a:r>
            <a:r>
              <a:rPr lang="es-CL" spc="-5" noProof="0" dirty="0">
                <a:solidFill>
                  <a:srgbClr val="002060"/>
                </a:solidFill>
                <a:latin typeface="Arial"/>
                <a:cs typeface="Arial"/>
              </a:rPr>
              <a:t>la persona </a:t>
            </a:r>
            <a:r>
              <a:rPr lang="es-CL" noProof="0" dirty="0">
                <a:solidFill>
                  <a:srgbClr val="002060"/>
                </a:solidFill>
                <a:latin typeface="Arial"/>
                <a:cs typeface="Arial"/>
              </a:rPr>
              <a:t>encargada de  declarar el fin del </a:t>
            </a:r>
            <a:r>
              <a:rPr lang="es-CL" spc="-5" noProof="0" dirty="0">
                <a:solidFill>
                  <a:srgbClr val="002060"/>
                </a:solidFill>
                <a:latin typeface="Arial"/>
                <a:cs typeface="Arial"/>
              </a:rPr>
              <a:t>estado </a:t>
            </a:r>
            <a:r>
              <a:rPr lang="es-CL" noProof="0" dirty="0">
                <a:solidFill>
                  <a:srgbClr val="002060"/>
                </a:solidFill>
                <a:latin typeface="Arial"/>
                <a:cs typeface="Arial"/>
              </a:rPr>
              <a:t>de </a:t>
            </a:r>
            <a:r>
              <a:rPr lang="es-CL" spc="-5" noProof="0" dirty="0">
                <a:solidFill>
                  <a:srgbClr val="002060"/>
                </a:solidFill>
                <a:latin typeface="Arial"/>
                <a:cs typeface="Arial"/>
              </a:rPr>
              <a:t>emergencia </a:t>
            </a:r>
            <a:r>
              <a:rPr lang="es-CL" noProof="0" dirty="0">
                <a:solidFill>
                  <a:srgbClr val="002060"/>
                </a:solidFill>
                <a:latin typeface="Arial"/>
                <a:cs typeface="Arial"/>
              </a:rPr>
              <a:t>y </a:t>
            </a:r>
            <a:r>
              <a:rPr lang="es-CL" spc="-5" noProof="0" dirty="0">
                <a:solidFill>
                  <a:srgbClr val="002060"/>
                </a:solidFill>
                <a:latin typeface="Arial"/>
                <a:cs typeface="Arial"/>
              </a:rPr>
              <a:t>autorizar </a:t>
            </a:r>
            <a:r>
              <a:rPr lang="es-CL" noProof="0" dirty="0">
                <a:solidFill>
                  <a:srgbClr val="002060"/>
                </a:solidFill>
                <a:latin typeface="Arial"/>
                <a:cs typeface="Arial"/>
              </a:rPr>
              <a:t>el  </a:t>
            </a:r>
            <a:r>
              <a:rPr lang="es-CL" spc="-5" noProof="0" dirty="0">
                <a:solidFill>
                  <a:srgbClr val="002060"/>
                </a:solidFill>
                <a:latin typeface="Arial"/>
                <a:cs typeface="Arial"/>
              </a:rPr>
              <a:t>retorno. </a:t>
            </a:r>
            <a:r>
              <a:rPr lang="es-CL" noProof="0" dirty="0">
                <a:solidFill>
                  <a:srgbClr val="002060"/>
                </a:solidFill>
                <a:latin typeface="Arial"/>
                <a:cs typeface="Arial"/>
              </a:rPr>
              <a:t>Describir los </a:t>
            </a:r>
            <a:r>
              <a:rPr lang="es-CL" spc="-5" noProof="0" dirty="0">
                <a:solidFill>
                  <a:srgbClr val="002060"/>
                </a:solidFill>
                <a:latin typeface="Arial"/>
                <a:cs typeface="Arial"/>
              </a:rPr>
              <a:t>métodos destinados </a:t>
            </a:r>
            <a:r>
              <a:rPr lang="es-CL" noProof="0" dirty="0">
                <a:solidFill>
                  <a:srgbClr val="002060"/>
                </a:solidFill>
                <a:latin typeface="Arial"/>
                <a:cs typeface="Arial"/>
              </a:rPr>
              <a:t>a </a:t>
            </a:r>
            <a:r>
              <a:rPr lang="es-CL" spc="-5" noProof="0" dirty="0">
                <a:solidFill>
                  <a:srgbClr val="002060"/>
                </a:solidFill>
                <a:latin typeface="Arial"/>
                <a:cs typeface="Arial"/>
              </a:rPr>
              <a:t>impedir </a:t>
            </a:r>
            <a:r>
              <a:rPr lang="es-CL" noProof="0" dirty="0">
                <a:solidFill>
                  <a:srgbClr val="002060"/>
                </a:solidFill>
                <a:latin typeface="Arial"/>
                <a:cs typeface="Arial"/>
              </a:rPr>
              <a:t>el  retorno sin</a:t>
            </a:r>
            <a:r>
              <a:rPr lang="es-CL" spc="-50" noProof="0" dirty="0">
                <a:solidFill>
                  <a:srgbClr val="002060"/>
                </a:solidFill>
                <a:latin typeface="Arial"/>
                <a:cs typeface="Arial"/>
              </a:rPr>
              <a:t> </a:t>
            </a:r>
            <a:r>
              <a:rPr lang="es-CL" noProof="0" dirty="0">
                <a:solidFill>
                  <a:srgbClr val="002060"/>
                </a:solidFill>
                <a:latin typeface="Arial"/>
                <a:cs typeface="Arial"/>
              </a:rPr>
              <a:t>autorización.</a:t>
            </a:r>
          </a:p>
          <a:p>
            <a:pPr marL="1212850" marR="5715" lvl="1" indent="-285750">
              <a:lnSpc>
                <a:spcPct val="100000"/>
              </a:lnSpc>
              <a:spcBef>
                <a:spcPts val="480"/>
              </a:spcBef>
              <a:buClr>
                <a:srgbClr val="002060"/>
              </a:buClr>
              <a:buFont typeface="Wingdings" panose="05000000000000000000" pitchFamily="2" charset="2"/>
              <a:buChar char="ü"/>
              <a:tabLst>
                <a:tab pos="1156335" algn="l"/>
              </a:tabLst>
            </a:pPr>
            <a:r>
              <a:rPr lang="es-CL" noProof="0" dirty="0">
                <a:solidFill>
                  <a:srgbClr val="002060"/>
                </a:solidFill>
                <a:latin typeface="Arial"/>
                <a:cs typeface="Arial"/>
              </a:rPr>
              <a:t>Describir </a:t>
            </a:r>
            <a:r>
              <a:rPr lang="es-CL" spc="-5" noProof="0" dirty="0">
                <a:solidFill>
                  <a:srgbClr val="002060"/>
                </a:solidFill>
                <a:latin typeface="Arial"/>
                <a:cs typeface="Arial"/>
              </a:rPr>
              <a:t>los </a:t>
            </a:r>
            <a:r>
              <a:rPr lang="es-CL" noProof="0" dirty="0">
                <a:solidFill>
                  <a:srgbClr val="002060"/>
                </a:solidFill>
                <a:latin typeface="Arial"/>
                <a:cs typeface="Arial"/>
              </a:rPr>
              <a:t>procedimientos </a:t>
            </a:r>
            <a:r>
              <a:rPr lang="es-CL" spc="-5" noProof="0" dirty="0">
                <a:solidFill>
                  <a:srgbClr val="002060"/>
                </a:solidFill>
                <a:latin typeface="Arial"/>
                <a:cs typeface="Arial"/>
              </a:rPr>
              <a:t>que se seguirán </a:t>
            </a:r>
            <a:r>
              <a:rPr lang="es-CL" noProof="0" dirty="0">
                <a:solidFill>
                  <a:srgbClr val="002060"/>
                </a:solidFill>
                <a:latin typeface="Arial"/>
                <a:cs typeface="Arial"/>
              </a:rPr>
              <a:t>para  </a:t>
            </a:r>
            <a:r>
              <a:rPr lang="es-CL" spc="-5" noProof="0" dirty="0">
                <a:solidFill>
                  <a:srgbClr val="002060"/>
                </a:solidFill>
                <a:latin typeface="Arial"/>
                <a:cs typeface="Arial"/>
              </a:rPr>
              <a:t>mantener la </a:t>
            </a:r>
            <a:r>
              <a:rPr lang="es-CL" noProof="0" dirty="0">
                <a:solidFill>
                  <a:srgbClr val="002060"/>
                </a:solidFill>
                <a:latin typeface="Arial"/>
                <a:cs typeface="Arial"/>
              </a:rPr>
              <a:t>vigilancia </a:t>
            </a:r>
            <a:r>
              <a:rPr lang="es-CL" spc="-10" noProof="0" dirty="0">
                <a:solidFill>
                  <a:srgbClr val="002060"/>
                </a:solidFill>
                <a:latin typeface="Arial"/>
                <a:cs typeface="Arial"/>
              </a:rPr>
              <a:t>de </a:t>
            </a:r>
            <a:r>
              <a:rPr lang="es-CL" spc="-5" noProof="0" dirty="0">
                <a:solidFill>
                  <a:srgbClr val="002060"/>
                </a:solidFill>
                <a:latin typeface="Arial"/>
                <a:cs typeface="Arial"/>
              </a:rPr>
              <a:t>la </a:t>
            </a:r>
            <a:r>
              <a:rPr lang="es-CL" noProof="0" dirty="0">
                <a:solidFill>
                  <a:srgbClr val="002060"/>
                </a:solidFill>
                <a:latin typeface="Arial"/>
                <a:cs typeface="Arial"/>
              </a:rPr>
              <a:t>zona </a:t>
            </a:r>
            <a:r>
              <a:rPr lang="es-CL" spc="-5" noProof="0" dirty="0">
                <a:solidFill>
                  <a:srgbClr val="002060"/>
                </a:solidFill>
                <a:latin typeface="Arial"/>
                <a:cs typeface="Arial"/>
              </a:rPr>
              <a:t>afectada.</a:t>
            </a:r>
            <a:br>
              <a:rPr lang="es-CL" spc="-5" noProof="0" dirty="0">
                <a:solidFill>
                  <a:srgbClr val="002060"/>
                </a:solidFill>
                <a:latin typeface="Arial"/>
                <a:cs typeface="Arial"/>
              </a:rPr>
            </a:br>
            <a:r>
              <a:rPr lang="es-CL" spc="-5" noProof="0" dirty="0">
                <a:solidFill>
                  <a:srgbClr val="002060"/>
                </a:solidFill>
                <a:latin typeface="Arial"/>
                <a:cs typeface="Arial"/>
              </a:rPr>
              <a:t> </a:t>
            </a:r>
            <a:r>
              <a:rPr lang="es-CL" noProof="0" dirty="0">
                <a:solidFill>
                  <a:srgbClr val="002060"/>
                </a:solidFill>
                <a:latin typeface="Arial"/>
                <a:cs typeface="Arial"/>
              </a:rPr>
              <a:t>Describir </a:t>
            </a:r>
            <a:r>
              <a:rPr lang="es-CL" spc="-5" noProof="0" dirty="0">
                <a:solidFill>
                  <a:srgbClr val="002060"/>
                </a:solidFill>
                <a:latin typeface="Arial"/>
                <a:cs typeface="Arial"/>
              </a:rPr>
              <a:t>los  procedimientos que </a:t>
            </a:r>
            <a:r>
              <a:rPr lang="es-CL" noProof="0" dirty="0">
                <a:solidFill>
                  <a:srgbClr val="002060"/>
                </a:solidFill>
                <a:latin typeface="Arial"/>
                <a:cs typeface="Arial"/>
              </a:rPr>
              <a:t>se seguirán </a:t>
            </a:r>
            <a:r>
              <a:rPr lang="es-CL" spc="-5" noProof="0" dirty="0">
                <a:solidFill>
                  <a:srgbClr val="002060"/>
                </a:solidFill>
                <a:latin typeface="Arial"/>
                <a:cs typeface="Arial"/>
              </a:rPr>
              <a:t>para restablecer</a:t>
            </a:r>
            <a:r>
              <a:rPr lang="es-CL" spc="380" noProof="0" dirty="0">
                <a:solidFill>
                  <a:srgbClr val="002060"/>
                </a:solidFill>
                <a:latin typeface="Arial"/>
                <a:cs typeface="Arial"/>
              </a:rPr>
              <a:t> </a:t>
            </a:r>
            <a:endParaRPr lang="es-CL" noProof="0" dirty="0">
              <a:solidFill>
                <a:srgbClr val="002060"/>
              </a:solidFill>
              <a:latin typeface="Arial"/>
              <a:cs typeface="Arial"/>
            </a:endParaRPr>
          </a:p>
        </p:txBody>
      </p:sp>
      <p:sp>
        <p:nvSpPr>
          <p:cNvPr id="9" name="object 9"/>
          <p:cNvSpPr txBox="1">
            <a:spLocks noGrp="1"/>
          </p:cNvSpPr>
          <p:nvPr>
            <p:ph type="title" idx="4294967295"/>
          </p:nvPr>
        </p:nvSpPr>
        <p:spPr>
          <a:xfrm>
            <a:off x="1421020" y="1728871"/>
            <a:ext cx="5786203" cy="444352"/>
          </a:xfrm>
          <a:prstGeom prst="rect">
            <a:avLst/>
          </a:prstGeom>
        </p:spPr>
        <p:txBody>
          <a:bodyPr vert="horz" wrap="square" lIns="0" tIns="13335" rIns="0" bIns="0" rtlCol="0">
            <a:spAutoFit/>
          </a:bodyPr>
          <a:lstStyle/>
          <a:p>
            <a:pPr marL="12700">
              <a:lnSpc>
                <a:spcPct val="100000"/>
              </a:lnSpc>
              <a:spcBef>
                <a:spcPts val="105"/>
              </a:spcBef>
            </a:pP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PLANES</a:t>
            </a:r>
            <a:r>
              <a:rPr lang="es-CL" sz="2800" b="1" u="sng" spc="-4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ESPECIFICOS</a:t>
            </a:r>
          </a:p>
        </p:txBody>
      </p:sp>
    </p:spTree>
    <p:extLst>
      <p:ext uri="{BB962C8B-B14F-4D97-AF65-F5344CB8AC3E}">
        <p14:creationId xmlns:p14="http://schemas.microsoft.com/office/powerpoint/2010/main" val="3313812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6246711" y="2743199"/>
            <a:ext cx="2294861" cy="1652419"/>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title" idx="4294967295"/>
          </p:nvPr>
        </p:nvSpPr>
        <p:spPr>
          <a:xfrm>
            <a:off x="1050560" y="1670793"/>
            <a:ext cx="6700603" cy="382797"/>
          </a:xfrm>
          <a:prstGeom prst="rect">
            <a:avLst/>
          </a:prstGeom>
        </p:spPr>
        <p:txBody>
          <a:bodyPr vert="horz" wrap="square" lIns="0" tIns="13335" rIns="0" bIns="0" rtlCol="0">
            <a:spAutoFit/>
          </a:bodyPr>
          <a:lstStyle/>
          <a:p>
            <a:pPr marL="12700">
              <a:lnSpc>
                <a:spcPct val="100000"/>
              </a:lnSpc>
              <a:spcBef>
                <a:spcPts val="105"/>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PLANIFICACION</a:t>
            </a:r>
            <a:r>
              <a:rPr lang="es-CL" sz="2400" b="1" u="sng" spc="-8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a:t>
            </a:r>
          </a:p>
        </p:txBody>
      </p:sp>
      <p:sp>
        <p:nvSpPr>
          <p:cNvPr id="10" name="object 10"/>
          <p:cNvSpPr txBox="1"/>
          <p:nvPr/>
        </p:nvSpPr>
        <p:spPr>
          <a:xfrm>
            <a:off x="69276" y="2247273"/>
            <a:ext cx="8663169" cy="4296689"/>
          </a:xfrm>
          <a:prstGeom prst="rect">
            <a:avLst/>
          </a:prstGeom>
        </p:spPr>
        <p:txBody>
          <a:bodyPr vert="horz" wrap="square" lIns="0" tIns="13335" rIns="0" bIns="0" rtlCol="0">
            <a:spAutoFit/>
          </a:bodyPr>
          <a:lstStyle/>
          <a:p>
            <a:pPr marL="432434" marR="3281679" indent="-342900" algn="just">
              <a:lnSpc>
                <a:spcPct val="100000"/>
              </a:lnSpc>
              <a:spcBef>
                <a:spcPts val="105"/>
              </a:spcBef>
              <a:buClr>
                <a:srgbClr val="002060"/>
              </a:buClr>
              <a:buFont typeface="Wingdings" panose="05000000000000000000" pitchFamily="2" charset="2"/>
              <a:buChar char="ü"/>
              <a:tabLst>
                <a:tab pos="433070" algn="l"/>
              </a:tabLst>
            </a:pPr>
            <a:r>
              <a:rPr lang="es-CL" sz="2000" b="1" spc="-5" noProof="0" dirty="0">
                <a:solidFill>
                  <a:srgbClr val="002060"/>
                </a:solidFill>
                <a:latin typeface="Arial"/>
                <a:cs typeface="Arial"/>
              </a:rPr>
              <a:t>Identificar </a:t>
            </a:r>
            <a:r>
              <a:rPr lang="es-CL" sz="2000" b="1" noProof="0" dirty="0">
                <a:solidFill>
                  <a:srgbClr val="002060"/>
                </a:solidFill>
                <a:latin typeface="Arial"/>
                <a:cs typeface="Arial"/>
              </a:rPr>
              <a:t>a los </a:t>
            </a:r>
            <a:r>
              <a:rPr lang="es-CL" sz="2000" b="1" spc="-5" noProof="0" dirty="0">
                <a:solidFill>
                  <a:srgbClr val="002060"/>
                </a:solidFill>
                <a:latin typeface="Arial"/>
                <a:cs typeface="Arial"/>
              </a:rPr>
              <a:t>participantes  </a:t>
            </a:r>
            <a:r>
              <a:rPr lang="es-CL" sz="2000" b="1" noProof="0" dirty="0">
                <a:solidFill>
                  <a:srgbClr val="002060"/>
                </a:solidFill>
                <a:latin typeface="Arial"/>
                <a:cs typeface="Arial"/>
              </a:rPr>
              <a:t>de </a:t>
            </a:r>
            <a:r>
              <a:rPr lang="es-CL" sz="2000" b="1" spc="-5" noProof="0" dirty="0">
                <a:solidFill>
                  <a:srgbClr val="002060"/>
                </a:solidFill>
                <a:latin typeface="Arial"/>
                <a:cs typeface="Arial"/>
              </a:rPr>
              <a:t>la respuesta ante una  </a:t>
            </a:r>
            <a:r>
              <a:rPr lang="es-CL" sz="2000" b="1" noProof="0" dirty="0">
                <a:solidFill>
                  <a:srgbClr val="002060"/>
                </a:solidFill>
                <a:latin typeface="Arial"/>
                <a:cs typeface="Arial"/>
              </a:rPr>
              <a:t>emergencia y establecer sus  funciones, </a:t>
            </a:r>
            <a:r>
              <a:rPr lang="es-CL" sz="2000" b="1" spc="-5" noProof="0" dirty="0">
                <a:solidFill>
                  <a:srgbClr val="002060"/>
                </a:solidFill>
                <a:latin typeface="Arial"/>
                <a:cs typeface="Arial"/>
              </a:rPr>
              <a:t>recursos </a:t>
            </a:r>
            <a:r>
              <a:rPr lang="es-CL" sz="2000" b="1" noProof="0" dirty="0">
                <a:solidFill>
                  <a:srgbClr val="002060"/>
                </a:solidFill>
                <a:latin typeface="Arial"/>
                <a:cs typeface="Arial"/>
              </a:rPr>
              <a:t>y  responsabilidades.</a:t>
            </a:r>
            <a:endParaRPr lang="es-CL" sz="2000" noProof="0" dirty="0">
              <a:solidFill>
                <a:srgbClr val="002060"/>
              </a:solidFill>
              <a:latin typeface="Arial"/>
              <a:cs typeface="Arial"/>
            </a:endParaRPr>
          </a:p>
          <a:p>
            <a:pPr marL="432434" marR="3281679" indent="-342900" algn="just">
              <a:lnSpc>
                <a:spcPct val="100000"/>
              </a:lnSpc>
              <a:spcBef>
                <a:spcPts val="480"/>
              </a:spcBef>
              <a:buClr>
                <a:srgbClr val="002060"/>
              </a:buClr>
              <a:buFont typeface="Wingdings" panose="05000000000000000000" pitchFamily="2" charset="2"/>
              <a:buChar char="ü"/>
              <a:tabLst>
                <a:tab pos="433070" algn="l"/>
              </a:tabLst>
            </a:pPr>
            <a:r>
              <a:rPr lang="es-CL" sz="2000" b="1" spc="-5" noProof="0" dirty="0">
                <a:solidFill>
                  <a:srgbClr val="002060"/>
                </a:solidFill>
                <a:latin typeface="Arial"/>
                <a:cs typeface="Arial"/>
              </a:rPr>
              <a:t>Evaluar </a:t>
            </a:r>
            <a:r>
              <a:rPr lang="es-CL" sz="2000" b="1" noProof="0" dirty="0">
                <a:solidFill>
                  <a:srgbClr val="002060"/>
                </a:solidFill>
                <a:latin typeface="Arial"/>
                <a:cs typeface="Arial"/>
              </a:rPr>
              <a:t>los peligros y  riesgos que pueden provocar  </a:t>
            </a:r>
            <a:r>
              <a:rPr lang="es-CL" sz="2000" b="1" spc="-5" noProof="0" dirty="0">
                <a:solidFill>
                  <a:srgbClr val="002060"/>
                </a:solidFill>
                <a:latin typeface="Arial"/>
                <a:cs typeface="Arial"/>
              </a:rPr>
              <a:t>una </a:t>
            </a:r>
            <a:r>
              <a:rPr lang="es-CL" sz="2000" b="1" noProof="0" dirty="0">
                <a:solidFill>
                  <a:srgbClr val="002060"/>
                </a:solidFill>
                <a:latin typeface="Arial"/>
                <a:cs typeface="Arial"/>
              </a:rPr>
              <a:t>situación </a:t>
            </a:r>
            <a:r>
              <a:rPr lang="es-CL" sz="2000" b="1" spc="-5" noProof="0" dirty="0">
                <a:solidFill>
                  <a:srgbClr val="002060"/>
                </a:solidFill>
                <a:latin typeface="Arial"/>
                <a:cs typeface="Arial"/>
              </a:rPr>
              <a:t>de</a:t>
            </a:r>
            <a:r>
              <a:rPr lang="es-CL" sz="2000" b="1" spc="-80" noProof="0" dirty="0">
                <a:solidFill>
                  <a:srgbClr val="002060"/>
                </a:solidFill>
                <a:latin typeface="Arial"/>
                <a:cs typeface="Arial"/>
              </a:rPr>
              <a:t> </a:t>
            </a:r>
            <a:r>
              <a:rPr lang="es-CL" sz="2000" b="1" noProof="0" dirty="0">
                <a:solidFill>
                  <a:srgbClr val="002060"/>
                </a:solidFill>
                <a:latin typeface="Arial"/>
                <a:cs typeface="Arial"/>
              </a:rPr>
              <a:t>emergencia.</a:t>
            </a:r>
            <a:endParaRPr lang="es-CL" sz="2000" noProof="0" dirty="0">
              <a:solidFill>
                <a:srgbClr val="002060"/>
              </a:solidFill>
              <a:latin typeface="Arial"/>
              <a:cs typeface="Arial"/>
            </a:endParaRPr>
          </a:p>
          <a:p>
            <a:pPr marL="355600" marR="6985" indent="-343535" algn="just">
              <a:lnSpc>
                <a:spcPct val="100000"/>
              </a:lnSpc>
              <a:spcBef>
                <a:spcPts val="715"/>
              </a:spcBef>
              <a:buClr>
                <a:srgbClr val="002060"/>
              </a:buClr>
              <a:buFont typeface="Wingdings" panose="05000000000000000000" pitchFamily="2" charset="2"/>
              <a:buChar char="ü"/>
              <a:tabLst>
                <a:tab pos="356235" algn="l"/>
              </a:tabLst>
            </a:pPr>
            <a:r>
              <a:rPr lang="es-CL" sz="2000" b="1" noProof="0" dirty="0">
                <a:solidFill>
                  <a:srgbClr val="002060"/>
                </a:solidFill>
                <a:latin typeface="Arial"/>
                <a:cs typeface="Arial"/>
              </a:rPr>
              <a:t>Hacer </a:t>
            </a:r>
            <a:r>
              <a:rPr lang="es-CL" sz="2000" b="1" spc="-5" noProof="0" dirty="0">
                <a:solidFill>
                  <a:srgbClr val="002060"/>
                </a:solidFill>
                <a:latin typeface="Arial"/>
                <a:cs typeface="Arial"/>
              </a:rPr>
              <a:t>que los </a:t>
            </a:r>
            <a:r>
              <a:rPr lang="es-CL" sz="2000" b="1" noProof="0" dirty="0">
                <a:solidFill>
                  <a:srgbClr val="002060"/>
                </a:solidFill>
                <a:latin typeface="Arial"/>
                <a:cs typeface="Arial"/>
              </a:rPr>
              <a:t>participantes </a:t>
            </a:r>
            <a:r>
              <a:rPr lang="es-CL" sz="2000" b="1" spc="-5" noProof="0" dirty="0">
                <a:solidFill>
                  <a:srgbClr val="002060"/>
                </a:solidFill>
                <a:latin typeface="Arial"/>
                <a:cs typeface="Arial"/>
              </a:rPr>
              <a:t>revisen </a:t>
            </a:r>
            <a:r>
              <a:rPr lang="es-CL" sz="2000" b="1" noProof="0" dirty="0">
                <a:solidFill>
                  <a:srgbClr val="002060"/>
                </a:solidFill>
                <a:latin typeface="Arial"/>
                <a:cs typeface="Arial"/>
              </a:rPr>
              <a:t>sus </a:t>
            </a:r>
            <a:r>
              <a:rPr lang="es-CL" sz="2000" b="1" spc="-5" noProof="0" dirty="0">
                <a:solidFill>
                  <a:srgbClr val="002060"/>
                </a:solidFill>
                <a:latin typeface="Arial"/>
                <a:cs typeface="Arial"/>
              </a:rPr>
              <a:t>propios planes  de </a:t>
            </a:r>
            <a:r>
              <a:rPr lang="es-CL" sz="2000" b="1" noProof="0" dirty="0">
                <a:solidFill>
                  <a:srgbClr val="002060"/>
                </a:solidFill>
                <a:latin typeface="Arial"/>
                <a:cs typeface="Arial"/>
              </a:rPr>
              <a:t>emergencia para adecuarlo a </a:t>
            </a:r>
            <a:r>
              <a:rPr lang="es-CL" sz="2000" b="1" spc="-5" noProof="0" dirty="0">
                <a:solidFill>
                  <a:srgbClr val="002060"/>
                </a:solidFill>
                <a:latin typeface="Arial"/>
                <a:cs typeface="Arial"/>
              </a:rPr>
              <a:t>la </a:t>
            </a:r>
            <a:r>
              <a:rPr lang="es-CL" sz="2000" b="1" noProof="0" dirty="0">
                <a:solidFill>
                  <a:srgbClr val="002060"/>
                </a:solidFill>
                <a:latin typeface="Arial"/>
                <a:cs typeface="Arial"/>
              </a:rPr>
              <a:t>respuesta</a:t>
            </a:r>
            <a:r>
              <a:rPr lang="es-CL" sz="2000" b="1" spc="-125" noProof="0" dirty="0">
                <a:solidFill>
                  <a:srgbClr val="002060"/>
                </a:solidFill>
                <a:latin typeface="Arial"/>
                <a:cs typeface="Arial"/>
              </a:rPr>
              <a:t> </a:t>
            </a:r>
            <a:r>
              <a:rPr lang="es-CL" sz="2000" b="1" noProof="0" dirty="0">
                <a:solidFill>
                  <a:srgbClr val="002060"/>
                </a:solidFill>
                <a:latin typeface="Arial"/>
                <a:cs typeface="Arial"/>
              </a:rPr>
              <a:t>coordinada.</a:t>
            </a:r>
            <a:endParaRPr lang="es-CL" sz="2000" noProof="0" dirty="0">
              <a:solidFill>
                <a:srgbClr val="002060"/>
              </a:solidFill>
              <a:latin typeface="Arial"/>
              <a:cs typeface="Arial"/>
            </a:endParaRPr>
          </a:p>
          <a:p>
            <a:pPr marL="355600" indent="-343535" algn="just">
              <a:lnSpc>
                <a:spcPct val="100000"/>
              </a:lnSpc>
              <a:spcBef>
                <a:spcPts val="480"/>
              </a:spcBef>
              <a:buClr>
                <a:srgbClr val="002060"/>
              </a:buClr>
              <a:buFont typeface="Wingdings" panose="05000000000000000000" pitchFamily="2" charset="2"/>
              <a:buChar char="ü"/>
              <a:tabLst>
                <a:tab pos="356235" algn="l"/>
              </a:tabLst>
            </a:pPr>
            <a:r>
              <a:rPr lang="es-CL" sz="2000" b="1" spc="-5" noProof="0" dirty="0">
                <a:solidFill>
                  <a:srgbClr val="002060"/>
                </a:solidFill>
                <a:latin typeface="Arial"/>
                <a:cs typeface="Arial"/>
              </a:rPr>
              <a:t>Identificar las </a:t>
            </a:r>
            <a:r>
              <a:rPr lang="es-CL" sz="2000" b="1" noProof="0" dirty="0">
                <a:solidFill>
                  <a:srgbClr val="002060"/>
                </a:solidFill>
                <a:latin typeface="Arial"/>
                <a:cs typeface="Arial"/>
              </a:rPr>
              <a:t>tareas </a:t>
            </a:r>
            <a:r>
              <a:rPr lang="es-CL" sz="2000" b="1" spc="-10" noProof="0" dirty="0">
                <a:solidFill>
                  <a:srgbClr val="002060"/>
                </a:solidFill>
                <a:latin typeface="Arial"/>
                <a:cs typeface="Arial"/>
              </a:rPr>
              <a:t>de </a:t>
            </a:r>
            <a:r>
              <a:rPr lang="es-CL" sz="2000" b="1" noProof="0" dirty="0">
                <a:solidFill>
                  <a:srgbClr val="002060"/>
                </a:solidFill>
                <a:latin typeface="Arial"/>
                <a:cs typeface="Arial"/>
              </a:rPr>
              <a:t>respuesta </a:t>
            </a:r>
            <a:r>
              <a:rPr lang="es-CL" sz="2000" b="1" spc="-5" noProof="0" dirty="0">
                <a:solidFill>
                  <a:srgbClr val="002060"/>
                </a:solidFill>
                <a:latin typeface="Arial"/>
                <a:cs typeface="Arial"/>
              </a:rPr>
              <a:t>que no han</a:t>
            </a:r>
            <a:r>
              <a:rPr lang="es-CL" sz="2000" b="1" spc="505" noProof="0" dirty="0">
                <a:solidFill>
                  <a:srgbClr val="002060"/>
                </a:solidFill>
                <a:latin typeface="Arial"/>
                <a:cs typeface="Arial"/>
              </a:rPr>
              <a:t> </a:t>
            </a:r>
            <a:r>
              <a:rPr lang="es-CL" sz="2000" b="1" noProof="0" dirty="0">
                <a:solidFill>
                  <a:srgbClr val="002060"/>
                </a:solidFill>
                <a:latin typeface="Arial"/>
                <a:cs typeface="Arial"/>
              </a:rPr>
              <a:t>sido</a:t>
            </a:r>
            <a:endParaRPr lang="es-CL" sz="2000" noProof="0" dirty="0">
              <a:solidFill>
                <a:srgbClr val="002060"/>
              </a:solidFill>
              <a:latin typeface="Arial"/>
              <a:cs typeface="Arial"/>
            </a:endParaRPr>
          </a:p>
          <a:p>
            <a:pPr marL="698500" indent="-342900" algn="just">
              <a:lnSpc>
                <a:spcPct val="100000"/>
              </a:lnSpc>
              <a:buClr>
                <a:srgbClr val="002060"/>
              </a:buClr>
              <a:buFont typeface="Wingdings" panose="05000000000000000000" pitchFamily="2" charset="2"/>
              <a:buChar char="ü"/>
            </a:pPr>
            <a:r>
              <a:rPr lang="es-CL" sz="2000" b="1" noProof="0" dirty="0">
                <a:solidFill>
                  <a:srgbClr val="002060"/>
                </a:solidFill>
                <a:latin typeface="Arial"/>
                <a:cs typeface="Arial"/>
              </a:rPr>
              <a:t>cubiertas por </a:t>
            </a:r>
            <a:r>
              <a:rPr lang="es-CL" sz="2000" b="1" spc="-5" noProof="0" dirty="0">
                <a:solidFill>
                  <a:srgbClr val="002060"/>
                </a:solidFill>
                <a:latin typeface="Arial"/>
                <a:cs typeface="Arial"/>
              </a:rPr>
              <a:t>los </a:t>
            </a:r>
            <a:r>
              <a:rPr lang="es-CL" sz="2000" b="1" noProof="0" dirty="0">
                <a:solidFill>
                  <a:srgbClr val="002060"/>
                </a:solidFill>
                <a:latin typeface="Arial"/>
                <a:cs typeface="Arial"/>
              </a:rPr>
              <a:t>planes</a:t>
            </a:r>
            <a:r>
              <a:rPr lang="es-CL" sz="2000" b="1" spc="-70" noProof="0" dirty="0">
                <a:solidFill>
                  <a:srgbClr val="002060"/>
                </a:solidFill>
                <a:latin typeface="Arial"/>
                <a:cs typeface="Arial"/>
              </a:rPr>
              <a:t> </a:t>
            </a:r>
            <a:r>
              <a:rPr lang="es-CL" sz="2000" b="1" noProof="0" dirty="0">
                <a:solidFill>
                  <a:srgbClr val="002060"/>
                </a:solidFill>
                <a:latin typeface="Arial"/>
                <a:cs typeface="Arial"/>
              </a:rPr>
              <a:t>existentes.</a:t>
            </a:r>
            <a:endParaRPr lang="es-CL" sz="2000" noProof="0" dirty="0">
              <a:solidFill>
                <a:srgbClr val="002060"/>
              </a:solidFill>
              <a:latin typeface="Arial"/>
              <a:cs typeface="Arial"/>
            </a:endParaRPr>
          </a:p>
          <a:p>
            <a:pPr marL="355600" marR="5715" indent="-343535" algn="just">
              <a:lnSpc>
                <a:spcPct val="100000"/>
              </a:lnSpc>
              <a:spcBef>
                <a:spcPts val="480"/>
              </a:spcBef>
              <a:buClr>
                <a:srgbClr val="002060"/>
              </a:buClr>
              <a:buFont typeface="Wingdings" panose="05000000000000000000" pitchFamily="2" charset="2"/>
              <a:buChar char="ü"/>
              <a:tabLst>
                <a:tab pos="356235" algn="l"/>
              </a:tabLst>
            </a:pPr>
            <a:r>
              <a:rPr lang="es-CL" sz="2000" b="1" noProof="0" dirty="0">
                <a:solidFill>
                  <a:srgbClr val="002060"/>
                </a:solidFill>
                <a:latin typeface="Arial"/>
                <a:cs typeface="Arial"/>
              </a:rPr>
              <a:t>Armonizar </a:t>
            </a:r>
            <a:r>
              <a:rPr lang="es-CL" sz="2000" b="1" spc="-5" noProof="0" dirty="0">
                <a:solidFill>
                  <a:srgbClr val="002060"/>
                </a:solidFill>
                <a:latin typeface="Arial"/>
                <a:cs typeface="Arial"/>
              </a:rPr>
              <a:t>estas </a:t>
            </a:r>
            <a:r>
              <a:rPr lang="es-CL" sz="2000" b="1" noProof="0" dirty="0">
                <a:solidFill>
                  <a:srgbClr val="002060"/>
                </a:solidFill>
                <a:latin typeface="Arial"/>
                <a:cs typeface="Arial"/>
              </a:rPr>
              <a:t>tareas con los recursos </a:t>
            </a:r>
            <a:r>
              <a:rPr lang="es-CL" sz="2000" b="1" spc="-5" noProof="0" dirty="0">
                <a:solidFill>
                  <a:srgbClr val="002060"/>
                </a:solidFill>
                <a:latin typeface="Arial"/>
                <a:cs typeface="Arial"/>
              </a:rPr>
              <a:t>disponibles de  </a:t>
            </a:r>
            <a:r>
              <a:rPr lang="es-CL" sz="2000" b="1" noProof="0" dirty="0">
                <a:solidFill>
                  <a:srgbClr val="002060"/>
                </a:solidFill>
                <a:latin typeface="Arial"/>
                <a:cs typeface="Arial"/>
              </a:rPr>
              <a:t>cada </a:t>
            </a:r>
            <a:r>
              <a:rPr lang="es-CL" sz="2000" b="1" spc="-5" noProof="0" dirty="0">
                <a:solidFill>
                  <a:srgbClr val="002060"/>
                </a:solidFill>
                <a:latin typeface="Arial"/>
                <a:cs typeface="Arial"/>
              </a:rPr>
              <a:t>uno de </a:t>
            </a:r>
            <a:r>
              <a:rPr lang="es-CL" sz="2000" b="1" noProof="0" dirty="0">
                <a:solidFill>
                  <a:srgbClr val="002060"/>
                </a:solidFill>
                <a:latin typeface="Arial"/>
                <a:cs typeface="Arial"/>
              </a:rPr>
              <a:t>los</a:t>
            </a:r>
            <a:r>
              <a:rPr lang="es-CL" sz="2000" b="1" spc="-40" noProof="0" dirty="0">
                <a:solidFill>
                  <a:srgbClr val="002060"/>
                </a:solidFill>
                <a:latin typeface="Arial"/>
                <a:cs typeface="Arial"/>
              </a:rPr>
              <a:t> </a:t>
            </a:r>
            <a:r>
              <a:rPr lang="es-CL" sz="2000" b="1" noProof="0" dirty="0">
                <a:solidFill>
                  <a:srgbClr val="002060"/>
                </a:solidFill>
                <a:latin typeface="Arial"/>
                <a:cs typeface="Arial"/>
              </a:rPr>
              <a:t>participantes.</a:t>
            </a:r>
            <a:endParaRPr lang="es-CL" sz="2000" noProof="0" dirty="0">
              <a:solidFill>
                <a:srgbClr val="002060"/>
              </a:solidFill>
              <a:latin typeface="Arial"/>
              <a:cs typeface="Arial"/>
            </a:endParaRPr>
          </a:p>
        </p:txBody>
      </p:sp>
    </p:spTree>
    <p:extLst>
      <p:ext uri="{BB962C8B-B14F-4D97-AF65-F5344CB8AC3E}">
        <p14:creationId xmlns:p14="http://schemas.microsoft.com/office/powerpoint/2010/main" val="2648703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034578" y="2497253"/>
            <a:ext cx="2345167" cy="153148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96034" y="2384264"/>
            <a:ext cx="8563872" cy="4070345"/>
          </a:xfrm>
          <a:prstGeom prst="rect">
            <a:avLst/>
          </a:prstGeom>
        </p:spPr>
        <p:txBody>
          <a:bodyPr vert="horz" wrap="square" lIns="0" tIns="43180" rIns="0" bIns="0" rtlCol="0">
            <a:spAutoFit/>
          </a:bodyPr>
          <a:lstStyle/>
          <a:p>
            <a:pPr marL="508634" marR="3739515" indent="-342900" algn="just">
              <a:lnSpc>
                <a:spcPct val="90000"/>
              </a:lnSpc>
              <a:spcBef>
                <a:spcPts val="340"/>
              </a:spcBef>
              <a:buClr>
                <a:srgbClr val="002060"/>
              </a:buClr>
              <a:buFont typeface="Wingdings" panose="05000000000000000000" pitchFamily="2" charset="2"/>
              <a:buChar char="ü"/>
              <a:tabLst>
                <a:tab pos="509270" algn="l"/>
              </a:tabLst>
            </a:pPr>
            <a:r>
              <a:rPr lang="es-CL" sz="2000" b="1" spc="-5" noProof="0" dirty="0">
                <a:solidFill>
                  <a:srgbClr val="002060"/>
                </a:solidFill>
                <a:latin typeface="Arial"/>
                <a:cs typeface="Arial"/>
              </a:rPr>
              <a:t>Realizar los  cambios  </a:t>
            </a:r>
            <a:r>
              <a:rPr lang="es-CL" sz="2000" b="1" noProof="0" dirty="0">
                <a:solidFill>
                  <a:srgbClr val="002060"/>
                </a:solidFill>
                <a:latin typeface="Arial"/>
                <a:cs typeface="Arial"/>
              </a:rPr>
              <a:t>necesarios </a:t>
            </a:r>
            <a:r>
              <a:rPr lang="es-CL" sz="2000" b="1" spc="-5" noProof="0" dirty="0">
                <a:solidFill>
                  <a:srgbClr val="002060"/>
                </a:solidFill>
                <a:latin typeface="Arial"/>
                <a:cs typeface="Arial"/>
              </a:rPr>
              <a:t>para mejorar  los planes existentes,  integrarlos </a:t>
            </a:r>
            <a:r>
              <a:rPr lang="es-CL" sz="2000" b="1" noProof="0" dirty="0">
                <a:solidFill>
                  <a:srgbClr val="002060"/>
                </a:solidFill>
                <a:latin typeface="Arial"/>
                <a:cs typeface="Arial"/>
              </a:rPr>
              <a:t>en </a:t>
            </a:r>
            <a:r>
              <a:rPr lang="es-CL" sz="2000" b="1" spc="-5" noProof="0" dirty="0">
                <a:solidFill>
                  <a:srgbClr val="002060"/>
                </a:solidFill>
                <a:latin typeface="Arial"/>
                <a:cs typeface="Arial"/>
              </a:rPr>
              <a:t>un </a:t>
            </a:r>
            <a:r>
              <a:rPr lang="es-CL" sz="2000" b="1" noProof="0" dirty="0">
                <a:solidFill>
                  <a:srgbClr val="002060"/>
                </a:solidFill>
                <a:latin typeface="Arial"/>
                <a:cs typeface="Arial"/>
              </a:rPr>
              <a:t>plan  global y buscar </a:t>
            </a:r>
            <a:r>
              <a:rPr lang="es-CL" sz="2000" b="1" spc="-5" noProof="0" dirty="0">
                <a:solidFill>
                  <a:srgbClr val="002060"/>
                </a:solidFill>
                <a:latin typeface="Arial"/>
                <a:cs typeface="Arial"/>
              </a:rPr>
              <a:t>un  </a:t>
            </a:r>
            <a:r>
              <a:rPr lang="es-CL" sz="2000" b="1" noProof="0" dirty="0">
                <a:solidFill>
                  <a:srgbClr val="002060"/>
                </a:solidFill>
                <a:latin typeface="Arial"/>
                <a:cs typeface="Arial"/>
              </a:rPr>
              <a:t>consenso.</a:t>
            </a:r>
            <a:endParaRPr lang="es-CL" sz="2000" noProof="0" dirty="0">
              <a:solidFill>
                <a:srgbClr val="002060"/>
              </a:solidFill>
              <a:latin typeface="Arial"/>
              <a:cs typeface="Arial"/>
            </a:endParaRPr>
          </a:p>
          <a:p>
            <a:pPr marL="355600" indent="-342900" algn="just">
              <a:lnSpc>
                <a:spcPct val="100000"/>
              </a:lnSpc>
              <a:spcBef>
                <a:spcPts val="1810"/>
              </a:spcBef>
              <a:buClr>
                <a:srgbClr val="002060"/>
              </a:buClr>
              <a:buFont typeface="Wingdings" panose="05000000000000000000" pitchFamily="2" charset="2"/>
              <a:buChar char="ü"/>
              <a:tabLst>
                <a:tab pos="355600" algn="l"/>
              </a:tabLst>
            </a:pPr>
            <a:r>
              <a:rPr lang="es-CL" sz="1900" b="1" spc="-5" noProof="0" dirty="0">
                <a:solidFill>
                  <a:srgbClr val="002060"/>
                </a:solidFill>
                <a:latin typeface="Arial"/>
                <a:cs typeface="Arial"/>
              </a:rPr>
              <a:t>Poner </a:t>
            </a:r>
            <a:r>
              <a:rPr lang="es-CL" sz="1900" b="1" noProof="0" dirty="0">
                <a:solidFill>
                  <a:srgbClr val="002060"/>
                </a:solidFill>
                <a:latin typeface="Arial"/>
                <a:cs typeface="Arial"/>
              </a:rPr>
              <a:t>por </a:t>
            </a:r>
            <a:r>
              <a:rPr lang="es-CL" sz="1900" b="1" spc="-5" noProof="0" dirty="0">
                <a:solidFill>
                  <a:srgbClr val="002060"/>
                </a:solidFill>
                <a:latin typeface="Arial"/>
                <a:cs typeface="Arial"/>
              </a:rPr>
              <a:t>escrito el plan</a:t>
            </a:r>
            <a:r>
              <a:rPr lang="es-CL" sz="1900" b="1" spc="35" noProof="0" dirty="0">
                <a:solidFill>
                  <a:srgbClr val="002060"/>
                </a:solidFill>
                <a:latin typeface="Arial"/>
                <a:cs typeface="Arial"/>
              </a:rPr>
              <a:t> </a:t>
            </a:r>
            <a:r>
              <a:rPr lang="es-CL" sz="1900" b="1" spc="-5" noProof="0" dirty="0">
                <a:solidFill>
                  <a:srgbClr val="002060"/>
                </a:solidFill>
                <a:latin typeface="Arial"/>
                <a:cs typeface="Arial"/>
              </a:rPr>
              <a:t>integrado</a:t>
            </a:r>
            <a:endParaRPr lang="es-CL" sz="1900" noProof="0" dirty="0">
              <a:solidFill>
                <a:srgbClr val="002060"/>
              </a:solidFill>
              <a:latin typeface="Arial"/>
              <a:cs typeface="Arial"/>
            </a:endParaRPr>
          </a:p>
          <a:p>
            <a:pPr marL="422909" algn="just">
              <a:lnSpc>
                <a:spcPct val="100000"/>
              </a:lnSpc>
              <a:spcBef>
                <a:spcPts val="225"/>
              </a:spcBef>
            </a:pPr>
            <a:r>
              <a:rPr lang="es-CL" sz="1900" b="1" spc="-5" noProof="0" dirty="0">
                <a:solidFill>
                  <a:srgbClr val="002060"/>
                </a:solidFill>
                <a:latin typeface="Arial"/>
                <a:cs typeface="Arial"/>
              </a:rPr>
              <a:t>y buscar la aprobación de las</a:t>
            </a:r>
            <a:r>
              <a:rPr lang="es-CL" sz="1900" b="1" spc="75" noProof="0" dirty="0">
                <a:solidFill>
                  <a:srgbClr val="002060"/>
                </a:solidFill>
                <a:latin typeface="Arial"/>
                <a:cs typeface="Arial"/>
              </a:rPr>
              <a:t> </a:t>
            </a:r>
            <a:r>
              <a:rPr lang="es-CL" sz="1900" b="1" spc="-5" noProof="0" dirty="0">
                <a:solidFill>
                  <a:srgbClr val="002060"/>
                </a:solidFill>
                <a:latin typeface="Arial"/>
                <a:cs typeface="Arial"/>
              </a:rPr>
              <a:t>autoridades.</a:t>
            </a:r>
            <a:endParaRPr lang="es-CL" sz="1900" noProof="0" dirty="0">
              <a:solidFill>
                <a:srgbClr val="002060"/>
              </a:solidFill>
              <a:latin typeface="Arial"/>
              <a:cs typeface="Arial"/>
            </a:endParaRPr>
          </a:p>
          <a:p>
            <a:pPr marL="355600" marR="6985" indent="-342900" algn="just">
              <a:lnSpc>
                <a:spcPts val="2050"/>
              </a:lnSpc>
              <a:spcBef>
                <a:spcPts val="490"/>
              </a:spcBef>
              <a:buClr>
                <a:srgbClr val="002060"/>
              </a:buClr>
              <a:buFont typeface="Wingdings" panose="05000000000000000000" pitchFamily="2" charset="2"/>
              <a:buChar char="ü"/>
              <a:tabLst>
                <a:tab pos="355600" algn="l"/>
              </a:tabLst>
            </a:pPr>
            <a:r>
              <a:rPr lang="es-CL" sz="1900" b="1" noProof="0" dirty="0">
                <a:solidFill>
                  <a:srgbClr val="002060"/>
                </a:solidFill>
                <a:latin typeface="Arial"/>
                <a:cs typeface="Arial"/>
              </a:rPr>
              <a:t>Informar </a:t>
            </a:r>
            <a:r>
              <a:rPr lang="es-CL" sz="1900" b="1" spc="-5" noProof="0" dirty="0">
                <a:solidFill>
                  <a:srgbClr val="002060"/>
                </a:solidFill>
                <a:latin typeface="Arial"/>
                <a:cs typeface="Arial"/>
              </a:rPr>
              <a:t>a </a:t>
            </a:r>
            <a:r>
              <a:rPr lang="es-CL" sz="1900" b="1" noProof="0" dirty="0">
                <a:solidFill>
                  <a:srgbClr val="002060"/>
                </a:solidFill>
                <a:latin typeface="Arial"/>
                <a:cs typeface="Arial"/>
              </a:rPr>
              <a:t>todos </a:t>
            </a:r>
            <a:r>
              <a:rPr lang="es-CL" sz="1900" b="1" spc="-5" noProof="0" dirty="0">
                <a:solidFill>
                  <a:srgbClr val="002060"/>
                </a:solidFill>
                <a:latin typeface="Arial"/>
                <a:cs typeface="Arial"/>
              </a:rPr>
              <a:t>los </a:t>
            </a:r>
            <a:r>
              <a:rPr lang="es-CL" sz="1900" b="1" noProof="0" dirty="0">
                <a:solidFill>
                  <a:srgbClr val="002060"/>
                </a:solidFill>
                <a:latin typeface="Arial"/>
                <a:cs typeface="Arial"/>
              </a:rPr>
              <a:t>grupos </a:t>
            </a:r>
            <a:r>
              <a:rPr lang="es-CL" sz="1900" b="1" spc="-5" noProof="0" dirty="0">
                <a:solidFill>
                  <a:srgbClr val="002060"/>
                </a:solidFill>
                <a:latin typeface="Arial"/>
                <a:cs typeface="Arial"/>
              </a:rPr>
              <a:t>participantes sobre el plan  </a:t>
            </a:r>
            <a:r>
              <a:rPr lang="es-CL" sz="1900" b="1" noProof="0" dirty="0">
                <a:solidFill>
                  <a:srgbClr val="002060"/>
                </a:solidFill>
                <a:latin typeface="Arial"/>
                <a:cs typeface="Arial"/>
              </a:rPr>
              <a:t>integrado </a:t>
            </a:r>
            <a:r>
              <a:rPr lang="es-CL" sz="1900" b="1" spc="-5" noProof="0" dirty="0">
                <a:solidFill>
                  <a:srgbClr val="002060"/>
                </a:solidFill>
                <a:latin typeface="Arial"/>
                <a:cs typeface="Arial"/>
              </a:rPr>
              <a:t>y asegurarse </a:t>
            </a:r>
            <a:r>
              <a:rPr lang="es-CL" sz="1900" b="1" noProof="0" dirty="0">
                <a:solidFill>
                  <a:srgbClr val="002060"/>
                </a:solidFill>
                <a:latin typeface="Arial"/>
                <a:cs typeface="Arial"/>
              </a:rPr>
              <a:t>que </a:t>
            </a:r>
            <a:r>
              <a:rPr lang="es-CL" sz="1900" b="1" spc="-5" noProof="0" dirty="0">
                <a:solidFill>
                  <a:srgbClr val="002060"/>
                </a:solidFill>
                <a:latin typeface="Arial"/>
                <a:cs typeface="Arial"/>
              </a:rPr>
              <a:t>todos los encargados </a:t>
            </a:r>
            <a:r>
              <a:rPr lang="es-CL" sz="1900" b="1" noProof="0" dirty="0">
                <a:solidFill>
                  <a:srgbClr val="002060"/>
                </a:solidFill>
                <a:latin typeface="Arial"/>
                <a:cs typeface="Arial"/>
              </a:rPr>
              <a:t>de  responder </a:t>
            </a:r>
            <a:r>
              <a:rPr lang="es-CL" sz="1900" b="1" spc="-5" noProof="0" dirty="0">
                <a:solidFill>
                  <a:srgbClr val="002060"/>
                </a:solidFill>
                <a:latin typeface="Arial"/>
                <a:cs typeface="Arial"/>
              </a:rPr>
              <a:t>a </a:t>
            </a:r>
            <a:r>
              <a:rPr lang="es-CL" sz="1900" b="1" noProof="0" dirty="0">
                <a:solidFill>
                  <a:srgbClr val="002060"/>
                </a:solidFill>
                <a:latin typeface="Arial"/>
                <a:cs typeface="Arial"/>
              </a:rPr>
              <a:t>una </a:t>
            </a:r>
            <a:r>
              <a:rPr lang="es-CL" sz="1900" b="1" spc="-5" noProof="0" dirty="0">
                <a:solidFill>
                  <a:srgbClr val="002060"/>
                </a:solidFill>
                <a:latin typeface="Arial"/>
                <a:cs typeface="Arial"/>
              </a:rPr>
              <a:t>emergencia estén </a:t>
            </a:r>
            <a:r>
              <a:rPr lang="es-CL" sz="1900" b="1" noProof="0" dirty="0">
                <a:solidFill>
                  <a:srgbClr val="002060"/>
                </a:solidFill>
                <a:latin typeface="Arial"/>
                <a:cs typeface="Arial"/>
              </a:rPr>
              <a:t>debidamente</a:t>
            </a:r>
            <a:r>
              <a:rPr lang="es-CL" sz="1900" b="1" spc="75" noProof="0" dirty="0">
                <a:solidFill>
                  <a:srgbClr val="002060"/>
                </a:solidFill>
                <a:latin typeface="Arial"/>
                <a:cs typeface="Arial"/>
              </a:rPr>
              <a:t> </a:t>
            </a:r>
            <a:r>
              <a:rPr lang="es-CL" sz="1900" b="1" noProof="0" dirty="0">
                <a:solidFill>
                  <a:srgbClr val="002060"/>
                </a:solidFill>
                <a:latin typeface="Arial"/>
                <a:cs typeface="Arial"/>
              </a:rPr>
              <a:t>entrenados.</a:t>
            </a:r>
            <a:endParaRPr lang="es-CL" sz="1900" noProof="0" dirty="0">
              <a:solidFill>
                <a:srgbClr val="002060"/>
              </a:solidFill>
              <a:latin typeface="Arial"/>
              <a:cs typeface="Arial"/>
            </a:endParaRPr>
          </a:p>
          <a:p>
            <a:pPr marL="355600" marR="7620" indent="-342900" algn="just">
              <a:lnSpc>
                <a:spcPts val="2050"/>
              </a:lnSpc>
              <a:spcBef>
                <a:spcPts val="465"/>
              </a:spcBef>
              <a:buClr>
                <a:srgbClr val="002060"/>
              </a:buClr>
              <a:buFont typeface="Wingdings" panose="05000000000000000000" pitchFamily="2" charset="2"/>
              <a:buChar char="ü"/>
              <a:tabLst>
                <a:tab pos="355600" algn="l"/>
              </a:tabLst>
            </a:pPr>
            <a:r>
              <a:rPr lang="es-CL" sz="1900" b="1" spc="-5" noProof="0" dirty="0">
                <a:solidFill>
                  <a:srgbClr val="002060"/>
                </a:solidFill>
                <a:latin typeface="Arial"/>
                <a:cs typeface="Arial"/>
              </a:rPr>
              <a:t>Definir procedimientos para </a:t>
            </a:r>
            <a:r>
              <a:rPr lang="es-CL" sz="1900" b="1" spc="-20" noProof="0" dirty="0">
                <a:solidFill>
                  <a:srgbClr val="002060"/>
                </a:solidFill>
                <a:latin typeface="Arial"/>
                <a:cs typeface="Arial"/>
              </a:rPr>
              <a:t>probar, </a:t>
            </a:r>
            <a:r>
              <a:rPr lang="es-CL" sz="1900" b="1" spc="-5" noProof="0" dirty="0">
                <a:solidFill>
                  <a:srgbClr val="002060"/>
                </a:solidFill>
                <a:latin typeface="Arial"/>
                <a:cs typeface="Arial"/>
              </a:rPr>
              <a:t>revisar y </a:t>
            </a:r>
            <a:r>
              <a:rPr lang="es-CL" sz="1900" b="1" noProof="0" dirty="0">
                <a:solidFill>
                  <a:srgbClr val="002060"/>
                </a:solidFill>
                <a:latin typeface="Arial"/>
                <a:cs typeface="Arial"/>
              </a:rPr>
              <a:t>actualizar </a:t>
            </a:r>
            <a:r>
              <a:rPr lang="es-CL" sz="1900" b="1" spc="-5" noProof="0" dirty="0">
                <a:solidFill>
                  <a:srgbClr val="002060"/>
                </a:solidFill>
                <a:latin typeface="Arial"/>
                <a:cs typeface="Arial"/>
              </a:rPr>
              <a:t>el  </a:t>
            </a:r>
            <a:r>
              <a:rPr lang="es-CL" sz="1900" b="1" noProof="0" dirty="0">
                <a:solidFill>
                  <a:srgbClr val="002060"/>
                </a:solidFill>
                <a:latin typeface="Arial"/>
                <a:cs typeface="Arial"/>
              </a:rPr>
              <a:t>plan de </a:t>
            </a:r>
            <a:r>
              <a:rPr lang="es-CL" sz="1900" b="1" spc="-5" noProof="0" dirty="0">
                <a:solidFill>
                  <a:srgbClr val="002060"/>
                </a:solidFill>
                <a:latin typeface="Arial"/>
                <a:cs typeface="Arial"/>
              </a:rPr>
              <a:t>manera</a:t>
            </a:r>
            <a:r>
              <a:rPr lang="es-CL" sz="1900" b="1" spc="20" noProof="0" dirty="0">
                <a:solidFill>
                  <a:srgbClr val="002060"/>
                </a:solidFill>
                <a:latin typeface="Arial"/>
                <a:cs typeface="Arial"/>
              </a:rPr>
              <a:t> </a:t>
            </a:r>
            <a:r>
              <a:rPr lang="es-CL" sz="1900" b="1" spc="-5" noProof="0" dirty="0">
                <a:solidFill>
                  <a:srgbClr val="002060"/>
                </a:solidFill>
                <a:latin typeface="Arial"/>
                <a:cs typeface="Arial"/>
              </a:rPr>
              <a:t>periódica.</a:t>
            </a:r>
            <a:endParaRPr lang="es-CL" sz="1900" noProof="0" dirty="0">
              <a:solidFill>
                <a:srgbClr val="002060"/>
              </a:solidFill>
              <a:latin typeface="Arial"/>
              <a:cs typeface="Arial"/>
            </a:endParaRPr>
          </a:p>
          <a:p>
            <a:pPr marL="355600" marR="5080" indent="-342900" algn="just">
              <a:lnSpc>
                <a:spcPts val="2050"/>
              </a:lnSpc>
              <a:spcBef>
                <a:spcPts val="459"/>
              </a:spcBef>
              <a:buClr>
                <a:srgbClr val="002060"/>
              </a:buClr>
              <a:buFont typeface="Wingdings" panose="05000000000000000000" pitchFamily="2" charset="2"/>
              <a:buChar char="ü"/>
              <a:tabLst>
                <a:tab pos="355600" algn="l"/>
              </a:tabLst>
            </a:pPr>
            <a:r>
              <a:rPr lang="es-CL" sz="1900" b="1" noProof="0" dirty="0">
                <a:solidFill>
                  <a:srgbClr val="002060"/>
                </a:solidFill>
                <a:latin typeface="Arial"/>
                <a:cs typeface="Arial"/>
              </a:rPr>
              <a:t>Informar </a:t>
            </a:r>
            <a:r>
              <a:rPr lang="es-CL" sz="1900" b="1" spc="-5" noProof="0" dirty="0">
                <a:solidFill>
                  <a:srgbClr val="002060"/>
                </a:solidFill>
                <a:latin typeface="Arial"/>
                <a:cs typeface="Arial"/>
              </a:rPr>
              <a:t>y </a:t>
            </a:r>
            <a:r>
              <a:rPr lang="es-CL" sz="1900" b="1" noProof="0" dirty="0">
                <a:solidFill>
                  <a:srgbClr val="002060"/>
                </a:solidFill>
                <a:latin typeface="Arial"/>
                <a:cs typeface="Arial"/>
              </a:rPr>
              <a:t>entrenar </a:t>
            </a:r>
            <a:r>
              <a:rPr lang="es-CL" sz="1900" b="1" spc="-5" noProof="0" dirty="0">
                <a:solidFill>
                  <a:srgbClr val="002060"/>
                </a:solidFill>
                <a:latin typeface="Arial"/>
                <a:cs typeface="Arial"/>
              </a:rPr>
              <a:t>a la comunidad en su conjunto en la  </a:t>
            </a:r>
            <a:r>
              <a:rPr lang="es-CL" sz="1900" b="1" noProof="0" dirty="0">
                <a:solidFill>
                  <a:srgbClr val="002060"/>
                </a:solidFill>
                <a:latin typeface="Arial"/>
                <a:cs typeface="Arial"/>
              </a:rPr>
              <a:t>utilización </a:t>
            </a:r>
            <a:r>
              <a:rPr lang="es-CL" sz="1900" b="1" spc="-5" noProof="0" dirty="0">
                <a:solidFill>
                  <a:srgbClr val="002060"/>
                </a:solidFill>
                <a:latin typeface="Arial"/>
                <a:cs typeface="Arial"/>
              </a:rPr>
              <a:t>del plan integrado.</a:t>
            </a:r>
            <a:endParaRPr lang="es-CL" sz="1900" noProof="0" dirty="0">
              <a:solidFill>
                <a:srgbClr val="002060"/>
              </a:solidFill>
              <a:latin typeface="Arial"/>
              <a:cs typeface="Arial"/>
            </a:endParaRPr>
          </a:p>
        </p:txBody>
      </p:sp>
      <p:sp>
        <p:nvSpPr>
          <p:cNvPr id="10" name="object 10"/>
          <p:cNvSpPr txBox="1">
            <a:spLocks noGrp="1"/>
          </p:cNvSpPr>
          <p:nvPr>
            <p:ph type="title" idx="4294967295"/>
          </p:nvPr>
        </p:nvSpPr>
        <p:spPr>
          <a:xfrm>
            <a:off x="-1" y="1788736"/>
            <a:ext cx="7000407" cy="321242"/>
          </a:xfrm>
          <a:prstGeom prst="rect">
            <a:avLst/>
          </a:prstGeom>
        </p:spPr>
        <p:txBody>
          <a:bodyPr vert="horz" wrap="square" lIns="0" tIns="13335" rIns="0" bIns="0" rtlCol="0">
            <a:spAutoFit/>
          </a:bodyPr>
          <a:lstStyle/>
          <a:p>
            <a:pPr marL="12700">
              <a:lnSpc>
                <a:spcPct val="100000"/>
              </a:lnSpc>
              <a:spcBef>
                <a:spcPts val="105"/>
              </a:spcBef>
            </a:pP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PLANIFICACION</a:t>
            </a:r>
            <a:r>
              <a:rPr lang="es-CL" sz="2000" b="1" u="sng" spc="-8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a:t>
            </a:r>
          </a:p>
        </p:txBody>
      </p:sp>
    </p:spTree>
    <p:extLst>
      <p:ext uri="{BB962C8B-B14F-4D97-AF65-F5344CB8AC3E}">
        <p14:creationId xmlns:p14="http://schemas.microsoft.com/office/powerpoint/2010/main" val="2628583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6096604" y="4545611"/>
            <a:ext cx="1633727" cy="1741847"/>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p:nvPr/>
        </p:nvSpPr>
        <p:spPr>
          <a:xfrm>
            <a:off x="6062472" y="2423160"/>
            <a:ext cx="2429255" cy="1618488"/>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4" name="object 14"/>
          <p:cNvSpPr txBox="1">
            <a:spLocks noGrp="1"/>
          </p:cNvSpPr>
          <p:nvPr>
            <p:ph type="title" idx="4294967295"/>
          </p:nvPr>
        </p:nvSpPr>
        <p:spPr>
          <a:xfrm>
            <a:off x="802728" y="1872870"/>
            <a:ext cx="6362571" cy="395236"/>
          </a:xfrm>
          <a:prstGeom prst="rect">
            <a:avLst/>
          </a:prstGeom>
        </p:spPr>
        <p:txBody>
          <a:bodyPr vert="horz" wrap="square" lIns="0" tIns="62230" rIns="0" bIns="0" rtlCol="0">
            <a:spAutoFit/>
          </a:bodyPr>
          <a:lstStyle/>
          <a:p>
            <a:pPr marL="12700" marR="5080" algn="ctr">
              <a:lnSpc>
                <a:spcPct val="90000"/>
              </a:lnSpc>
              <a:spcBef>
                <a:spcPts val="490"/>
              </a:spcBef>
            </a:pP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ACCIONES</a:t>
            </a:r>
            <a:r>
              <a:rPr lang="es-CL" sz="2400" b="1" u="sng" spc="-8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RESPUESTA  EVACUACIÓN</a:t>
            </a:r>
          </a:p>
        </p:txBody>
      </p:sp>
      <p:sp>
        <p:nvSpPr>
          <p:cNvPr id="15" name="object 15"/>
          <p:cNvSpPr txBox="1"/>
          <p:nvPr/>
        </p:nvSpPr>
        <p:spPr>
          <a:xfrm>
            <a:off x="157598" y="2337003"/>
            <a:ext cx="7295515" cy="4472378"/>
          </a:xfrm>
          <a:prstGeom prst="rect">
            <a:avLst/>
          </a:prstGeom>
        </p:spPr>
        <p:txBody>
          <a:bodyPr vert="horz" wrap="square" lIns="0" tIns="73025" rIns="0" bIns="0" rtlCol="0">
            <a:spAutoFit/>
          </a:bodyPr>
          <a:lstStyle/>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Número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ocupantes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las</a:t>
            </a:r>
            <a:r>
              <a:rPr lang="es-CL" sz="2000" b="1" spc="-60" noProof="0" dirty="0">
                <a:solidFill>
                  <a:srgbClr val="002060"/>
                </a:solidFill>
                <a:latin typeface="Arial"/>
                <a:cs typeface="Arial"/>
              </a:rPr>
              <a:t> </a:t>
            </a:r>
            <a:r>
              <a:rPr lang="es-CL" sz="2000" b="1" noProof="0" dirty="0">
                <a:solidFill>
                  <a:srgbClr val="002060"/>
                </a:solidFill>
                <a:latin typeface="Arial"/>
                <a:cs typeface="Arial"/>
              </a:rPr>
              <a:t>instalaciones.</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Número de </a:t>
            </a:r>
            <a:r>
              <a:rPr lang="es-CL" sz="2000" b="1" spc="-5" noProof="0" dirty="0">
                <a:solidFill>
                  <a:srgbClr val="002060"/>
                </a:solidFill>
                <a:latin typeface="Arial"/>
                <a:cs typeface="Arial"/>
              </a:rPr>
              <a:t>niveles </a:t>
            </a:r>
            <a:r>
              <a:rPr lang="es-CL" sz="2000" b="1" noProof="0" dirty="0">
                <a:solidFill>
                  <a:srgbClr val="002060"/>
                </a:solidFill>
                <a:latin typeface="Arial"/>
                <a:cs typeface="Arial"/>
              </a:rPr>
              <a:t>en el o </a:t>
            </a:r>
            <a:r>
              <a:rPr lang="es-CL" sz="2000" b="1" spc="-5" noProof="0" dirty="0">
                <a:solidFill>
                  <a:srgbClr val="002060"/>
                </a:solidFill>
                <a:latin typeface="Arial"/>
                <a:cs typeface="Arial"/>
              </a:rPr>
              <a:t>los</a:t>
            </a:r>
            <a:r>
              <a:rPr lang="es-CL" sz="2000" b="1" spc="-90" noProof="0" dirty="0">
                <a:solidFill>
                  <a:srgbClr val="002060"/>
                </a:solidFill>
                <a:latin typeface="Arial"/>
                <a:cs typeface="Arial"/>
              </a:rPr>
              <a:t> </a:t>
            </a:r>
            <a:r>
              <a:rPr lang="es-CL" sz="2000" b="1" noProof="0" dirty="0">
                <a:solidFill>
                  <a:srgbClr val="002060"/>
                </a:solidFill>
                <a:latin typeface="Arial"/>
                <a:cs typeface="Arial"/>
              </a:rPr>
              <a:t>edificios.</a:t>
            </a:r>
            <a:endParaRPr lang="es-CL" sz="2000" noProof="0" dirty="0">
              <a:solidFill>
                <a:srgbClr val="002060"/>
              </a:solidFill>
              <a:latin typeface="Arial"/>
              <a:cs typeface="Arial"/>
            </a:endParaRPr>
          </a:p>
          <a:p>
            <a:pPr marL="354965" indent="-342900">
              <a:lnSpc>
                <a:spcPct val="100000"/>
              </a:lnSpc>
              <a:spcBef>
                <a:spcPts val="484"/>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Distribución de los</a:t>
            </a:r>
            <a:r>
              <a:rPr lang="es-CL" sz="2000" b="1" spc="-55" noProof="0" dirty="0">
                <a:solidFill>
                  <a:srgbClr val="002060"/>
                </a:solidFill>
                <a:latin typeface="Arial"/>
                <a:cs typeface="Arial"/>
              </a:rPr>
              <a:t> </a:t>
            </a:r>
            <a:r>
              <a:rPr lang="es-CL" sz="2000" b="1" noProof="0" dirty="0">
                <a:solidFill>
                  <a:srgbClr val="002060"/>
                </a:solidFill>
                <a:latin typeface="Arial"/>
                <a:cs typeface="Arial"/>
              </a:rPr>
              <a:t>ocupantes.</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spc="-10" noProof="0" dirty="0">
                <a:solidFill>
                  <a:srgbClr val="002060"/>
                </a:solidFill>
                <a:latin typeface="Arial"/>
                <a:cs typeface="Arial"/>
              </a:rPr>
              <a:t>Tipo </a:t>
            </a:r>
            <a:r>
              <a:rPr lang="es-CL" sz="2000" b="1" noProof="0" dirty="0">
                <a:solidFill>
                  <a:srgbClr val="002060"/>
                </a:solidFill>
                <a:latin typeface="Arial"/>
                <a:cs typeface="Arial"/>
              </a:rPr>
              <a:t>y calidad </a:t>
            </a:r>
            <a:r>
              <a:rPr lang="es-CL" sz="2000" b="1" spc="-5" noProof="0" dirty="0">
                <a:solidFill>
                  <a:srgbClr val="002060"/>
                </a:solidFill>
                <a:latin typeface="Arial"/>
                <a:cs typeface="Arial"/>
              </a:rPr>
              <a:t>de la</a:t>
            </a:r>
            <a:r>
              <a:rPr lang="es-CL" sz="2000" b="1" spc="-50" noProof="0" dirty="0">
                <a:solidFill>
                  <a:srgbClr val="002060"/>
                </a:solidFill>
                <a:latin typeface="Arial"/>
                <a:cs typeface="Arial"/>
              </a:rPr>
              <a:t> </a:t>
            </a:r>
            <a:r>
              <a:rPr lang="es-CL" sz="2000" b="1" noProof="0" dirty="0">
                <a:solidFill>
                  <a:srgbClr val="002060"/>
                </a:solidFill>
                <a:latin typeface="Arial"/>
                <a:cs typeface="Arial"/>
              </a:rPr>
              <a:t>construcción.</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Número y orientación </a:t>
            </a:r>
            <a:r>
              <a:rPr lang="es-CL" sz="2000" b="1" spc="-5" noProof="0" dirty="0">
                <a:solidFill>
                  <a:srgbClr val="002060"/>
                </a:solidFill>
                <a:latin typeface="Arial"/>
                <a:cs typeface="Arial"/>
              </a:rPr>
              <a:t>de</a:t>
            </a:r>
            <a:r>
              <a:rPr lang="es-CL" sz="2000" b="1" spc="-70" noProof="0" dirty="0">
                <a:solidFill>
                  <a:srgbClr val="002060"/>
                </a:solidFill>
                <a:latin typeface="Arial"/>
                <a:cs typeface="Arial"/>
              </a:rPr>
              <a:t> </a:t>
            </a:r>
            <a:r>
              <a:rPr lang="es-CL" sz="2000" b="1" noProof="0" dirty="0">
                <a:solidFill>
                  <a:srgbClr val="002060"/>
                </a:solidFill>
                <a:latin typeface="Arial"/>
                <a:cs typeface="Arial"/>
              </a:rPr>
              <a:t>salidas.</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Identificación de salidas de emergencia y </a:t>
            </a:r>
            <a:r>
              <a:rPr lang="es-CL" sz="2000" b="1" spc="-5" noProof="0" dirty="0">
                <a:solidFill>
                  <a:srgbClr val="002060"/>
                </a:solidFill>
                <a:latin typeface="Arial"/>
                <a:cs typeface="Arial"/>
              </a:rPr>
              <a:t>vías </a:t>
            </a:r>
            <a:r>
              <a:rPr lang="es-CL" sz="2000" b="1" noProof="0" dirty="0">
                <a:solidFill>
                  <a:srgbClr val="002060"/>
                </a:solidFill>
                <a:latin typeface="Arial"/>
                <a:cs typeface="Arial"/>
              </a:rPr>
              <a:t>de</a:t>
            </a:r>
            <a:r>
              <a:rPr lang="es-CL" sz="2000" b="1" spc="-155" noProof="0" dirty="0">
                <a:solidFill>
                  <a:srgbClr val="002060"/>
                </a:solidFill>
                <a:latin typeface="Arial"/>
                <a:cs typeface="Arial"/>
              </a:rPr>
              <a:t> </a:t>
            </a:r>
            <a:r>
              <a:rPr lang="es-CL" sz="2000" b="1" noProof="0" dirty="0">
                <a:solidFill>
                  <a:srgbClr val="002060"/>
                </a:solidFill>
                <a:latin typeface="Arial"/>
                <a:cs typeface="Arial"/>
              </a:rPr>
              <a:t>escape.</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Medios </a:t>
            </a:r>
            <a:r>
              <a:rPr lang="es-CL" sz="2000" b="1" spc="-5" noProof="0" dirty="0">
                <a:solidFill>
                  <a:srgbClr val="002060"/>
                </a:solidFill>
                <a:latin typeface="Arial"/>
                <a:cs typeface="Arial"/>
              </a:rPr>
              <a:t>de</a:t>
            </a:r>
            <a:r>
              <a:rPr lang="es-CL" sz="2000" b="1" spc="-40" noProof="0" dirty="0">
                <a:solidFill>
                  <a:srgbClr val="002060"/>
                </a:solidFill>
                <a:latin typeface="Arial"/>
                <a:cs typeface="Arial"/>
              </a:rPr>
              <a:t> </a:t>
            </a:r>
            <a:r>
              <a:rPr lang="es-CL" sz="2000" b="1" noProof="0" dirty="0">
                <a:solidFill>
                  <a:srgbClr val="002060"/>
                </a:solidFill>
                <a:latin typeface="Arial"/>
                <a:cs typeface="Arial"/>
              </a:rPr>
              <a:t>alarma.</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Zonas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seguridad </a:t>
            </a:r>
            <a:r>
              <a:rPr lang="es-CL" sz="2000" b="1" spc="-10" noProof="0" dirty="0">
                <a:solidFill>
                  <a:srgbClr val="002060"/>
                </a:solidFill>
                <a:latin typeface="Arial"/>
                <a:cs typeface="Arial"/>
              </a:rPr>
              <a:t>y/o </a:t>
            </a:r>
            <a:r>
              <a:rPr lang="es-CL" sz="2000" b="1" spc="-5" noProof="0" dirty="0">
                <a:solidFill>
                  <a:srgbClr val="002060"/>
                </a:solidFill>
                <a:latin typeface="Arial"/>
                <a:cs typeface="Arial"/>
              </a:rPr>
              <a:t>de</a:t>
            </a:r>
            <a:r>
              <a:rPr lang="es-CL" sz="2000" b="1" spc="-15" noProof="0" dirty="0">
                <a:solidFill>
                  <a:srgbClr val="002060"/>
                </a:solidFill>
                <a:latin typeface="Arial"/>
                <a:cs typeface="Arial"/>
              </a:rPr>
              <a:t> </a:t>
            </a:r>
            <a:r>
              <a:rPr lang="es-CL" sz="2000" b="1" noProof="0" dirty="0">
                <a:solidFill>
                  <a:srgbClr val="002060"/>
                </a:solidFill>
                <a:latin typeface="Arial"/>
                <a:cs typeface="Arial"/>
              </a:rPr>
              <a:t>reunión.</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Dimensiones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las </a:t>
            </a:r>
            <a:r>
              <a:rPr lang="es-CL" sz="2000" b="1" spc="-5" noProof="0" dirty="0">
                <a:solidFill>
                  <a:srgbClr val="002060"/>
                </a:solidFill>
                <a:latin typeface="Arial"/>
                <a:cs typeface="Arial"/>
              </a:rPr>
              <a:t>vías de</a:t>
            </a:r>
            <a:r>
              <a:rPr lang="es-CL" sz="2000" b="1" spc="-55" noProof="0" dirty="0">
                <a:solidFill>
                  <a:srgbClr val="002060"/>
                </a:solidFill>
                <a:latin typeface="Arial"/>
                <a:cs typeface="Arial"/>
              </a:rPr>
              <a:t> </a:t>
            </a:r>
            <a:r>
              <a:rPr lang="es-CL" sz="2000" b="1" noProof="0" dirty="0">
                <a:solidFill>
                  <a:srgbClr val="002060"/>
                </a:solidFill>
                <a:latin typeface="Arial"/>
                <a:cs typeface="Arial"/>
              </a:rPr>
              <a:t>escape.</a:t>
            </a:r>
            <a:endParaRPr lang="es-CL" sz="2000" noProof="0" dirty="0">
              <a:solidFill>
                <a:srgbClr val="002060"/>
              </a:solidFill>
              <a:latin typeface="Arial"/>
              <a:cs typeface="Arial"/>
            </a:endParaRPr>
          </a:p>
          <a:p>
            <a:pPr marL="354965"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Puntos para evacuación</a:t>
            </a:r>
            <a:r>
              <a:rPr lang="es-CL" sz="2000" b="1" spc="-55" noProof="0" dirty="0">
                <a:solidFill>
                  <a:srgbClr val="002060"/>
                </a:solidFill>
                <a:latin typeface="Arial"/>
                <a:cs typeface="Arial"/>
              </a:rPr>
              <a:t> </a:t>
            </a:r>
            <a:r>
              <a:rPr lang="es-CL" sz="2000" b="1" noProof="0" dirty="0">
                <a:solidFill>
                  <a:srgbClr val="002060"/>
                </a:solidFill>
                <a:latin typeface="Arial"/>
                <a:cs typeface="Arial"/>
              </a:rPr>
              <a:t>aérea.</a:t>
            </a:r>
            <a:endParaRPr lang="es-CL" sz="2000" noProof="0" dirty="0">
              <a:solidFill>
                <a:srgbClr val="002060"/>
              </a:solidFill>
              <a:latin typeface="Arial"/>
              <a:cs typeface="Arial"/>
            </a:endParaRPr>
          </a:p>
          <a:p>
            <a:pPr marL="354965" indent="-342900">
              <a:lnSpc>
                <a:spcPct val="100000"/>
              </a:lnSpc>
              <a:spcBef>
                <a:spcPts val="484"/>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Ubicación geográfica </a:t>
            </a:r>
            <a:r>
              <a:rPr lang="es-CL" sz="2000" b="1" spc="-5" noProof="0" dirty="0">
                <a:solidFill>
                  <a:srgbClr val="002060"/>
                </a:solidFill>
                <a:latin typeface="Arial"/>
                <a:cs typeface="Arial"/>
              </a:rPr>
              <a:t>de </a:t>
            </a:r>
            <a:r>
              <a:rPr lang="es-CL" sz="2000" b="1" noProof="0" dirty="0">
                <a:solidFill>
                  <a:srgbClr val="002060"/>
                </a:solidFill>
                <a:latin typeface="Arial"/>
                <a:cs typeface="Arial"/>
              </a:rPr>
              <a:t>las</a:t>
            </a:r>
            <a:r>
              <a:rPr lang="es-CL" sz="2000" b="1" spc="-85" noProof="0" dirty="0">
                <a:solidFill>
                  <a:srgbClr val="002060"/>
                </a:solidFill>
                <a:latin typeface="Arial"/>
                <a:cs typeface="Arial"/>
              </a:rPr>
              <a:t> </a:t>
            </a:r>
            <a:r>
              <a:rPr lang="es-CL" sz="2000" b="1" noProof="0" dirty="0">
                <a:solidFill>
                  <a:srgbClr val="002060"/>
                </a:solidFill>
                <a:latin typeface="Arial"/>
                <a:cs typeface="Arial"/>
              </a:rPr>
              <a:t>instalaciones.</a:t>
            </a:r>
            <a:endParaRPr lang="es-CL" sz="2000" noProof="0" dirty="0">
              <a:solidFill>
                <a:srgbClr val="002060"/>
              </a:solidFill>
              <a:latin typeface="Arial"/>
              <a:cs typeface="Arial"/>
            </a:endParaRPr>
          </a:p>
          <a:p>
            <a:pPr marL="354965" indent="-342900">
              <a:lnSpc>
                <a:spcPct val="100000"/>
              </a:lnSpc>
              <a:spcBef>
                <a:spcPts val="4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Parámetros meteorológicos y</a:t>
            </a:r>
            <a:r>
              <a:rPr lang="es-CL" sz="2000" b="1" spc="-80" noProof="0" dirty="0">
                <a:solidFill>
                  <a:srgbClr val="002060"/>
                </a:solidFill>
                <a:latin typeface="Arial"/>
                <a:cs typeface="Arial"/>
              </a:rPr>
              <a:t> </a:t>
            </a:r>
            <a:r>
              <a:rPr lang="es-CL" sz="2000" b="1" noProof="0" dirty="0">
                <a:solidFill>
                  <a:srgbClr val="002060"/>
                </a:solidFill>
                <a:latin typeface="Arial"/>
                <a:cs typeface="Arial"/>
              </a:rPr>
              <a:t>morfológicos.</a:t>
            </a:r>
            <a:endParaRPr lang="es-CL" sz="2000" noProof="0" dirty="0">
              <a:solidFill>
                <a:srgbClr val="002060"/>
              </a:solidFill>
              <a:latin typeface="Arial"/>
              <a:cs typeface="Arial"/>
            </a:endParaRPr>
          </a:p>
        </p:txBody>
      </p:sp>
    </p:spTree>
    <p:extLst>
      <p:ext uri="{BB962C8B-B14F-4D97-AF65-F5344CB8AC3E}">
        <p14:creationId xmlns:p14="http://schemas.microsoft.com/office/powerpoint/2010/main" val="3564960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54160" y="1496272"/>
            <a:ext cx="8169639" cy="758208"/>
          </a:xfrm>
          <a:prstGeom prst="rect">
            <a:avLst/>
          </a:prstGeom>
        </p:spPr>
        <p:txBody>
          <a:bodyPr vert="horz" wrap="square" lIns="0" tIns="385115" rIns="0" bIns="0" rtlCol="0">
            <a:spAutoFit/>
          </a:bodyPr>
          <a:lstStyle/>
          <a:p>
            <a:pPr marL="1581785" marR="5080" indent="-831215">
              <a:lnSpc>
                <a:spcPct val="100000"/>
              </a:lnSpc>
              <a:spcBef>
                <a:spcPts val="100"/>
              </a:spcBef>
            </a:pPr>
            <a:r>
              <a:rPr lang="es-CL" sz="2400" b="1" u="sng" spc="-4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CAPACITACI</a:t>
            </a:r>
            <a:r>
              <a:rPr lang="es-CL" sz="2400" b="1" u="sng" spc="-4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a:t>
            </a:r>
            <a:r>
              <a:rPr lang="es-CL" sz="2400" b="1" u="sng" spc="-4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s-CL" sz="2400" b="1" u="sng" spc="-10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  PERSONAL</a:t>
            </a:r>
          </a:p>
        </p:txBody>
      </p:sp>
      <p:sp>
        <p:nvSpPr>
          <p:cNvPr id="9" name="object 9"/>
          <p:cNvSpPr txBox="1"/>
          <p:nvPr/>
        </p:nvSpPr>
        <p:spPr>
          <a:xfrm>
            <a:off x="399289" y="2315813"/>
            <a:ext cx="7616190" cy="4405693"/>
          </a:xfrm>
          <a:prstGeom prst="rect">
            <a:avLst/>
          </a:prstGeom>
        </p:spPr>
        <p:txBody>
          <a:bodyPr vert="horz" wrap="square" lIns="0" tIns="47625" rIns="0" bIns="0" rtlCol="0">
            <a:spAutoFit/>
          </a:bodyPr>
          <a:lstStyle/>
          <a:p>
            <a:pPr marL="297815" marR="6350" indent="-285750">
              <a:lnSpc>
                <a:spcPts val="2160"/>
              </a:lnSpc>
              <a:spcBef>
                <a:spcPts val="375"/>
              </a:spcBef>
              <a:buClr>
                <a:srgbClr val="002060"/>
              </a:buClr>
              <a:buFont typeface="Wingdings" panose="05000000000000000000" pitchFamily="2" charset="2"/>
              <a:buChar char="ü"/>
              <a:tabLst>
                <a:tab pos="354965" algn="l"/>
                <a:tab pos="355600" algn="l"/>
              </a:tabLst>
            </a:pPr>
            <a:r>
              <a:rPr lang="es-CL" b="1" spc="-5" noProof="0" dirty="0">
                <a:solidFill>
                  <a:srgbClr val="002060"/>
                </a:solidFill>
                <a:latin typeface="Arial"/>
                <a:cs typeface="Arial"/>
              </a:rPr>
              <a:t>Definir </a:t>
            </a:r>
            <a:r>
              <a:rPr lang="es-CL" b="1" noProof="0" dirty="0">
                <a:solidFill>
                  <a:srgbClr val="002060"/>
                </a:solidFill>
                <a:latin typeface="Arial"/>
                <a:cs typeface="Arial"/>
              </a:rPr>
              <a:t>y capacitar al personal </a:t>
            </a:r>
            <a:r>
              <a:rPr lang="es-CL" b="1" spc="-5" noProof="0" dirty="0">
                <a:solidFill>
                  <a:srgbClr val="002060"/>
                </a:solidFill>
                <a:latin typeface="Arial"/>
                <a:cs typeface="Arial"/>
              </a:rPr>
              <a:t>sobre </a:t>
            </a:r>
            <a:r>
              <a:rPr lang="es-CL" b="1" spc="-10" noProof="0" dirty="0">
                <a:solidFill>
                  <a:srgbClr val="002060"/>
                </a:solidFill>
                <a:latin typeface="Arial"/>
                <a:cs typeface="Arial"/>
              </a:rPr>
              <a:t>la </a:t>
            </a:r>
            <a:r>
              <a:rPr lang="es-CL" b="1" spc="-5" noProof="0" dirty="0">
                <a:solidFill>
                  <a:srgbClr val="002060"/>
                </a:solidFill>
                <a:latin typeface="Arial"/>
                <a:cs typeface="Arial"/>
              </a:rPr>
              <a:t>sustancia que </a:t>
            </a:r>
            <a:r>
              <a:rPr lang="es-CL" b="1" spc="-15" noProof="0" dirty="0">
                <a:solidFill>
                  <a:srgbClr val="002060"/>
                </a:solidFill>
                <a:latin typeface="Arial"/>
                <a:cs typeface="Arial"/>
              </a:rPr>
              <a:t>se  </a:t>
            </a:r>
            <a:r>
              <a:rPr lang="es-CL" b="1" noProof="0" dirty="0">
                <a:solidFill>
                  <a:srgbClr val="002060"/>
                </a:solidFill>
                <a:latin typeface="Arial"/>
                <a:cs typeface="Arial"/>
              </a:rPr>
              <a:t>maneja y sus</a:t>
            </a:r>
            <a:r>
              <a:rPr lang="es-CL" b="1" spc="-35" noProof="0" dirty="0">
                <a:solidFill>
                  <a:srgbClr val="002060"/>
                </a:solidFill>
                <a:latin typeface="Arial"/>
                <a:cs typeface="Arial"/>
              </a:rPr>
              <a:t> </a:t>
            </a:r>
            <a:r>
              <a:rPr lang="es-CL" b="1" noProof="0" dirty="0">
                <a:solidFill>
                  <a:srgbClr val="002060"/>
                </a:solidFill>
                <a:latin typeface="Arial"/>
                <a:cs typeface="Arial"/>
              </a:rPr>
              <a:t>riesgos.</a:t>
            </a:r>
            <a:endParaRPr lang="es-CL" noProof="0" dirty="0">
              <a:solidFill>
                <a:srgbClr val="002060"/>
              </a:solidFill>
              <a:latin typeface="Arial"/>
              <a:cs typeface="Arial"/>
            </a:endParaRPr>
          </a:p>
          <a:p>
            <a:pPr>
              <a:lnSpc>
                <a:spcPct val="100000"/>
              </a:lnSpc>
              <a:spcBef>
                <a:spcPts val="15"/>
              </a:spcBef>
              <a:buClr>
                <a:srgbClr val="FB0028"/>
              </a:buClr>
              <a:buFont typeface="Arial"/>
              <a:buChar char="•"/>
            </a:pPr>
            <a:endParaRPr lang="es-CL" noProof="0" dirty="0">
              <a:solidFill>
                <a:srgbClr val="002060"/>
              </a:solidFill>
              <a:latin typeface="Arial"/>
              <a:cs typeface="Arial"/>
            </a:endParaRPr>
          </a:p>
          <a:p>
            <a:pPr marL="297815" marR="5080" indent="-285750">
              <a:lnSpc>
                <a:spcPts val="2160"/>
              </a:lnSpc>
              <a:spcBef>
                <a:spcPts val="5"/>
              </a:spcBef>
              <a:buClr>
                <a:srgbClr val="002060"/>
              </a:buClr>
              <a:buFont typeface="Wingdings" panose="05000000000000000000" pitchFamily="2" charset="2"/>
              <a:buChar char="ü"/>
              <a:tabLst>
                <a:tab pos="354965" algn="l"/>
                <a:tab pos="355600" algn="l"/>
              </a:tabLst>
            </a:pPr>
            <a:r>
              <a:rPr lang="es-CL" b="1" spc="-5" noProof="0" dirty="0">
                <a:solidFill>
                  <a:srgbClr val="002060"/>
                </a:solidFill>
                <a:latin typeface="Arial"/>
                <a:cs typeface="Arial"/>
              </a:rPr>
              <a:t>Definir </a:t>
            </a:r>
            <a:r>
              <a:rPr lang="es-CL" b="1" noProof="0" dirty="0">
                <a:solidFill>
                  <a:srgbClr val="002060"/>
                </a:solidFill>
                <a:latin typeface="Arial"/>
                <a:cs typeface="Arial"/>
              </a:rPr>
              <a:t>y </a:t>
            </a:r>
            <a:r>
              <a:rPr lang="es-CL" b="1" spc="-5" noProof="0" dirty="0">
                <a:solidFill>
                  <a:srgbClr val="002060"/>
                </a:solidFill>
                <a:latin typeface="Arial"/>
                <a:cs typeface="Arial"/>
              </a:rPr>
              <a:t>capacitar </a:t>
            </a:r>
            <a:r>
              <a:rPr lang="es-CL" b="1" noProof="0" dirty="0">
                <a:solidFill>
                  <a:srgbClr val="002060"/>
                </a:solidFill>
                <a:latin typeface="Arial"/>
                <a:cs typeface="Arial"/>
              </a:rPr>
              <a:t>al </a:t>
            </a:r>
            <a:r>
              <a:rPr lang="es-CL" b="1" spc="-5" noProof="0" dirty="0">
                <a:solidFill>
                  <a:srgbClr val="002060"/>
                </a:solidFill>
                <a:latin typeface="Arial"/>
                <a:cs typeface="Arial"/>
              </a:rPr>
              <a:t>personal acerca de procedimientos de  </a:t>
            </a:r>
            <a:r>
              <a:rPr lang="es-CL" b="1" noProof="0" dirty="0">
                <a:solidFill>
                  <a:srgbClr val="002060"/>
                </a:solidFill>
                <a:latin typeface="Arial"/>
                <a:cs typeface="Arial"/>
              </a:rPr>
              <a:t>trabajo</a:t>
            </a:r>
            <a:r>
              <a:rPr lang="es-CL" b="1" spc="-35" noProof="0" dirty="0">
                <a:solidFill>
                  <a:srgbClr val="002060"/>
                </a:solidFill>
                <a:latin typeface="Arial"/>
                <a:cs typeface="Arial"/>
              </a:rPr>
              <a:t> </a:t>
            </a:r>
            <a:r>
              <a:rPr lang="es-CL" b="1" noProof="0" dirty="0">
                <a:solidFill>
                  <a:srgbClr val="002060"/>
                </a:solidFill>
                <a:latin typeface="Arial"/>
                <a:cs typeface="Arial"/>
              </a:rPr>
              <a:t>seguro.</a:t>
            </a:r>
            <a:endParaRPr lang="es-CL" noProof="0" dirty="0">
              <a:solidFill>
                <a:srgbClr val="002060"/>
              </a:solidFill>
              <a:latin typeface="Arial"/>
              <a:cs typeface="Arial"/>
            </a:endParaRPr>
          </a:p>
          <a:p>
            <a:pPr marL="1211580" lvl="1" indent="-285750">
              <a:lnSpc>
                <a:spcPct val="100000"/>
              </a:lnSpc>
              <a:spcBef>
                <a:spcPts val="204"/>
              </a:spcBef>
              <a:buClr>
                <a:srgbClr val="002060"/>
              </a:buClr>
              <a:buFont typeface="Wingdings" panose="05000000000000000000" pitchFamily="2" charset="2"/>
              <a:buChar char="ü"/>
              <a:tabLst>
                <a:tab pos="1155700" algn="l"/>
              </a:tabLst>
            </a:pPr>
            <a:r>
              <a:rPr lang="es-CL" noProof="0" dirty="0">
                <a:solidFill>
                  <a:srgbClr val="002060"/>
                </a:solidFill>
                <a:latin typeface="Arial"/>
                <a:cs typeface="Arial"/>
              </a:rPr>
              <a:t>Señalización.</a:t>
            </a:r>
          </a:p>
          <a:p>
            <a:pPr marL="1211580" lvl="1" indent="-285750">
              <a:lnSpc>
                <a:spcPct val="100000"/>
              </a:lnSpc>
              <a:spcBef>
                <a:spcPts val="240"/>
              </a:spcBef>
              <a:buClr>
                <a:srgbClr val="002060"/>
              </a:buClr>
              <a:buFont typeface="Wingdings" panose="05000000000000000000" pitchFamily="2" charset="2"/>
              <a:buChar char="ü"/>
              <a:tabLst>
                <a:tab pos="1155700" algn="l"/>
              </a:tabLst>
            </a:pPr>
            <a:r>
              <a:rPr lang="es-CL" noProof="0" dirty="0">
                <a:solidFill>
                  <a:srgbClr val="002060"/>
                </a:solidFill>
                <a:latin typeface="Arial"/>
                <a:cs typeface="Arial"/>
              </a:rPr>
              <a:t>Autorizaciones.</a:t>
            </a:r>
          </a:p>
          <a:p>
            <a:pPr marL="1211580" lvl="1" indent="-285750">
              <a:lnSpc>
                <a:spcPct val="100000"/>
              </a:lnSpc>
              <a:spcBef>
                <a:spcPts val="244"/>
              </a:spcBef>
              <a:buClr>
                <a:srgbClr val="002060"/>
              </a:buClr>
              <a:buFont typeface="Wingdings" panose="05000000000000000000" pitchFamily="2" charset="2"/>
              <a:buChar char="ü"/>
              <a:tabLst>
                <a:tab pos="1155700" algn="l"/>
              </a:tabLst>
            </a:pPr>
            <a:r>
              <a:rPr lang="es-CL" spc="-10" noProof="0" dirty="0">
                <a:solidFill>
                  <a:srgbClr val="002060"/>
                </a:solidFill>
                <a:latin typeface="Arial"/>
                <a:cs typeface="Arial"/>
              </a:rPr>
              <a:t>Ventilación.</a:t>
            </a:r>
            <a:endParaRPr lang="es-CL" noProof="0" dirty="0">
              <a:solidFill>
                <a:srgbClr val="002060"/>
              </a:solidFill>
              <a:latin typeface="Arial"/>
              <a:cs typeface="Arial"/>
            </a:endParaRPr>
          </a:p>
          <a:p>
            <a:pPr marL="1211580" lvl="1" indent="-285750">
              <a:lnSpc>
                <a:spcPct val="100000"/>
              </a:lnSpc>
              <a:spcBef>
                <a:spcPts val="240"/>
              </a:spcBef>
              <a:buClr>
                <a:srgbClr val="002060"/>
              </a:buClr>
              <a:buFont typeface="Wingdings" panose="05000000000000000000" pitchFamily="2" charset="2"/>
              <a:buChar char="ü"/>
              <a:tabLst>
                <a:tab pos="1155700" algn="l"/>
              </a:tabLst>
            </a:pPr>
            <a:r>
              <a:rPr lang="es-CL" noProof="0" dirty="0">
                <a:solidFill>
                  <a:srgbClr val="002060"/>
                </a:solidFill>
                <a:latin typeface="Arial"/>
                <a:cs typeface="Arial"/>
              </a:rPr>
              <a:t>Sistemas de</a:t>
            </a:r>
            <a:r>
              <a:rPr lang="es-CL" spc="-45" noProof="0" dirty="0">
                <a:solidFill>
                  <a:srgbClr val="002060"/>
                </a:solidFill>
                <a:latin typeface="Arial"/>
                <a:cs typeface="Arial"/>
              </a:rPr>
              <a:t> </a:t>
            </a:r>
            <a:r>
              <a:rPr lang="es-CL" noProof="0" dirty="0">
                <a:solidFill>
                  <a:srgbClr val="002060"/>
                </a:solidFill>
                <a:latin typeface="Arial"/>
                <a:cs typeface="Arial"/>
              </a:rPr>
              <a:t>medición.</a:t>
            </a:r>
          </a:p>
          <a:p>
            <a:pPr marL="1211580" lvl="1" indent="-285750">
              <a:lnSpc>
                <a:spcPct val="100000"/>
              </a:lnSpc>
              <a:spcBef>
                <a:spcPts val="240"/>
              </a:spcBef>
              <a:buClr>
                <a:srgbClr val="002060"/>
              </a:buClr>
              <a:buFont typeface="Wingdings" panose="05000000000000000000" pitchFamily="2" charset="2"/>
              <a:buChar char="ü"/>
              <a:tabLst>
                <a:tab pos="1155700" algn="l"/>
              </a:tabLst>
            </a:pPr>
            <a:r>
              <a:rPr lang="es-CL" noProof="0" dirty="0">
                <a:solidFill>
                  <a:srgbClr val="002060"/>
                </a:solidFill>
                <a:latin typeface="Arial"/>
                <a:cs typeface="Arial"/>
              </a:rPr>
              <a:t>Equipos de protección</a:t>
            </a:r>
            <a:r>
              <a:rPr lang="es-CL" spc="-65" noProof="0" dirty="0">
                <a:solidFill>
                  <a:srgbClr val="002060"/>
                </a:solidFill>
                <a:latin typeface="Arial"/>
                <a:cs typeface="Arial"/>
              </a:rPr>
              <a:t> </a:t>
            </a:r>
            <a:r>
              <a:rPr lang="es-CL" noProof="0" dirty="0">
                <a:solidFill>
                  <a:srgbClr val="002060"/>
                </a:solidFill>
                <a:latin typeface="Arial"/>
                <a:cs typeface="Arial"/>
              </a:rPr>
              <a:t>personal.</a:t>
            </a:r>
          </a:p>
          <a:p>
            <a:pPr lvl="1">
              <a:lnSpc>
                <a:spcPct val="100000"/>
              </a:lnSpc>
              <a:buClr>
                <a:srgbClr val="FB0028"/>
              </a:buClr>
              <a:buFont typeface="Arial"/>
              <a:buChar char="–"/>
            </a:pPr>
            <a:endParaRPr lang="es-CL" noProof="0" dirty="0">
              <a:solidFill>
                <a:srgbClr val="002060"/>
              </a:solidFill>
              <a:latin typeface="Arial"/>
              <a:cs typeface="Arial"/>
            </a:endParaRPr>
          </a:p>
          <a:p>
            <a:pPr marL="354965" indent="-342900">
              <a:lnSpc>
                <a:spcPts val="2280"/>
              </a:lnSpc>
              <a:spcBef>
                <a:spcPts val="5"/>
              </a:spcBef>
              <a:buClr>
                <a:srgbClr val="002060"/>
              </a:buClr>
              <a:buFont typeface="Wingdings" panose="05000000000000000000" pitchFamily="2" charset="2"/>
              <a:buChar char="ü"/>
              <a:tabLst>
                <a:tab pos="354965" algn="l"/>
                <a:tab pos="355600" algn="l"/>
                <a:tab pos="1520825" algn="l"/>
                <a:tab pos="2352040" algn="l"/>
                <a:tab pos="2854960" algn="l"/>
                <a:tab pos="3882390" algn="l"/>
                <a:tab pos="4667250" algn="l"/>
                <a:tab pos="5014595" algn="l"/>
                <a:tab pos="5900420" algn="l"/>
                <a:tab pos="7152005" algn="l"/>
              </a:tabLst>
            </a:pPr>
            <a:r>
              <a:rPr lang="es-CL" b="1" noProof="0" dirty="0">
                <a:solidFill>
                  <a:srgbClr val="002060"/>
                </a:solidFill>
                <a:latin typeface="Arial"/>
                <a:cs typeface="Arial"/>
              </a:rPr>
              <a:t>I</a:t>
            </a:r>
            <a:r>
              <a:rPr lang="es-CL" b="1" spc="-10" noProof="0" dirty="0">
                <a:solidFill>
                  <a:srgbClr val="002060"/>
                </a:solidFill>
                <a:latin typeface="Arial"/>
                <a:cs typeface="Arial"/>
              </a:rPr>
              <a:t>n</a:t>
            </a:r>
            <a:r>
              <a:rPr lang="es-CL" b="1" noProof="0" dirty="0">
                <a:solidFill>
                  <a:srgbClr val="002060"/>
                </a:solidFill>
                <a:latin typeface="Arial"/>
                <a:cs typeface="Arial"/>
              </a:rPr>
              <a:t>for</a:t>
            </a:r>
            <a:r>
              <a:rPr lang="es-CL" b="1" spc="-15" noProof="0" dirty="0">
                <a:solidFill>
                  <a:srgbClr val="002060"/>
                </a:solidFill>
                <a:latin typeface="Arial"/>
                <a:cs typeface="Arial"/>
              </a:rPr>
              <a:t>m</a:t>
            </a:r>
            <a:r>
              <a:rPr lang="es-CL" b="1" noProof="0" dirty="0">
                <a:solidFill>
                  <a:srgbClr val="002060"/>
                </a:solidFill>
                <a:latin typeface="Arial"/>
                <a:cs typeface="Arial"/>
              </a:rPr>
              <a:t>ar	sobre	l</a:t>
            </a:r>
            <a:r>
              <a:rPr lang="es-CL" b="1" spc="-10" noProof="0" dirty="0">
                <a:solidFill>
                  <a:srgbClr val="002060"/>
                </a:solidFill>
                <a:latin typeface="Arial"/>
                <a:cs typeface="Arial"/>
              </a:rPr>
              <a:t>o</a:t>
            </a:r>
            <a:r>
              <a:rPr lang="es-CL" b="1" noProof="0" dirty="0">
                <a:solidFill>
                  <a:srgbClr val="002060"/>
                </a:solidFill>
                <a:latin typeface="Arial"/>
                <a:cs typeface="Arial"/>
              </a:rPr>
              <a:t>s	</a:t>
            </a:r>
            <a:r>
              <a:rPr lang="es-CL" b="1" spc="-15" noProof="0" dirty="0">
                <a:solidFill>
                  <a:srgbClr val="002060"/>
                </a:solidFill>
                <a:latin typeface="Arial"/>
                <a:cs typeface="Arial"/>
              </a:rPr>
              <a:t>e</a:t>
            </a:r>
            <a:r>
              <a:rPr lang="es-CL" b="1" noProof="0" dirty="0">
                <a:solidFill>
                  <a:srgbClr val="002060"/>
                </a:solidFill>
                <a:latin typeface="Arial"/>
                <a:cs typeface="Arial"/>
              </a:rPr>
              <a:t>fe</a:t>
            </a:r>
            <a:r>
              <a:rPr lang="es-CL" b="1" spc="-10" noProof="0" dirty="0">
                <a:solidFill>
                  <a:srgbClr val="002060"/>
                </a:solidFill>
                <a:latin typeface="Arial"/>
                <a:cs typeface="Arial"/>
              </a:rPr>
              <a:t>c</a:t>
            </a:r>
            <a:r>
              <a:rPr lang="es-CL" b="1" noProof="0" dirty="0">
                <a:solidFill>
                  <a:srgbClr val="002060"/>
                </a:solidFill>
                <a:latin typeface="Arial"/>
                <a:cs typeface="Arial"/>
              </a:rPr>
              <a:t>tos	</a:t>
            </a:r>
            <a:r>
              <a:rPr lang="es-CL" b="1" spc="-15" noProof="0" dirty="0">
                <a:solidFill>
                  <a:srgbClr val="002060"/>
                </a:solidFill>
                <a:latin typeface="Arial"/>
                <a:cs typeface="Arial"/>
              </a:rPr>
              <a:t>h</a:t>
            </a:r>
            <a:r>
              <a:rPr lang="es-CL" b="1" noProof="0" dirty="0">
                <a:solidFill>
                  <a:srgbClr val="002060"/>
                </a:solidFill>
                <a:latin typeface="Arial"/>
                <a:cs typeface="Arial"/>
              </a:rPr>
              <a:t>acia	el	</a:t>
            </a:r>
            <a:r>
              <a:rPr lang="es-CL" b="1" spc="-5" noProof="0" dirty="0">
                <a:solidFill>
                  <a:srgbClr val="002060"/>
                </a:solidFill>
                <a:latin typeface="Arial"/>
                <a:cs typeface="Arial"/>
              </a:rPr>
              <a:t>m</a:t>
            </a:r>
            <a:r>
              <a:rPr lang="es-CL" b="1" noProof="0" dirty="0">
                <a:solidFill>
                  <a:srgbClr val="002060"/>
                </a:solidFill>
                <a:latin typeface="Arial"/>
                <a:cs typeface="Arial"/>
              </a:rPr>
              <a:t>ed</a:t>
            </a:r>
            <a:r>
              <a:rPr lang="es-CL" b="1" spc="-10" noProof="0" dirty="0">
                <a:solidFill>
                  <a:srgbClr val="002060"/>
                </a:solidFill>
                <a:latin typeface="Arial"/>
                <a:cs typeface="Arial"/>
              </a:rPr>
              <a:t>i</a:t>
            </a:r>
            <a:r>
              <a:rPr lang="es-CL" b="1" noProof="0" dirty="0">
                <a:solidFill>
                  <a:srgbClr val="002060"/>
                </a:solidFill>
                <a:latin typeface="Arial"/>
                <a:cs typeface="Arial"/>
              </a:rPr>
              <a:t>o	am</a:t>
            </a:r>
            <a:r>
              <a:rPr lang="es-CL" b="1" spc="-15" noProof="0" dirty="0">
                <a:solidFill>
                  <a:srgbClr val="002060"/>
                </a:solidFill>
                <a:latin typeface="Arial"/>
                <a:cs typeface="Arial"/>
              </a:rPr>
              <a:t>b</a:t>
            </a:r>
            <a:r>
              <a:rPr lang="es-CL" b="1" noProof="0" dirty="0">
                <a:solidFill>
                  <a:srgbClr val="002060"/>
                </a:solidFill>
                <a:latin typeface="Arial"/>
                <a:cs typeface="Arial"/>
              </a:rPr>
              <a:t>iente	q</a:t>
            </a:r>
            <a:r>
              <a:rPr lang="es-CL" b="1" spc="-20" noProof="0" dirty="0">
                <a:solidFill>
                  <a:srgbClr val="002060"/>
                </a:solidFill>
                <a:latin typeface="Arial"/>
                <a:cs typeface="Arial"/>
              </a:rPr>
              <a:t>u</a:t>
            </a:r>
            <a:r>
              <a:rPr lang="es-CL" b="1" noProof="0" dirty="0">
                <a:solidFill>
                  <a:srgbClr val="002060"/>
                </a:solidFill>
                <a:latin typeface="Arial"/>
                <a:cs typeface="Arial"/>
              </a:rPr>
              <a:t>e</a:t>
            </a:r>
            <a:endParaRPr lang="es-CL" noProof="0" dirty="0">
              <a:solidFill>
                <a:srgbClr val="002060"/>
              </a:solidFill>
              <a:latin typeface="Arial"/>
              <a:cs typeface="Arial"/>
            </a:endParaRPr>
          </a:p>
          <a:p>
            <a:pPr marL="354965">
              <a:lnSpc>
                <a:spcPts val="2280"/>
              </a:lnSpc>
            </a:pPr>
            <a:r>
              <a:rPr lang="es-CL" b="1" spc="-5" noProof="0" dirty="0">
                <a:solidFill>
                  <a:srgbClr val="002060"/>
                </a:solidFill>
                <a:latin typeface="Arial"/>
                <a:cs typeface="Arial"/>
              </a:rPr>
              <a:t>involucra la</a:t>
            </a:r>
            <a:r>
              <a:rPr lang="es-CL" b="1" spc="-15" noProof="0" dirty="0">
                <a:solidFill>
                  <a:srgbClr val="002060"/>
                </a:solidFill>
                <a:latin typeface="Arial"/>
                <a:cs typeface="Arial"/>
              </a:rPr>
              <a:t> </a:t>
            </a:r>
            <a:r>
              <a:rPr lang="es-CL" b="1" noProof="0" dirty="0">
                <a:solidFill>
                  <a:srgbClr val="002060"/>
                </a:solidFill>
                <a:latin typeface="Arial"/>
                <a:cs typeface="Arial"/>
              </a:rPr>
              <a:t>operación.</a:t>
            </a:r>
          </a:p>
          <a:p>
            <a:pPr marL="354965">
              <a:lnSpc>
                <a:spcPts val="2280"/>
              </a:lnSpc>
            </a:pPr>
            <a:endParaRPr lang="es-CL" noProof="0" dirty="0">
              <a:solidFill>
                <a:srgbClr val="002060"/>
              </a:solidFill>
              <a:latin typeface="Arial"/>
              <a:cs typeface="Arial"/>
            </a:endParaRPr>
          </a:p>
          <a:p>
            <a:pPr marL="354965" indent="-342900">
              <a:lnSpc>
                <a:spcPct val="100000"/>
              </a:lnSpc>
              <a:spcBef>
                <a:spcPts val="5"/>
              </a:spcBef>
              <a:buClr>
                <a:srgbClr val="002060"/>
              </a:buClr>
              <a:buFont typeface="Wingdings" panose="05000000000000000000" pitchFamily="2" charset="2"/>
              <a:buChar char="ü"/>
              <a:tabLst>
                <a:tab pos="354965" algn="l"/>
                <a:tab pos="355600" algn="l"/>
              </a:tabLst>
            </a:pPr>
            <a:r>
              <a:rPr lang="es-CL" b="1" noProof="0" dirty="0">
                <a:solidFill>
                  <a:srgbClr val="002060"/>
                </a:solidFill>
                <a:latin typeface="Arial"/>
                <a:cs typeface="Arial"/>
              </a:rPr>
              <a:t>Acciones en caso </a:t>
            </a:r>
            <a:r>
              <a:rPr lang="es-CL" b="1" spc="-5" noProof="0" dirty="0">
                <a:solidFill>
                  <a:srgbClr val="002060"/>
                </a:solidFill>
                <a:latin typeface="Arial"/>
                <a:cs typeface="Arial"/>
              </a:rPr>
              <a:t>de</a:t>
            </a:r>
            <a:r>
              <a:rPr lang="es-CL" b="1" spc="-60" noProof="0" dirty="0">
                <a:solidFill>
                  <a:srgbClr val="002060"/>
                </a:solidFill>
                <a:latin typeface="Arial"/>
                <a:cs typeface="Arial"/>
              </a:rPr>
              <a:t> </a:t>
            </a:r>
            <a:r>
              <a:rPr lang="es-CL" b="1" noProof="0" dirty="0">
                <a:solidFill>
                  <a:srgbClr val="002060"/>
                </a:solidFill>
                <a:latin typeface="Arial"/>
                <a:cs typeface="Arial"/>
              </a:rPr>
              <a:t>emergencia.</a:t>
            </a:r>
            <a:endParaRPr lang="es-CL" noProof="0" dirty="0">
              <a:solidFill>
                <a:srgbClr val="002060"/>
              </a:solidFill>
              <a:latin typeface="Arial"/>
              <a:cs typeface="Arial"/>
            </a:endParaRPr>
          </a:p>
        </p:txBody>
      </p:sp>
      <p:sp>
        <p:nvSpPr>
          <p:cNvPr id="10" name="object 10"/>
          <p:cNvSpPr/>
          <p:nvPr/>
        </p:nvSpPr>
        <p:spPr>
          <a:xfrm>
            <a:off x="6013554" y="3755223"/>
            <a:ext cx="1481527" cy="170119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Tree>
    <p:extLst>
      <p:ext uri="{BB962C8B-B14F-4D97-AF65-F5344CB8AC3E}">
        <p14:creationId xmlns:p14="http://schemas.microsoft.com/office/powerpoint/2010/main" val="93134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0" y="596795"/>
            <a:ext cx="2309813" cy="382797"/>
          </a:xfrm>
          <a:prstGeom prst="rect">
            <a:avLst/>
          </a:prstGeom>
        </p:spPr>
        <p:txBody>
          <a:bodyPr vert="horz" wrap="square" lIns="0" tIns="13335" rIns="0" bIns="0" rtlCol="0">
            <a:spAutoFit/>
          </a:bodyPr>
          <a:lstStyle/>
          <a:p>
            <a:pPr marL="12700">
              <a:lnSpc>
                <a:spcPct val="100000"/>
              </a:lnSpc>
              <a:spcBef>
                <a:spcPts val="105"/>
              </a:spcBef>
            </a:pPr>
            <a:r>
              <a:rPr lang="es-CL" sz="2400" noProof="0" dirty="0">
                <a:solidFill>
                  <a:srgbClr val="002060"/>
                </a:solidFill>
                <a:latin typeface="Arial" panose="020B0604020202020204" pitchFamily="34" charset="0"/>
                <a:cs typeface="Arial" panose="020B0604020202020204" pitchFamily="34" charset="0"/>
              </a:rPr>
              <a:t>OBJETIVOS</a:t>
            </a:r>
          </a:p>
        </p:txBody>
      </p:sp>
      <p:sp>
        <p:nvSpPr>
          <p:cNvPr id="10" name="object 10"/>
          <p:cNvSpPr txBox="1"/>
          <p:nvPr/>
        </p:nvSpPr>
        <p:spPr>
          <a:xfrm>
            <a:off x="240004" y="3097489"/>
            <a:ext cx="8414824" cy="3005951"/>
          </a:xfrm>
          <a:prstGeom prst="rect">
            <a:avLst/>
          </a:prstGeom>
        </p:spPr>
        <p:txBody>
          <a:bodyPr vert="horz" wrap="square" lIns="0" tIns="12700" rIns="0" bIns="0" rtlCol="0">
            <a:spAutoFit/>
          </a:bodyPr>
          <a:lstStyle/>
          <a:p>
            <a:pPr marL="354965" indent="-342900" algn="just">
              <a:spcBef>
                <a:spcPts val="100"/>
              </a:spcBef>
              <a:buClr>
                <a:srgbClr val="002060"/>
              </a:buClr>
              <a:buFont typeface="Wingdings" panose="05000000000000000000" pitchFamily="2" charset="2"/>
              <a:buChar char="ü"/>
              <a:tabLst>
                <a:tab pos="354965" algn="l"/>
                <a:tab pos="355600" algn="l"/>
              </a:tabLst>
            </a:pPr>
            <a:r>
              <a:rPr lang="es-CL" sz="2400" noProof="0" dirty="0">
                <a:solidFill>
                  <a:srgbClr val="002060"/>
                </a:solidFill>
                <a:latin typeface="Arial" panose="020B0604020202020204" pitchFamily="34" charset="0"/>
                <a:cs typeface="Arial" panose="020B0604020202020204" pitchFamily="34" charset="0"/>
              </a:rPr>
              <a:t>Identificar y evaluar los riesgos asociados	con	el	manejo 	de  sustancias peligrosas.</a:t>
            </a:r>
          </a:p>
          <a:p>
            <a:pPr marL="354965" indent="-342900" algn="just">
              <a:spcBef>
                <a:spcPts val="100"/>
              </a:spcBef>
              <a:buClr>
                <a:srgbClr val="002060"/>
              </a:buClr>
              <a:buFont typeface="Wingdings" panose="05000000000000000000" pitchFamily="2" charset="2"/>
              <a:buChar char="ü"/>
              <a:tabLst>
                <a:tab pos="354965" algn="l"/>
                <a:tab pos="355600" algn="l"/>
              </a:tabLst>
            </a:pPr>
            <a:r>
              <a:rPr lang="es-CL" sz="2400" noProof="0" dirty="0">
                <a:solidFill>
                  <a:srgbClr val="002060"/>
                </a:solidFill>
                <a:latin typeface="Arial" panose="020B0604020202020204" pitchFamily="34" charset="0"/>
                <a:cs typeface="Arial" panose="020B0604020202020204" pitchFamily="34" charset="0"/>
              </a:rPr>
              <a:t>Indicar métodos de control para  reducir los riesgos.</a:t>
            </a:r>
          </a:p>
          <a:p>
            <a:pPr marL="354965" indent="-342900" algn="just">
              <a:spcBef>
                <a:spcPts val="100"/>
              </a:spcBef>
              <a:buClr>
                <a:srgbClr val="002060"/>
              </a:buClr>
              <a:buFont typeface="Wingdings" panose="05000000000000000000" pitchFamily="2" charset="2"/>
              <a:buChar char="ü"/>
              <a:tabLst>
                <a:tab pos="354965" algn="l"/>
                <a:tab pos="355600" algn="l"/>
              </a:tabLst>
            </a:pPr>
            <a:r>
              <a:rPr lang="es-CL" sz="2400" noProof="0" dirty="0">
                <a:solidFill>
                  <a:srgbClr val="002060"/>
                </a:solidFill>
                <a:latin typeface="Arial" panose="020B0604020202020204" pitchFamily="34" charset="0"/>
                <a:cs typeface="Arial" panose="020B0604020202020204" pitchFamily="34" charset="0"/>
              </a:rPr>
              <a:t>Entregar herramientas para desarrollar planes de emergencia que	promuevan	la participación	de  todos los involucrados.</a:t>
            </a:r>
          </a:p>
          <a:p>
            <a:pPr marL="354965" indent="-342900" algn="just">
              <a:spcBef>
                <a:spcPts val="100"/>
              </a:spcBef>
              <a:buClr>
                <a:srgbClr val="002060"/>
              </a:buClr>
              <a:buFont typeface="Wingdings" panose="05000000000000000000" pitchFamily="2" charset="2"/>
              <a:buChar char="ü"/>
              <a:tabLst>
                <a:tab pos="354965" algn="l"/>
                <a:tab pos="355600" algn="l"/>
              </a:tabLst>
            </a:pPr>
            <a:r>
              <a:rPr lang="es-CL" sz="2400" noProof="0" dirty="0">
                <a:solidFill>
                  <a:srgbClr val="002060"/>
                </a:solidFill>
                <a:latin typeface="Arial" panose="020B0604020202020204" pitchFamily="34" charset="0"/>
                <a:cs typeface="Arial" panose="020B0604020202020204" pitchFamily="34" charset="0"/>
              </a:rPr>
              <a:t>Dar	a conocer	los	requerimientos legales y normativos que rigen para el	correcto manejo de sustancias peligrosas.</a:t>
            </a:r>
          </a:p>
        </p:txBody>
      </p:sp>
      <p:sp>
        <p:nvSpPr>
          <p:cNvPr id="2" name="CuadroTexto 1">
            <a:extLst>
              <a:ext uri="{FF2B5EF4-FFF2-40B4-BE49-F238E27FC236}">
                <a16:creationId xmlns:a16="http://schemas.microsoft.com/office/drawing/2014/main" id="{0056A1C5-5900-F00B-C00B-849A9A2168FB}"/>
              </a:ext>
            </a:extLst>
          </p:cNvPr>
          <p:cNvSpPr txBox="1"/>
          <p:nvPr/>
        </p:nvSpPr>
        <p:spPr>
          <a:xfrm>
            <a:off x="2968053" y="2016896"/>
            <a:ext cx="3777521" cy="523220"/>
          </a:xfrm>
          <a:prstGeom prst="rect">
            <a:avLst/>
          </a:prstGeom>
          <a:noFill/>
        </p:spPr>
        <p:txBody>
          <a:bodyPr wrap="square" rtlCol="0">
            <a:spAutoFit/>
          </a:bodyPr>
          <a:lstStyle/>
          <a:p>
            <a:r>
              <a:rPr lang="es-CL" sz="2800" b="1" u="sng" noProof="0" dirty="0">
                <a:solidFill>
                  <a:schemeClr val="accent1">
                    <a:lumMod val="75000"/>
                  </a:schemeClr>
                </a:solidFill>
                <a:latin typeface="Arial" panose="020B0604020202020204" pitchFamily="34" charset="0"/>
                <a:cs typeface="Arial" panose="020B0604020202020204" pitchFamily="34" charset="0"/>
              </a:rPr>
              <a:t>INTRODUCCIÓN</a:t>
            </a:r>
          </a:p>
        </p:txBody>
      </p:sp>
      <p:sp>
        <p:nvSpPr>
          <p:cNvPr id="3" name="Flecha: curvada hacia abajo 2">
            <a:extLst>
              <a:ext uri="{FF2B5EF4-FFF2-40B4-BE49-F238E27FC236}">
                <a16:creationId xmlns:a16="http://schemas.microsoft.com/office/drawing/2014/main" id="{6FC7B33D-A656-EEB9-351C-E6EA5296D591}"/>
              </a:ext>
            </a:extLst>
          </p:cNvPr>
          <p:cNvSpPr/>
          <p:nvPr/>
        </p:nvSpPr>
        <p:spPr>
          <a:xfrm rot="2424953">
            <a:off x="6071016" y="2016896"/>
            <a:ext cx="1064302" cy="52322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noProof="0" dirty="0">
              <a:solidFill>
                <a:schemeClr val="tx1"/>
              </a:solidFill>
            </a:endParaRPr>
          </a:p>
        </p:txBody>
      </p:sp>
      <p:pic>
        <p:nvPicPr>
          <p:cNvPr id="5" name="Gráfico 4" descr="Libreta de direcciones contorno">
            <a:extLst>
              <a:ext uri="{FF2B5EF4-FFF2-40B4-BE49-F238E27FC236}">
                <a16:creationId xmlns:a16="http://schemas.microsoft.com/office/drawing/2014/main" id="{2401D1A5-27B8-B12D-3F0C-135C5C7AC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1202" y="1901520"/>
            <a:ext cx="914400" cy="9144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43986" y="2570905"/>
            <a:ext cx="5486401" cy="428709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txBox="1">
            <a:spLocks noGrp="1"/>
          </p:cNvSpPr>
          <p:nvPr>
            <p:ph type="title" idx="4294967295"/>
          </p:nvPr>
        </p:nvSpPr>
        <p:spPr>
          <a:xfrm>
            <a:off x="921894" y="1771051"/>
            <a:ext cx="6730584" cy="838435"/>
          </a:xfrm>
          <a:prstGeom prst="rect">
            <a:avLst/>
          </a:prstGeom>
        </p:spPr>
        <p:txBody>
          <a:bodyPr vert="horz" wrap="square" lIns="0" tIns="62230" rIns="0" bIns="0" rtlCol="0">
            <a:spAutoFit/>
          </a:bodyPr>
          <a:lstStyle/>
          <a:p>
            <a:pPr marL="12065" marR="5080" algn="ctr">
              <a:lnSpc>
                <a:spcPct val="90000"/>
              </a:lnSpc>
              <a:spcBef>
                <a:spcPts val="490"/>
              </a:spcBef>
            </a:pPr>
            <a:r>
              <a:rPr lang="es-CL" sz="2800" b="1" u="sng" spc="-5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LISTA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CHEQUEO</a:t>
            </a:r>
            <a:r>
              <a:rPr lang="es-CL" sz="2800" b="1" u="sng" spc="-21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spc="-6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a:t>
            </a:r>
            <a:r>
              <a:rPr lang="es-CL" sz="2800" b="1" u="sng" spc="-3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EVALUAR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a:t>
            </a:r>
            <a:r>
              <a:rPr lang="es-CL" sz="28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EMERGENCIA</a:t>
            </a:r>
          </a:p>
        </p:txBody>
      </p:sp>
    </p:spTree>
    <p:extLst>
      <p:ext uri="{BB962C8B-B14F-4D97-AF65-F5344CB8AC3E}">
        <p14:creationId xmlns:p14="http://schemas.microsoft.com/office/powerpoint/2010/main" val="2906662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idx="4294967295"/>
          </p:nvPr>
        </p:nvSpPr>
        <p:spPr>
          <a:xfrm>
            <a:off x="395411" y="2013459"/>
            <a:ext cx="7877331" cy="690574"/>
          </a:xfrm>
          <a:prstGeom prst="rect">
            <a:avLst/>
          </a:prstGeom>
        </p:spPr>
        <p:txBody>
          <a:bodyPr vert="horz" wrap="square" lIns="0" tIns="13335" rIns="0" bIns="0" rtlCol="0">
            <a:spAutoFit/>
          </a:bodyPr>
          <a:lstStyle/>
          <a:p>
            <a:pPr marL="12700">
              <a:lnSpc>
                <a:spcPct val="100000"/>
              </a:lnSpc>
              <a:spcBef>
                <a:spcPts val="105"/>
              </a:spcBef>
            </a:pPr>
            <a:r>
              <a:rPr lang="es-CL" b="1" u="sng" noProof="0" dirty="0">
                <a:solidFill>
                  <a:srgbClr val="002060"/>
                </a:solidFill>
                <a:effectLst>
                  <a:outerShdw blurRad="38100" dist="38100" dir="2700000" algn="tl">
                    <a:srgbClr val="000000">
                      <a:alpha val="43137"/>
                    </a:srgbClr>
                  </a:outerShdw>
                </a:effectLst>
              </a:rPr>
              <a:t>PLANES DE</a:t>
            </a:r>
            <a:r>
              <a:rPr lang="es-CL" b="1" u="sng" spc="-65" noProof="0" dirty="0">
                <a:solidFill>
                  <a:srgbClr val="002060"/>
                </a:solidFill>
                <a:effectLst>
                  <a:outerShdw blurRad="38100" dist="38100" dir="2700000" algn="tl">
                    <a:srgbClr val="000000">
                      <a:alpha val="43137"/>
                    </a:srgbClr>
                  </a:outerShdw>
                </a:effectLst>
              </a:rPr>
              <a:t> </a:t>
            </a:r>
            <a:r>
              <a:rPr lang="es-CL" b="1" u="sng" noProof="0" dirty="0">
                <a:solidFill>
                  <a:srgbClr val="002060"/>
                </a:solidFill>
                <a:effectLst>
                  <a:outerShdw blurRad="38100" dist="38100" dir="2700000" algn="tl">
                    <a:srgbClr val="000000">
                      <a:alpha val="43137"/>
                    </a:srgbClr>
                  </a:outerShdw>
                </a:effectLst>
              </a:rPr>
              <a:t>EMERGENCIA</a:t>
            </a:r>
          </a:p>
        </p:txBody>
      </p:sp>
      <p:grpSp>
        <p:nvGrpSpPr>
          <p:cNvPr id="7" name="object 7"/>
          <p:cNvGrpSpPr/>
          <p:nvPr/>
        </p:nvGrpSpPr>
        <p:grpSpPr>
          <a:xfrm>
            <a:off x="1188922" y="3429000"/>
            <a:ext cx="6392545" cy="3147695"/>
            <a:chOff x="2011679" y="2051859"/>
            <a:chExt cx="6392545" cy="3147695"/>
          </a:xfrm>
        </p:grpSpPr>
        <p:sp>
          <p:nvSpPr>
            <p:cNvPr id="8" name="object 8"/>
            <p:cNvSpPr/>
            <p:nvPr/>
          </p:nvSpPr>
          <p:spPr>
            <a:xfrm>
              <a:off x="2043656" y="2051859"/>
              <a:ext cx="6235510" cy="291198"/>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9" name="object 9"/>
            <p:cNvSpPr/>
            <p:nvPr/>
          </p:nvSpPr>
          <p:spPr>
            <a:xfrm>
              <a:off x="2407919" y="2278380"/>
              <a:ext cx="5599937" cy="78714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0" name="object 10"/>
            <p:cNvSpPr/>
            <p:nvPr/>
          </p:nvSpPr>
          <p:spPr>
            <a:xfrm>
              <a:off x="2458211" y="2705100"/>
              <a:ext cx="5502401" cy="787146"/>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p:nvPr/>
          </p:nvSpPr>
          <p:spPr>
            <a:xfrm>
              <a:off x="2304287" y="3131820"/>
              <a:ext cx="5804154" cy="787145"/>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sp>
          <p:nvSpPr>
            <p:cNvPr id="12" name="object 12"/>
            <p:cNvSpPr/>
            <p:nvPr/>
          </p:nvSpPr>
          <p:spPr>
            <a:xfrm>
              <a:off x="2011679" y="3558540"/>
              <a:ext cx="6392418" cy="787146"/>
            </a:xfrm>
            <a:prstGeom prst="rect">
              <a:avLst/>
            </a:prstGeom>
            <a:blipFill>
              <a:blip r:embed="rId6"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p:nvPr/>
          </p:nvSpPr>
          <p:spPr>
            <a:xfrm>
              <a:off x="2269235" y="3985260"/>
              <a:ext cx="5875782" cy="787145"/>
            </a:xfrm>
            <a:prstGeom prst="rect">
              <a:avLst/>
            </a:prstGeom>
            <a:blipFill>
              <a:blip r:embed="rId7" cstate="print"/>
              <a:stretch>
                <a:fillRect/>
              </a:stretch>
            </a:blipFill>
          </p:spPr>
          <p:txBody>
            <a:bodyPr wrap="square" lIns="0" tIns="0" rIns="0" bIns="0" rtlCol="0"/>
            <a:lstStyle/>
            <a:p>
              <a:endParaRPr lang="es-CL" noProof="0" dirty="0">
                <a:solidFill>
                  <a:srgbClr val="002060"/>
                </a:solidFill>
              </a:endParaRPr>
            </a:p>
          </p:txBody>
        </p:sp>
        <p:sp>
          <p:nvSpPr>
            <p:cNvPr id="14" name="object 14"/>
            <p:cNvSpPr/>
            <p:nvPr/>
          </p:nvSpPr>
          <p:spPr>
            <a:xfrm>
              <a:off x="3514343" y="4411980"/>
              <a:ext cx="3284982" cy="787145"/>
            </a:xfrm>
            <a:prstGeom prst="rect">
              <a:avLst/>
            </a:prstGeom>
            <a:blipFill>
              <a:blip r:embed="rId8" cstate="print"/>
              <a:stretch>
                <a:fillRect/>
              </a:stretch>
            </a:blipFill>
          </p:spPr>
          <p:txBody>
            <a:bodyPr wrap="square" lIns="0" tIns="0" rIns="0" bIns="0" rtlCol="0"/>
            <a:lstStyle/>
            <a:p>
              <a:endParaRPr lang="es-CL" noProof="0" dirty="0">
                <a:solidFill>
                  <a:srgbClr val="002060"/>
                </a:solidFill>
              </a:endParaRPr>
            </a:p>
          </p:txBody>
        </p:sp>
      </p:grpSp>
      <p:sp>
        <p:nvSpPr>
          <p:cNvPr id="15" name="object 15"/>
          <p:cNvSpPr txBox="1"/>
          <p:nvPr/>
        </p:nvSpPr>
        <p:spPr>
          <a:xfrm>
            <a:off x="1250518" y="3292047"/>
            <a:ext cx="6269355" cy="3013075"/>
          </a:xfrm>
          <a:prstGeom prst="rect">
            <a:avLst/>
          </a:prstGeom>
        </p:spPr>
        <p:txBody>
          <a:bodyPr vert="horz" wrap="square" lIns="0" tIns="12065" rIns="0" bIns="0" rtlCol="0">
            <a:spAutoFit/>
          </a:bodyPr>
          <a:lstStyle/>
          <a:p>
            <a:pPr marL="12700" marR="5080" algn="ctr">
              <a:lnSpc>
                <a:spcPct val="100000"/>
              </a:lnSpc>
              <a:spcBef>
                <a:spcPts val="95"/>
              </a:spcBef>
            </a:pPr>
            <a:r>
              <a:rPr lang="es-CL" sz="2800" b="1" spc="-5" noProof="0" dirty="0">
                <a:solidFill>
                  <a:srgbClr val="002060"/>
                </a:solidFill>
                <a:latin typeface="Arial"/>
                <a:cs typeface="Arial"/>
              </a:rPr>
              <a:t>“LOS </a:t>
            </a:r>
            <a:r>
              <a:rPr lang="es-CL" sz="2800" b="1" spc="-10" noProof="0" dirty="0">
                <a:solidFill>
                  <a:srgbClr val="002060"/>
                </a:solidFill>
                <a:latin typeface="Arial"/>
                <a:cs typeface="Arial"/>
              </a:rPr>
              <a:t>PLANES </a:t>
            </a:r>
            <a:r>
              <a:rPr lang="es-CL" sz="2800" b="1" spc="-5" noProof="0" dirty="0">
                <a:solidFill>
                  <a:srgbClr val="002060"/>
                </a:solidFill>
                <a:latin typeface="Arial"/>
                <a:cs typeface="Arial"/>
              </a:rPr>
              <a:t>DE </a:t>
            </a:r>
            <a:r>
              <a:rPr lang="es-CL" sz="2800" b="1" spc="-10" noProof="0" dirty="0">
                <a:solidFill>
                  <a:srgbClr val="002060"/>
                </a:solidFill>
                <a:latin typeface="Arial"/>
                <a:cs typeface="Arial"/>
              </a:rPr>
              <a:t>ACCION </a:t>
            </a:r>
            <a:r>
              <a:rPr lang="es-CL" sz="2800" b="1" spc="-5" noProof="0" dirty="0">
                <a:solidFill>
                  <a:srgbClr val="002060"/>
                </a:solidFill>
                <a:latin typeface="Arial"/>
                <a:cs typeface="Arial"/>
              </a:rPr>
              <a:t>EN</a:t>
            </a:r>
            <a:r>
              <a:rPr lang="es-CL" sz="2800" b="1" spc="-95" noProof="0" dirty="0">
                <a:solidFill>
                  <a:srgbClr val="002060"/>
                </a:solidFill>
                <a:latin typeface="Arial"/>
                <a:cs typeface="Arial"/>
              </a:rPr>
              <a:t> </a:t>
            </a:r>
            <a:r>
              <a:rPr lang="es-CL" sz="2800" b="1" spc="-5" noProof="0" dirty="0">
                <a:solidFill>
                  <a:srgbClr val="002060"/>
                </a:solidFill>
                <a:latin typeface="Arial"/>
                <a:cs typeface="Arial"/>
              </a:rPr>
              <a:t>CASO  DE </a:t>
            </a:r>
            <a:r>
              <a:rPr lang="es-CL" sz="2800" b="1" spc="-10" noProof="0" dirty="0">
                <a:solidFill>
                  <a:srgbClr val="002060"/>
                </a:solidFill>
                <a:latin typeface="Arial"/>
                <a:cs typeface="Arial"/>
              </a:rPr>
              <a:t>EMERGENCIA </a:t>
            </a:r>
            <a:r>
              <a:rPr lang="es-CL" sz="2800" b="1" spc="-5" noProof="0" dirty="0">
                <a:solidFill>
                  <a:srgbClr val="002060"/>
                </a:solidFill>
                <a:latin typeface="Arial"/>
                <a:cs typeface="Arial"/>
              </a:rPr>
              <a:t>NO</a:t>
            </a:r>
            <a:r>
              <a:rPr lang="es-CL" sz="2800" b="1" spc="-70" noProof="0" dirty="0">
                <a:solidFill>
                  <a:srgbClr val="002060"/>
                </a:solidFill>
                <a:latin typeface="Arial"/>
                <a:cs typeface="Arial"/>
              </a:rPr>
              <a:t> </a:t>
            </a:r>
            <a:r>
              <a:rPr lang="es-CL" sz="2800" b="1" spc="-20" noProof="0" dirty="0">
                <a:solidFill>
                  <a:srgbClr val="002060"/>
                </a:solidFill>
                <a:latin typeface="Arial"/>
                <a:cs typeface="Arial"/>
              </a:rPr>
              <a:t>SIRVEN</a:t>
            </a:r>
            <a:endParaRPr lang="es-CL" sz="2800" noProof="0" dirty="0">
              <a:solidFill>
                <a:srgbClr val="002060"/>
              </a:solidFill>
              <a:latin typeface="Arial"/>
              <a:cs typeface="Arial"/>
            </a:endParaRPr>
          </a:p>
          <a:p>
            <a:pPr marL="222885" marR="212725" indent="-2540" algn="ctr">
              <a:lnSpc>
                <a:spcPct val="100000"/>
              </a:lnSpc>
              <a:spcBef>
                <a:spcPts val="5"/>
              </a:spcBef>
            </a:pPr>
            <a:r>
              <a:rPr lang="es-CL" sz="2800" b="1" spc="-5" noProof="0" dirty="0">
                <a:solidFill>
                  <a:srgbClr val="002060"/>
                </a:solidFill>
                <a:latin typeface="Arial"/>
                <a:cs typeface="Arial"/>
              </a:rPr>
              <a:t>SI NO SE HAN PLANIFICADO  ACCIONES DE </a:t>
            </a:r>
            <a:r>
              <a:rPr lang="es-CL" sz="2800" b="1" spc="-10" noProof="0" dirty="0">
                <a:solidFill>
                  <a:srgbClr val="002060"/>
                </a:solidFill>
                <a:latin typeface="Arial"/>
                <a:cs typeface="Arial"/>
              </a:rPr>
              <a:t>PREVENCION </a:t>
            </a:r>
            <a:r>
              <a:rPr lang="es-CL" sz="2800" b="1" spc="-5" noProof="0" dirty="0">
                <a:solidFill>
                  <a:srgbClr val="002060"/>
                </a:solidFill>
                <a:latin typeface="Arial"/>
                <a:cs typeface="Arial"/>
              </a:rPr>
              <a:t>Y  MITIGACION QUE MINIMICEN LOS  RIESGOS DE </a:t>
            </a:r>
            <a:r>
              <a:rPr lang="es-CL" sz="2800" b="1" spc="-10" noProof="0" dirty="0">
                <a:solidFill>
                  <a:srgbClr val="002060"/>
                </a:solidFill>
                <a:latin typeface="Arial"/>
                <a:cs typeface="Arial"/>
              </a:rPr>
              <a:t>ACCIDENTES</a:t>
            </a:r>
            <a:r>
              <a:rPr lang="es-CL" sz="2800" b="1" spc="-130" noProof="0" dirty="0">
                <a:solidFill>
                  <a:srgbClr val="002060"/>
                </a:solidFill>
                <a:latin typeface="Arial"/>
                <a:cs typeface="Arial"/>
              </a:rPr>
              <a:t> </a:t>
            </a:r>
            <a:r>
              <a:rPr lang="es-CL" sz="2800" b="1" spc="-5" noProof="0" dirty="0">
                <a:solidFill>
                  <a:srgbClr val="002060"/>
                </a:solidFill>
                <a:latin typeface="Arial"/>
                <a:cs typeface="Arial"/>
              </a:rPr>
              <a:t>Y/O</a:t>
            </a:r>
            <a:endParaRPr lang="es-CL" sz="2800" noProof="0" dirty="0">
              <a:solidFill>
                <a:srgbClr val="002060"/>
              </a:solidFill>
              <a:latin typeface="Arial"/>
              <a:cs typeface="Arial"/>
            </a:endParaRPr>
          </a:p>
          <a:p>
            <a:pPr algn="ctr">
              <a:lnSpc>
                <a:spcPct val="100000"/>
              </a:lnSpc>
            </a:pPr>
            <a:r>
              <a:rPr lang="es-CL" sz="2800" b="1" spc="-10" noProof="0" dirty="0">
                <a:solidFill>
                  <a:srgbClr val="002060"/>
                </a:solidFill>
                <a:latin typeface="Arial"/>
                <a:cs typeface="Arial"/>
              </a:rPr>
              <a:t>EMERGENCIAS”</a:t>
            </a:r>
            <a:endParaRPr lang="es-CL" sz="2800" noProof="0" dirty="0">
              <a:solidFill>
                <a:srgbClr val="002060"/>
              </a:solidFill>
              <a:latin typeface="Arial"/>
              <a:cs typeface="Arial"/>
            </a:endParaRPr>
          </a:p>
        </p:txBody>
      </p:sp>
    </p:spTree>
    <p:extLst>
      <p:ext uri="{BB962C8B-B14F-4D97-AF65-F5344CB8AC3E}">
        <p14:creationId xmlns:p14="http://schemas.microsoft.com/office/powerpoint/2010/main" val="2996045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989806" y="2495446"/>
            <a:ext cx="7164387" cy="2586038"/>
          </a:xfrm>
          <a:prstGeom prst="rect">
            <a:avLst/>
          </a:prstGeom>
        </p:spPr>
        <p:txBody>
          <a:bodyPr vert="horz" wrap="square" lIns="0" tIns="104140" rIns="0" bIns="0" rtlCol="0">
            <a:spAutoFit/>
          </a:bodyPr>
          <a:lstStyle/>
          <a:p>
            <a:pPr marL="12065" marR="5080" algn="ctr">
              <a:lnSpc>
                <a:spcPct val="90000"/>
              </a:lnSpc>
              <a:spcBef>
                <a:spcPts val="820"/>
              </a:spcBef>
            </a:pPr>
            <a:r>
              <a:rPr lang="es-CL" sz="6000" b="1" u="sng" spc="-5" noProof="0" dirty="0">
                <a:solidFill>
                  <a:srgbClr val="002060"/>
                </a:solidFill>
                <a:effectLst>
                  <a:outerShdw blurRad="38100" dist="38100" dir="2700000" algn="tl">
                    <a:srgbClr val="000000">
                      <a:alpha val="43137"/>
                    </a:srgbClr>
                  </a:outerShdw>
                </a:effectLst>
              </a:rPr>
              <a:t>ALMACENAMIEN</a:t>
            </a:r>
            <a:r>
              <a:rPr lang="es-CL" sz="6000" b="1" u="sng" spc="-135" noProof="0" dirty="0">
                <a:solidFill>
                  <a:srgbClr val="002060"/>
                </a:solidFill>
                <a:effectLst>
                  <a:outerShdw blurRad="38100" dist="38100" dir="2700000" algn="tl">
                    <a:srgbClr val="000000">
                      <a:alpha val="43137"/>
                    </a:srgbClr>
                  </a:outerShdw>
                </a:effectLst>
              </a:rPr>
              <a:t>T</a:t>
            </a:r>
            <a:r>
              <a:rPr lang="es-CL" sz="6000" b="1" u="sng" noProof="0" dirty="0">
                <a:solidFill>
                  <a:srgbClr val="002060"/>
                </a:solidFill>
                <a:effectLst>
                  <a:outerShdw blurRad="38100" dist="38100" dir="2700000" algn="tl">
                    <a:srgbClr val="000000">
                      <a:alpha val="43137"/>
                    </a:srgbClr>
                  </a:outerShdw>
                </a:effectLst>
              </a:rPr>
              <a:t>O  DE </a:t>
            </a:r>
            <a:r>
              <a:rPr lang="es-CL" sz="6000" b="1" u="sng" spc="-50" noProof="0" dirty="0">
                <a:solidFill>
                  <a:srgbClr val="002060"/>
                </a:solidFill>
                <a:effectLst>
                  <a:outerShdw blurRad="38100" dist="38100" dir="2700000" algn="tl">
                    <a:srgbClr val="000000">
                      <a:alpha val="43137"/>
                    </a:srgbClr>
                  </a:outerShdw>
                </a:effectLst>
              </a:rPr>
              <a:t>SUSTANCIAS  </a:t>
            </a:r>
            <a:r>
              <a:rPr lang="es-CL" sz="6000" b="1" u="sng" noProof="0" dirty="0">
                <a:solidFill>
                  <a:srgbClr val="002060"/>
                </a:solidFill>
                <a:effectLst>
                  <a:outerShdw blurRad="38100" dist="38100" dir="2700000" algn="tl">
                    <a:srgbClr val="000000">
                      <a:alpha val="43137"/>
                    </a:srgbClr>
                  </a:outerShdw>
                </a:effectLst>
              </a:rPr>
              <a:t>PELIGROSAS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255167" y="1719891"/>
            <a:ext cx="6388100" cy="1173782"/>
          </a:xfrm>
          <a:prstGeom prst="rect">
            <a:avLst/>
          </a:prstGeom>
        </p:spPr>
        <p:txBody>
          <a:bodyPr vert="horz" wrap="square" lIns="0" tIns="308990" rIns="0" bIns="0" rtlCol="0">
            <a:spAutoFit/>
          </a:bodyPr>
          <a:lstStyle/>
          <a:p>
            <a:pPr marL="746125" marR="5080" indent="-281940">
              <a:lnSpc>
                <a:spcPct val="100000"/>
              </a:lnSpc>
              <a:spcBef>
                <a:spcPts val="105"/>
              </a:spcBef>
            </a:pPr>
            <a:r>
              <a:rPr lang="es-CL" sz="28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PROCEDIMIENTOS</a:t>
            </a:r>
            <a:r>
              <a:rPr lang="es-CL" sz="2800" b="1" u="sng" spc="-9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8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CL" sz="28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a:t>
            </a:r>
          </a:p>
        </p:txBody>
      </p:sp>
      <p:sp>
        <p:nvSpPr>
          <p:cNvPr id="9" name="object 9"/>
          <p:cNvSpPr txBox="1"/>
          <p:nvPr/>
        </p:nvSpPr>
        <p:spPr>
          <a:xfrm>
            <a:off x="200892" y="3404546"/>
            <a:ext cx="5932041" cy="2415540"/>
          </a:xfrm>
          <a:prstGeom prst="rect">
            <a:avLst/>
          </a:prstGeom>
        </p:spPr>
        <p:txBody>
          <a:bodyPr vert="horz" wrap="square" lIns="0" tIns="12065" rIns="0" bIns="0" rtlCol="0">
            <a:spAutoFit/>
          </a:bodyPr>
          <a:lstStyle/>
          <a:p>
            <a:pPr marL="469265" marR="5080" indent="-457200">
              <a:lnSpc>
                <a:spcPct val="100000"/>
              </a:lnSpc>
              <a:spcBef>
                <a:spcPts val="95"/>
              </a:spcBef>
              <a:buClr>
                <a:srgbClr val="002060"/>
              </a:buClr>
              <a:buFont typeface="Wingdings" panose="05000000000000000000" pitchFamily="2" charset="2"/>
              <a:buChar char="ü"/>
              <a:tabLst>
                <a:tab pos="355600" algn="l"/>
                <a:tab pos="356235" algn="l"/>
                <a:tab pos="2479040" algn="l"/>
                <a:tab pos="3693160" algn="l"/>
                <a:tab pos="4888230" algn="l"/>
              </a:tabLst>
            </a:pPr>
            <a:r>
              <a:rPr lang="es-CL" sz="2800" b="1" spc="-5" noProof="0" dirty="0">
                <a:solidFill>
                  <a:srgbClr val="002060"/>
                </a:solidFill>
                <a:latin typeface="Arial"/>
                <a:cs typeface="Arial"/>
              </a:rPr>
              <a:t>Cilin</a:t>
            </a:r>
            <a:r>
              <a:rPr lang="es-CL" sz="2800" b="1" spc="-20" noProof="0" dirty="0">
                <a:solidFill>
                  <a:srgbClr val="002060"/>
                </a:solidFill>
                <a:latin typeface="Arial"/>
                <a:cs typeface="Arial"/>
              </a:rPr>
              <a:t>d</a:t>
            </a:r>
            <a:r>
              <a:rPr lang="es-CL" sz="2800" b="1" spc="-5" noProof="0" dirty="0">
                <a:solidFill>
                  <a:srgbClr val="002060"/>
                </a:solidFill>
                <a:latin typeface="Arial"/>
                <a:cs typeface="Arial"/>
              </a:rPr>
              <a:t>ros</a:t>
            </a:r>
            <a:r>
              <a:rPr lang="es-CL" sz="2800" b="1" noProof="0" dirty="0">
                <a:solidFill>
                  <a:srgbClr val="002060"/>
                </a:solidFill>
                <a:latin typeface="Arial"/>
                <a:cs typeface="Arial"/>
              </a:rPr>
              <a:t>	</a:t>
            </a:r>
            <a:r>
              <a:rPr lang="es-CL" sz="2800" b="1" spc="-5" noProof="0" dirty="0">
                <a:solidFill>
                  <a:srgbClr val="002060"/>
                </a:solidFill>
                <a:latin typeface="Arial"/>
                <a:cs typeface="Arial"/>
              </a:rPr>
              <a:t>con</a:t>
            </a:r>
            <a:r>
              <a:rPr lang="es-CL" sz="2800" b="1" noProof="0" dirty="0">
                <a:solidFill>
                  <a:srgbClr val="002060"/>
                </a:solidFill>
                <a:latin typeface="Arial"/>
                <a:cs typeface="Arial"/>
              </a:rPr>
              <a:t>	</a:t>
            </a:r>
            <a:r>
              <a:rPr lang="es-CL" sz="2800" b="1" spc="-5" noProof="0" dirty="0">
                <a:solidFill>
                  <a:srgbClr val="002060"/>
                </a:solidFill>
                <a:latin typeface="Arial"/>
                <a:cs typeface="Arial"/>
              </a:rPr>
              <a:t>gas</a:t>
            </a:r>
            <a:r>
              <a:rPr lang="es-CL" sz="2800" b="1" noProof="0" dirty="0">
                <a:solidFill>
                  <a:srgbClr val="002060"/>
                </a:solidFill>
                <a:latin typeface="Arial"/>
                <a:cs typeface="Arial"/>
              </a:rPr>
              <a:t>	</a:t>
            </a:r>
            <a:r>
              <a:rPr lang="es-CL" sz="2800" b="1" spc="-5" noProof="0" dirty="0">
                <a:solidFill>
                  <a:srgbClr val="002060"/>
                </a:solidFill>
                <a:latin typeface="Arial"/>
                <a:cs typeface="Arial"/>
              </a:rPr>
              <a:t>a  presión.</a:t>
            </a:r>
            <a:endParaRPr lang="es-CL" sz="2800" noProof="0" dirty="0">
              <a:solidFill>
                <a:srgbClr val="002060"/>
              </a:solidFill>
              <a:latin typeface="Arial"/>
              <a:cs typeface="Arial"/>
            </a:endParaRPr>
          </a:p>
          <a:p>
            <a:pPr marL="469265" indent="-457200">
              <a:lnSpc>
                <a:spcPct val="100000"/>
              </a:lnSpc>
              <a:spcBef>
                <a:spcPts val="675"/>
              </a:spcBef>
              <a:buClr>
                <a:srgbClr val="002060"/>
              </a:buClr>
              <a:buFont typeface="Wingdings" panose="05000000000000000000" pitchFamily="2" charset="2"/>
              <a:buChar char="ü"/>
              <a:tabLst>
                <a:tab pos="355600" algn="l"/>
                <a:tab pos="356235" algn="l"/>
              </a:tabLst>
            </a:pPr>
            <a:r>
              <a:rPr lang="es-CL" sz="2800" b="1" spc="-5" noProof="0" dirty="0">
                <a:solidFill>
                  <a:srgbClr val="002060"/>
                </a:solidFill>
                <a:latin typeface="Arial"/>
                <a:cs typeface="Arial"/>
              </a:rPr>
              <a:t>Líquidos</a:t>
            </a:r>
            <a:r>
              <a:rPr lang="es-CL" sz="2800" b="1" spc="25" noProof="0" dirty="0">
                <a:solidFill>
                  <a:srgbClr val="002060"/>
                </a:solidFill>
                <a:latin typeface="Arial"/>
                <a:cs typeface="Arial"/>
              </a:rPr>
              <a:t> </a:t>
            </a:r>
            <a:r>
              <a:rPr lang="es-CL" sz="2800" b="1" noProof="0" dirty="0">
                <a:solidFill>
                  <a:srgbClr val="002060"/>
                </a:solidFill>
                <a:latin typeface="Arial"/>
                <a:cs typeface="Arial"/>
              </a:rPr>
              <a:t>inflamables.</a:t>
            </a:r>
            <a:endParaRPr lang="es-CL" sz="2800" noProof="0" dirty="0">
              <a:solidFill>
                <a:srgbClr val="002060"/>
              </a:solidFill>
              <a:latin typeface="Arial"/>
              <a:cs typeface="Arial"/>
            </a:endParaRPr>
          </a:p>
          <a:p>
            <a:pPr marL="469265" indent="-457200">
              <a:lnSpc>
                <a:spcPct val="100000"/>
              </a:lnSpc>
              <a:spcBef>
                <a:spcPts val="675"/>
              </a:spcBef>
              <a:buClr>
                <a:srgbClr val="002060"/>
              </a:buClr>
              <a:buFont typeface="Wingdings" panose="05000000000000000000" pitchFamily="2" charset="2"/>
              <a:buChar char="ü"/>
              <a:tabLst>
                <a:tab pos="355600" algn="l"/>
                <a:tab pos="356235" algn="l"/>
              </a:tabLst>
            </a:pPr>
            <a:r>
              <a:rPr lang="es-CL" sz="2800" b="1" spc="-5" noProof="0" dirty="0">
                <a:solidFill>
                  <a:srgbClr val="002060"/>
                </a:solidFill>
                <a:latin typeface="Arial"/>
                <a:cs typeface="Arial"/>
              </a:rPr>
              <a:t>Líquidos</a:t>
            </a:r>
            <a:r>
              <a:rPr lang="es-CL" sz="2800" b="1" spc="30" noProof="0" dirty="0">
                <a:solidFill>
                  <a:srgbClr val="002060"/>
                </a:solidFill>
                <a:latin typeface="Arial"/>
                <a:cs typeface="Arial"/>
              </a:rPr>
              <a:t> </a:t>
            </a:r>
            <a:r>
              <a:rPr lang="es-CL" sz="2800" b="1" spc="-5" noProof="0" dirty="0">
                <a:solidFill>
                  <a:srgbClr val="002060"/>
                </a:solidFill>
                <a:latin typeface="Arial"/>
                <a:cs typeface="Arial"/>
              </a:rPr>
              <a:t>combustibles.</a:t>
            </a:r>
            <a:endParaRPr lang="es-CL" sz="2800" noProof="0" dirty="0">
              <a:solidFill>
                <a:srgbClr val="002060"/>
              </a:solidFill>
              <a:latin typeface="Arial"/>
              <a:cs typeface="Arial"/>
            </a:endParaRPr>
          </a:p>
          <a:p>
            <a:pPr marL="469265" indent="-457200">
              <a:lnSpc>
                <a:spcPct val="100000"/>
              </a:lnSpc>
              <a:spcBef>
                <a:spcPts val="675"/>
              </a:spcBef>
              <a:buClr>
                <a:srgbClr val="002060"/>
              </a:buClr>
              <a:buFont typeface="Wingdings" panose="05000000000000000000" pitchFamily="2" charset="2"/>
              <a:buChar char="ü"/>
              <a:tabLst>
                <a:tab pos="355600" algn="l"/>
                <a:tab pos="356235" algn="l"/>
              </a:tabLst>
            </a:pPr>
            <a:r>
              <a:rPr lang="es-CL" sz="2800" b="1" spc="-5" noProof="0" dirty="0">
                <a:solidFill>
                  <a:srgbClr val="002060"/>
                </a:solidFill>
                <a:latin typeface="Arial"/>
                <a:cs typeface="Arial"/>
              </a:rPr>
              <a:t>Sustancias</a:t>
            </a:r>
            <a:r>
              <a:rPr lang="es-CL" sz="2800" b="1" spc="40" noProof="0" dirty="0">
                <a:solidFill>
                  <a:srgbClr val="002060"/>
                </a:solidFill>
                <a:latin typeface="Arial"/>
                <a:cs typeface="Arial"/>
              </a:rPr>
              <a:t> </a:t>
            </a:r>
            <a:r>
              <a:rPr lang="es-CL" sz="2800" b="1" spc="-5" noProof="0" dirty="0">
                <a:solidFill>
                  <a:srgbClr val="002060"/>
                </a:solidFill>
                <a:latin typeface="Arial"/>
                <a:cs typeface="Arial"/>
              </a:rPr>
              <a:t>peligrosas.</a:t>
            </a:r>
            <a:endParaRPr lang="es-CL" sz="2800" noProof="0" dirty="0">
              <a:solidFill>
                <a:srgbClr val="002060"/>
              </a:solidFill>
              <a:latin typeface="Arial"/>
              <a:cs typeface="Arial"/>
            </a:endParaRPr>
          </a:p>
        </p:txBody>
      </p:sp>
      <p:grpSp>
        <p:nvGrpSpPr>
          <p:cNvPr id="10" name="object 10"/>
          <p:cNvGrpSpPr/>
          <p:nvPr/>
        </p:nvGrpSpPr>
        <p:grpSpPr>
          <a:xfrm>
            <a:off x="5582588" y="2036921"/>
            <a:ext cx="3124199" cy="4450262"/>
            <a:chOff x="4945379" y="1514855"/>
            <a:chExt cx="3893820" cy="4733290"/>
          </a:xfrm>
        </p:grpSpPr>
        <p:sp>
          <p:nvSpPr>
            <p:cNvPr id="11" name="object 11"/>
            <p:cNvSpPr/>
            <p:nvPr/>
          </p:nvSpPr>
          <p:spPr>
            <a:xfrm>
              <a:off x="6723887" y="1589531"/>
              <a:ext cx="2038350" cy="3057906"/>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2" name="object 12"/>
            <p:cNvSpPr/>
            <p:nvPr/>
          </p:nvSpPr>
          <p:spPr>
            <a:xfrm>
              <a:off x="6801611" y="1514855"/>
              <a:ext cx="2037588" cy="3057144"/>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p:nvPr/>
          </p:nvSpPr>
          <p:spPr>
            <a:xfrm>
              <a:off x="4945379" y="3037331"/>
              <a:ext cx="2140457" cy="3210306"/>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sp>
          <p:nvSpPr>
            <p:cNvPr id="14" name="object 14"/>
            <p:cNvSpPr/>
            <p:nvPr/>
          </p:nvSpPr>
          <p:spPr>
            <a:xfrm>
              <a:off x="5023103" y="2962655"/>
              <a:ext cx="2139696" cy="3209544"/>
            </a:xfrm>
            <a:prstGeom prst="rect">
              <a:avLst/>
            </a:prstGeom>
            <a:blipFill>
              <a:blip r:embed="rId5" cstate="print"/>
              <a:stretch>
                <a:fillRect/>
              </a:stretch>
            </a:blipFill>
          </p:spPr>
          <p:txBody>
            <a:bodyPr wrap="square" lIns="0" tIns="0" rIns="0" bIns="0" rtlCol="0"/>
            <a:lstStyle/>
            <a:p>
              <a:endParaRPr lang="es-CL" noProof="0" dirty="0">
                <a:solidFill>
                  <a:srgbClr val="002060"/>
                </a:solidFil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66687" y="2078991"/>
            <a:ext cx="8257785" cy="842922"/>
          </a:xfrm>
          <a:prstGeom prst="rect">
            <a:avLst/>
          </a:prstGeom>
        </p:spPr>
        <p:txBody>
          <a:bodyPr vert="horz" wrap="square" lIns="0" tIns="347090" rIns="0" bIns="0" rtlCol="0">
            <a:spAutoFit/>
          </a:bodyPr>
          <a:lstStyle/>
          <a:p>
            <a:pPr marL="1736089" marR="5080" indent="-1353820">
              <a:lnSpc>
                <a:spcPct val="100000"/>
              </a:lnSpc>
              <a:spcBef>
                <a:spcPts val="105"/>
              </a:spcBef>
            </a:pPr>
            <a:r>
              <a:rPr lang="es-CL" sz="3200" b="1" u="sng" noProof="0" dirty="0">
                <a:solidFill>
                  <a:srgbClr val="002060"/>
                </a:solidFill>
                <a:effectLst>
                  <a:outerShdw blurRad="38100" dist="38100" dir="2700000" algn="tl">
                    <a:srgbClr val="000000">
                      <a:alpha val="43137"/>
                    </a:srgbClr>
                  </a:outerShdw>
                </a:effectLst>
              </a:rPr>
              <a:t>CILINDROS CON GAS</a:t>
            </a:r>
            <a:r>
              <a:rPr lang="es-CL" sz="3200" b="1" u="sng" spc="-275" noProof="0" dirty="0">
                <a:solidFill>
                  <a:srgbClr val="002060"/>
                </a:solidFill>
                <a:effectLst>
                  <a:outerShdw blurRad="38100" dist="38100" dir="2700000" algn="tl">
                    <a:srgbClr val="000000">
                      <a:alpha val="43137"/>
                    </a:srgbClr>
                  </a:outerShdw>
                </a:effectLst>
              </a:rPr>
              <a:t>  </a:t>
            </a:r>
            <a:r>
              <a:rPr lang="es-CL" sz="3200" b="1" u="sng" noProof="0" dirty="0">
                <a:solidFill>
                  <a:srgbClr val="002060"/>
                </a:solidFill>
                <a:effectLst>
                  <a:outerShdw blurRad="38100" dist="38100" dir="2700000" algn="tl">
                    <a:srgbClr val="000000">
                      <a:alpha val="43137"/>
                    </a:srgbClr>
                  </a:outerShdw>
                </a:effectLst>
              </a:rPr>
              <a:t>A PRESI</a:t>
            </a:r>
            <a:r>
              <a:rPr lang="es-CL" sz="3200" b="1" u="sng" dirty="0" err="1">
                <a:solidFill>
                  <a:srgbClr val="002060"/>
                </a:solidFill>
                <a:effectLst>
                  <a:outerShdw blurRad="38100" dist="38100" dir="2700000" algn="tl">
                    <a:srgbClr val="000000">
                      <a:alpha val="43137"/>
                    </a:srgbClr>
                  </a:outerShdw>
                </a:effectLst>
              </a:rPr>
              <a:t>Ó</a:t>
            </a:r>
            <a:r>
              <a:rPr lang="es-CL" sz="3200" b="1" u="sng" noProof="0" dirty="0">
                <a:solidFill>
                  <a:srgbClr val="002060"/>
                </a:solidFill>
                <a:effectLst>
                  <a:outerShdw blurRad="38100" dist="38100" dir="2700000" algn="tl">
                    <a:srgbClr val="000000">
                      <a:alpha val="43137"/>
                    </a:srgbClr>
                  </a:outerShdw>
                </a:effectLst>
              </a:rPr>
              <a:t>N</a:t>
            </a:r>
          </a:p>
        </p:txBody>
      </p:sp>
      <p:sp>
        <p:nvSpPr>
          <p:cNvPr id="9" name="object 9"/>
          <p:cNvSpPr txBox="1"/>
          <p:nvPr/>
        </p:nvSpPr>
        <p:spPr>
          <a:xfrm>
            <a:off x="345744" y="3316521"/>
            <a:ext cx="4012007" cy="2892458"/>
          </a:xfrm>
          <a:prstGeom prst="rect">
            <a:avLst/>
          </a:prstGeom>
        </p:spPr>
        <p:txBody>
          <a:bodyPr vert="horz" wrap="square" lIns="0" tIns="12065" rIns="0" bIns="0" rtlCol="0">
            <a:spAutoFit/>
          </a:bodyPr>
          <a:lstStyle/>
          <a:p>
            <a:pPr marL="354965" indent="-342900">
              <a:lnSpc>
                <a:spcPct val="100000"/>
              </a:lnSpc>
              <a:spcBef>
                <a:spcPts val="95"/>
              </a:spcBef>
              <a:buClr>
                <a:srgbClr val="FB0028"/>
              </a:buClr>
              <a:buFont typeface="Arial"/>
              <a:buChar char="•"/>
              <a:tabLst>
                <a:tab pos="354965" algn="l"/>
                <a:tab pos="355600" algn="l"/>
              </a:tabLst>
            </a:pPr>
            <a:r>
              <a:rPr lang="es-CL" sz="2800" b="1" spc="-5" noProof="0" dirty="0">
                <a:solidFill>
                  <a:srgbClr val="002060"/>
                </a:solidFill>
                <a:latin typeface="Arial"/>
                <a:cs typeface="Arial"/>
              </a:rPr>
              <a:t>CARACTERISTICAS:</a:t>
            </a:r>
            <a:endParaRPr lang="es-CL" sz="2800" noProof="0" dirty="0">
              <a:solidFill>
                <a:srgbClr val="002060"/>
              </a:solidFill>
              <a:latin typeface="Arial"/>
              <a:cs typeface="Arial"/>
            </a:endParaRPr>
          </a:p>
          <a:p>
            <a:pPr>
              <a:lnSpc>
                <a:spcPct val="100000"/>
              </a:lnSpc>
              <a:spcBef>
                <a:spcPts val="50"/>
              </a:spcBef>
              <a:buClr>
                <a:srgbClr val="FB0028"/>
              </a:buClr>
              <a:buFont typeface="Arial"/>
              <a:buChar char="•"/>
            </a:pPr>
            <a:endParaRPr lang="es-CL" sz="4050" noProof="0" dirty="0">
              <a:solidFill>
                <a:srgbClr val="002060"/>
              </a:solidFill>
              <a:latin typeface="Arial"/>
              <a:cs typeface="Arial"/>
            </a:endParaRPr>
          </a:p>
          <a:p>
            <a:pPr marL="925830" lvl="1" indent="-457200">
              <a:lnSpc>
                <a:spcPct val="100000"/>
              </a:lnSpc>
              <a:buClr>
                <a:srgbClr val="002060"/>
              </a:buClr>
              <a:buFont typeface="Wingdings" panose="05000000000000000000" pitchFamily="2" charset="2"/>
              <a:buChar char="ü"/>
              <a:tabLst>
                <a:tab pos="756920" algn="l"/>
              </a:tabLst>
            </a:pPr>
            <a:r>
              <a:rPr lang="es-CL" sz="2800" spc="-5" noProof="0" dirty="0">
                <a:solidFill>
                  <a:srgbClr val="002060"/>
                </a:solidFill>
                <a:latin typeface="Arial"/>
                <a:cs typeface="Arial"/>
              </a:rPr>
              <a:t>Riesgo inherente </a:t>
            </a:r>
            <a:r>
              <a:rPr lang="es-CL" sz="2800" noProof="0" dirty="0">
                <a:solidFill>
                  <a:srgbClr val="002060"/>
                </a:solidFill>
                <a:latin typeface="Arial"/>
                <a:cs typeface="Arial"/>
              </a:rPr>
              <a:t>al gas</a:t>
            </a:r>
            <a:r>
              <a:rPr lang="es-CL" sz="2800" spc="50" noProof="0" dirty="0">
                <a:solidFill>
                  <a:srgbClr val="002060"/>
                </a:solidFill>
                <a:latin typeface="Arial"/>
                <a:cs typeface="Arial"/>
              </a:rPr>
              <a:t> </a:t>
            </a:r>
            <a:r>
              <a:rPr lang="es-CL" sz="2800" noProof="0" dirty="0">
                <a:solidFill>
                  <a:srgbClr val="002060"/>
                </a:solidFill>
                <a:latin typeface="Arial"/>
                <a:cs typeface="Arial"/>
              </a:rPr>
              <a:t>contenido.</a:t>
            </a:r>
          </a:p>
          <a:p>
            <a:pPr marL="925830" lvl="1" indent="-457200">
              <a:lnSpc>
                <a:spcPct val="100000"/>
              </a:lnSpc>
              <a:spcBef>
                <a:spcPts val="675"/>
              </a:spcBef>
              <a:buClr>
                <a:srgbClr val="002060"/>
              </a:buClr>
              <a:buFont typeface="Wingdings" panose="05000000000000000000" pitchFamily="2" charset="2"/>
              <a:buChar char="ü"/>
              <a:tabLst>
                <a:tab pos="756920" algn="l"/>
              </a:tabLst>
            </a:pPr>
            <a:r>
              <a:rPr lang="es-CL" sz="2800" spc="-5" noProof="0" dirty="0">
                <a:solidFill>
                  <a:srgbClr val="002060"/>
                </a:solidFill>
                <a:latin typeface="Arial"/>
                <a:cs typeface="Arial"/>
              </a:rPr>
              <a:t>Presión de </a:t>
            </a:r>
            <a:r>
              <a:rPr lang="es-CL" sz="2800" noProof="0" dirty="0">
                <a:solidFill>
                  <a:srgbClr val="002060"/>
                </a:solidFill>
                <a:latin typeface="Arial"/>
                <a:cs typeface="Arial"/>
              </a:rPr>
              <a:t>hasta </a:t>
            </a:r>
            <a:r>
              <a:rPr lang="es-CL" sz="2800" spc="-5" noProof="0" dirty="0">
                <a:solidFill>
                  <a:srgbClr val="002060"/>
                </a:solidFill>
                <a:latin typeface="Arial"/>
                <a:cs typeface="Arial"/>
              </a:rPr>
              <a:t>200</a:t>
            </a:r>
            <a:r>
              <a:rPr lang="es-CL" sz="2800" spc="35" noProof="0" dirty="0">
                <a:solidFill>
                  <a:srgbClr val="002060"/>
                </a:solidFill>
                <a:latin typeface="Arial"/>
                <a:cs typeface="Arial"/>
              </a:rPr>
              <a:t> </a:t>
            </a:r>
            <a:r>
              <a:rPr lang="es-CL" sz="2800" spc="-40" noProof="0" dirty="0">
                <a:solidFill>
                  <a:srgbClr val="002060"/>
                </a:solidFill>
                <a:latin typeface="Arial"/>
                <a:cs typeface="Arial"/>
              </a:rPr>
              <a:t>bar.</a:t>
            </a:r>
            <a:endParaRPr lang="es-CL" sz="2800" noProof="0" dirty="0">
              <a:solidFill>
                <a:srgbClr val="002060"/>
              </a:solidFill>
              <a:latin typeface="Arial"/>
              <a:cs typeface="Arial"/>
            </a:endParaRPr>
          </a:p>
        </p:txBody>
      </p:sp>
      <p:grpSp>
        <p:nvGrpSpPr>
          <p:cNvPr id="10" name="object 10"/>
          <p:cNvGrpSpPr/>
          <p:nvPr/>
        </p:nvGrpSpPr>
        <p:grpSpPr>
          <a:xfrm>
            <a:off x="4110228" y="3500628"/>
            <a:ext cx="4124325" cy="2219325"/>
            <a:chOff x="4110228" y="3500628"/>
            <a:chExt cx="4124325" cy="2219325"/>
          </a:xfrm>
        </p:grpSpPr>
        <p:sp>
          <p:nvSpPr>
            <p:cNvPr id="11" name="object 11"/>
            <p:cNvSpPr/>
            <p:nvPr/>
          </p:nvSpPr>
          <p:spPr>
            <a:xfrm>
              <a:off x="4114800" y="5105400"/>
              <a:ext cx="4114800" cy="609600"/>
            </a:xfrm>
            <a:custGeom>
              <a:avLst/>
              <a:gdLst/>
              <a:ahLst/>
              <a:cxnLst/>
              <a:rect l="l" t="t" r="r" b="b"/>
              <a:pathLst>
                <a:path w="4114800" h="609600">
                  <a:moveTo>
                    <a:pt x="1752600" y="0"/>
                  </a:moveTo>
                  <a:lnTo>
                    <a:pt x="0" y="609600"/>
                  </a:lnTo>
                </a:path>
                <a:path w="4114800" h="609600">
                  <a:moveTo>
                    <a:pt x="0" y="609600"/>
                  </a:moveTo>
                  <a:lnTo>
                    <a:pt x="2362200" y="609600"/>
                  </a:lnTo>
                </a:path>
                <a:path w="4114800" h="609600">
                  <a:moveTo>
                    <a:pt x="4114800" y="0"/>
                  </a:moveTo>
                  <a:lnTo>
                    <a:pt x="2362200" y="609600"/>
                  </a:lnTo>
                </a:path>
                <a:path w="4114800" h="609600">
                  <a:moveTo>
                    <a:pt x="1752600" y="0"/>
                  </a:moveTo>
                  <a:lnTo>
                    <a:pt x="4114800" y="0"/>
                  </a:lnTo>
                </a:path>
              </a:pathLst>
            </a:custGeom>
            <a:ln w="9144">
              <a:solidFill>
                <a:srgbClr val="000000"/>
              </a:solidFill>
            </a:ln>
          </p:spPr>
          <p:txBody>
            <a:bodyPr wrap="square" lIns="0" tIns="0" rIns="0" bIns="0" rtlCol="0"/>
            <a:lstStyle/>
            <a:p>
              <a:endParaRPr lang="es-CL" noProof="0" dirty="0">
                <a:solidFill>
                  <a:srgbClr val="002060"/>
                </a:solidFill>
              </a:endParaRPr>
            </a:p>
          </p:txBody>
        </p:sp>
        <p:sp>
          <p:nvSpPr>
            <p:cNvPr id="12" name="object 12"/>
            <p:cNvSpPr/>
            <p:nvPr/>
          </p:nvSpPr>
          <p:spPr>
            <a:xfrm>
              <a:off x="5562600" y="3505200"/>
              <a:ext cx="1371600" cy="1905000"/>
            </a:xfrm>
            <a:custGeom>
              <a:avLst/>
              <a:gdLst/>
              <a:ahLst/>
              <a:cxnLst/>
              <a:rect l="l" t="t" r="r" b="b"/>
              <a:pathLst>
                <a:path w="1371600" h="1905000">
                  <a:moveTo>
                    <a:pt x="1028700" y="0"/>
                  </a:moveTo>
                  <a:lnTo>
                    <a:pt x="342900" y="0"/>
                  </a:lnTo>
                  <a:lnTo>
                    <a:pt x="342900" y="1428750"/>
                  </a:lnTo>
                  <a:lnTo>
                    <a:pt x="0" y="1428750"/>
                  </a:lnTo>
                  <a:lnTo>
                    <a:pt x="685800" y="1905000"/>
                  </a:lnTo>
                  <a:lnTo>
                    <a:pt x="1371600" y="1428750"/>
                  </a:lnTo>
                  <a:lnTo>
                    <a:pt x="1028700" y="1428750"/>
                  </a:lnTo>
                  <a:lnTo>
                    <a:pt x="1028700" y="0"/>
                  </a:lnTo>
                  <a:close/>
                </a:path>
              </a:pathLst>
            </a:custGeom>
            <a:solidFill>
              <a:srgbClr val="FB0028"/>
            </a:solidFill>
          </p:spPr>
          <p:txBody>
            <a:bodyPr wrap="square" lIns="0" tIns="0" rIns="0" bIns="0" rtlCol="0"/>
            <a:lstStyle/>
            <a:p>
              <a:endParaRPr lang="es-CL" noProof="0" dirty="0">
                <a:solidFill>
                  <a:srgbClr val="002060"/>
                </a:solidFill>
              </a:endParaRPr>
            </a:p>
          </p:txBody>
        </p:sp>
        <p:sp>
          <p:nvSpPr>
            <p:cNvPr id="13" name="object 13"/>
            <p:cNvSpPr/>
            <p:nvPr/>
          </p:nvSpPr>
          <p:spPr>
            <a:xfrm>
              <a:off x="5562600" y="3505200"/>
              <a:ext cx="1371600" cy="1905000"/>
            </a:xfrm>
            <a:custGeom>
              <a:avLst/>
              <a:gdLst/>
              <a:ahLst/>
              <a:cxnLst/>
              <a:rect l="l" t="t" r="r" b="b"/>
              <a:pathLst>
                <a:path w="1371600" h="1905000">
                  <a:moveTo>
                    <a:pt x="0" y="1428750"/>
                  </a:moveTo>
                  <a:lnTo>
                    <a:pt x="342900" y="1428750"/>
                  </a:lnTo>
                  <a:lnTo>
                    <a:pt x="342900" y="0"/>
                  </a:lnTo>
                  <a:lnTo>
                    <a:pt x="1028700" y="0"/>
                  </a:lnTo>
                  <a:lnTo>
                    <a:pt x="1028700" y="1428750"/>
                  </a:lnTo>
                  <a:lnTo>
                    <a:pt x="1371600" y="1428750"/>
                  </a:lnTo>
                  <a:lnTo>
                    <a:pt x="685800" y="1905000"/>
                  </a:lnTo>
                  <a:lnTo>
                    <a:pt x="0" y="1428750"/>
                  </a:lnTo>
                  <a:close/>
                </a:path>
              </a:pathLst>
            </a:custGeom>
            <a:ln w="9144">
              <a:solidFill>
                <a:srgbClr val="000000"/>
              </a:solidFill>
            </a:ln>
          </p:spPr>
          <p:txBody>
            <a:bodyPr wrap="square" lIns="0" tIns="0" rIns="0" bIns="0" rtlCol="0"/>
            <a:lstStyle/>
            <a:p>
              <a:endParaRPr lang="es-CL" noProof="0" dirty="0">
                <a:solidFill>
                  <a:srgbClr val="002060"/>
                </a:solidFill>
              </a:endParaRPr>
            </a:p>
          </p:txBody>
        </p:sp>
      </p:grpSp>
      <p:sp>
        <p:nvSpPr>
          <p:cNvPr id="14" name="object 14"/>
          <p:cNvSpPr txBox="1"/>
          <p:nvPr/>
        </p:nvSpPr>
        <p:spPr>
          <a:xfrm>
            <a:off x="6070389" y="3893310"/>
            <a:ext cx="359073" cy="975360"/>
          </a:xfrm>
          <a:prstGeom prst="rect">
            <a:avLst/>
          </a:prstGeom>
        </p:spPr>
        <p:txBody>
          <a:bodyPr vert="vert270" wrap="square" lIns="0" tIns="0" rIns="0" bIns="0" rtlCol="0">
            <a:spAutoFit/>
          </a:bodyPr>
          <a:lstStyle/>
          <a:p>
            <a:pPr marL="12700">
              <a:lnSpc>
                <a:spcPts val="2755"/>
              </a:lnSpc>
            </a:pPr>
            <a:r>
              <a:rPr lang="es-CL" sz="2400" b="1" spc="-5" noProof="0" dirty="0">
                <a:solidFill>
                  <a:srgbClr val="002060"/>
                </a:solidFill>
                <a:latin typeface="Arial"/>
                <a:cs typeface="Arial"/>
              </a:rPr>
              <a:t>200</a:t>
            </a:r>
            <a:r>
              <a:rPr lang="es-CL" sz="2400" b="1" spc="-65" noProof="0" dirty="0">
                <a:solidFill>
                  <a:srgbClr val="002060"/>
                </a:solidFill>
                <a:latin typeface="Arial"/>
                <a:cs typeface="Arial"/>
              </a:rPr>
              <a:t> </a:t>
            </a:r>
            <a:r>
              <a:rPr lang="es-CL" sz="2400" b="1" spc="-5" noProof="0" dirty="0">
                <a:solidFill>
                  <a:srgbClr val="002060"/>
                </a:solidFill>
                <a:latin typeface="Arial"/>
                <a:cs typeface="Arial"/>
              </a:rPr>
              <a:t>kg</a:t>
            </a:r>
            <a:endParaRPr lang="es-CL" sz="2400" noProof="0" dirty="0">
              <a:solidFill>
                <a:srgbClr val="002060"/>
              </a:solidFill>
              <a:latin typeface="Arial"/>
              <a:cs typeface="Arial"/>
            </a:endParaRPr>
          </a:p>
        </p:txBody>
      </p:sp>
      <p:sp>
        <p:nvSpPr>
          <p:cNvPr id="15" name="object 15"/>
          <p:cNvSpPr txBox="1"/>
          <p:nvPr/>
        </p:nvSpPr>
        <p:spPr>
          <a:xfrm>
            <a:off x="5081651" y="5817819"/>
            <a:ext cx="850900" cy="391160"/>
          </a:xfrm>
          <a:prstGeom prst="rect">
            <a:avLst/>
          </a:prstGeom>
        </p:spPr>
        <p:txBody>
          <a:bodyPr vert="horz" wrap="square" lIns="0" tIns="12700" rIns="0" bIns="0" rtlCol="0">
            <a:spAutoFit/>
          </a:bodyPr>
          <a:lstStyle/>
          <a:p>
            <a:pPr marL="38100">
              <a:lnSpc>
                <a:spcPct val="100000"/>
              </a:lnSpc>
              <a:spcBef>
                <a:spcPts val="100"/>
              </a:spcBef>
            </a:pPr>
            <a:r>
              <a:rPr lang="es-CL" sz="2400" spc="-5" noProof="0" dirty="0">
                <a:solidFill>
                  <a:srgbClr val="002060"/>
                </a:solidFill>
                <a:latin typeface="Arial"/>
                <a:cs typeface="Arial"/>
              </a:rPr>
              <a:t>1</a:t>
            </a:r>
            <a:r>
              <a:rPr lang="es-CL" sz="2400" spc="-65" noProof="0" dirty="0">
                <a:solidFill>
                  <a:srgbClr val="002060"/>
                </a:solidFill>
                <a:latin typeface="Arial"/>
                <a:cs typeface="Arial"/>
              </a:rPr>
              <a:t> </a:t>
            </a:r>
            <a:r>
              <a:rPr lang="es-CL" sz="2400" noProof="0" dirty="0">
                <a:solidFill>
                  <a:srgbClr val="002060"/>
                </a:solidFill>
                <a:latin typeface="Arial"/>
                <a:cs typeface="Arial"/>
              </a:rPr>
              <a:t>cm</a:t>
            </a:r>
            <a:r>
              <a:rPr lang="es-CL" sz="2400" baseline="24305" noProof="0" dirty="0">
                <a:solidFill>
                  <a:srgbClr val="002060"/>
                </a:solidFill>
                <a:latin typeface="Arial"/>
                <a:cs typeface="Arial"/>
              </a:rPr>
              <a:t>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5797" y="6336598"/>
            <a:ext cx="20851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950049" y="3791093"/>
            <a:ext cx="2171705" cy="27546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2" name="object 12"/>
          <p:cNvSpPr txBox="1">
            <a:spLocks noGrp="1"/>
          </p:cNvSpPr>
          <p:nvPr>
            <p:ph type="title" idx="4294967295"/>
          </p:nvPr>
        </p:nvSpPr>
        <p:spPr>
          <a:xfrm>
            <a:off x="294284" y="1894434"/>
            <a:ext cx="3483237" cy="1699183"/>
          </a:xfrm>
          <a:prstGeom prst="rect">
            <a:avLst/>
          </a:prstGeom>
        </p:spPr>
        <p:txBody>
          <a:bodyPr vert="horz" wrap="square" lIns="0" tIns="107950" rIns="0" bIns="0" rtlCol="0">
            <a:spAutoFit/>
          </a:bodyPr>
          <a:lstStyle/>
          <a:p>
            <a:pPr marL="12700" marR="5080" algn="ctr">
              <a:lnSpc>
                <a:spcPts val="3070"/>
              </a:lnSpc>
              <a:spcBef>
                <a:spcPts val="850"/>
              </a:spcBef>
            </a:pPr>
            <a:r>
              <a:rPr lang="es-CL" sz="2800" b="1" u="sng" noProof="0" dirty="0">
                <a:solidFill>
                  <a:srgbClr val="002060"/>
                </a:solidFill>
                <a:effectLst>
                  <a:outerShdw blurRad="38100" dist="38100" dir="2700000" algn="tl">
                    <a:srgbClr val="000000">
                      <a:alpha val="43137"/>
                    </a:srgbClr>
                  </a:outerShdw>
                </a:effectLst>
              </a:rPr>
              <a:t>PREVENCI</a:t>
            </a:r>
            <a:r>
              <a:rPr lang="es-CL" sz="2800" b="1" u="sng" dirty="0" err="1">
                <a:solidFill>
                  <a:srgbClr val="002060"/>
                </a:solidFill>
                <a:effectLst>
                  <a:outerShdw blurRad="38100" dist="38100" dir="2700000" algn="tl">
                    <a:srgbClr val="000000">
                      <a:alpha val="43137"/>
                    </a:srgbClr>
                  </a:outerShdw>
                </a:effectLst>
              </a:rPr>
              <a:t>Ó</a:t>
            </a:r>
            <a:r>
              <a:rPr lang="es-CL" sz="2800" b="1" u="sng" noProof="0" dirty="0">
                <a:solidFill>
                  <a:srgbClr val="002060"/>
                </a:solidFill>
                <a:effectLst>
                  <a:outerShdw blurRad="38100" dist="38100" dir="2700000" algn="tl">
                    <a:srgbClr val="000000">
                      <a:alpha val="43137"/>
                    </a:srgbClr>
                  </a:outerShdw>
                </a:effectLst>
              </a:rPr>
              <a:t>N EN EL</a:t>
            </a:r>
            <a:r>
              <a:rPr lang="es-CL" sz="2800" b="1" u="sng" spc="-20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MANEJO CON CILINDROS CON GAS A  PRESION</a:t>
            </a:r>
          </a:p>
        </p:txBody>
      </p:sp>
      <p:sp>
        <p:nvSpPr>
          <p:cNvPr id="13" name="object 13"/>
          <p:cNvSpPr txBox="1"/>
          <p:nvPr/>
        </p:nvSpPr>
        <p:spPr>
          <a:xfrm>
            <a:off x="4796852" y="2283642"/>
            <a:ext cx="4185285" cy="1778692"/>
          </a:xfrm>
          <a:prstGeom prst="rect">
            <a:avLst/>
          </a:prstGeom>
        </p:spPr>
        <p:txBody>
          <a:bodyPr vert="horz" wrap="square" lIns="0" tIns="85090" rIns="0" bIns="0" rtlCol="0">
            <a:spAutoFit/>
          </a:bodyPr>
          <a:lstStyle/>
          <a:p>
            <a:pPr marL="354965" indent="-342900">
              <a:lnSpc>
                <a:spcPct val="100000"/>
              </a:lnSpc>
              <a:spcBef>
                <a:spcPts val="670"/>
              </a:spcBef>
              <a:buClr>
                <a:srgbClr val="002060"/>
              </a:buClr>
              <a:buFont typeface="Wingdings" panose="05000000000000000000" pitchFamily="2" charset="2"/>
              <a:buChar char="ü"/>
              <a:tabLst>
                <a:tab pos="354965" algn="l"/>
                <a:tab pos="355600" algn="l"/>
              </a:tabLst>
            </a:pPr>
            <a:r>
              <a:rPr lang="es-CL" sz="2000" spc="-5" noProof="0" dirty="0">
                <a:solidFill>
                  <a:srgbClr val="002060"/>
                </a:solidFill>
                <a:latin typeface="Arial"/>
                <a:cs typeface="Arial"/>
              </a:rPr>
              <a:t>No golpear los</a:t>
            </a:r>
            <a:r>
              <a:rPr lang="es-CL" sz="2000" spc="35" noProof="0" dirty="0">
                <a:solidFill>
                  <a:srgbClr val="002060"/>
                </a:solidFill>
                <a:latin typeface="Arial"/>
                <a:cs typeface="Arial"/>
              </a:rPr>
              <a:t> </a:t>
            </a:r>
            <a:r>
              <a:rPr lang="es-CL" sz="2000" spc="-5" noProof="0" dirty="0">
                <a:solidFill>
                  <a:srgbClr val="002060"/>
                </a:solidFill>
                <a:latin typeface="Arial"/>
                <a:cs typeface="Arial"/>
              </a:rPr>
              <a:t>cilindros.</a:t>
            </a:r>
            <a:endParaRPr lang="es-CL" sz="2000" noProof="0" dirty="0">
              <a:solidFill>
                <a:srgbClr val="002060"/>
              </a:solidFill>
              <a:latin typeface="Arial"/>
              <a:cs typeface="Arial"/>
            </a:endParaRPr>
          </a:p>
          <a:p>
            <a:pPr marL="354965" indent="-342900">
              <a:lnSpc>
                <a:spcPct val="100000"/>
              </a:lnSpc>
              <a:spcBef>
                <a:spcPts val="580"/>
              </a:spcBef>
              <a:buClr>
                <a:srgbClr val="002060"/>
              </a:buClr>
              <a:buFont typeface="Wingdings" panose="05000000000000000000" pitchFamily="2" charset="2"/>
              <a:buChar char="ü"/>
              <a:tabLst>
                <a:tab pos="354965" algn="l"/>
                <a:tab pos="355600" algn="l"/>
                <a:tab pos="1604645" algn="l"/>
                <a:tab pos="2327910" algn="l"/>
                <a:tab pos="3559175" algn="l"/>
              </a:tabLst>
            </a:pPr>
            <a:r>
              <a:rPr lang="es-CL" sz="2000" noProof="0" dirty="0">
                <a:solidFill>
                  <a:srgbClr val="002060"/>
                </a:solidFill>
                <a:latin typeface="Arial"/>
                <a:cs typeface="Arial"/>
              </a:rPr>
              <a:t>S</a:t>
            </a:r>
            <a:r>
              <a:rPr lang="es-CL" sz="2000" spc="-10" noProof="0" dirty="0">
                <a:solidFill>
                  <a:srgbClr val="002060"/>
                </a:solidFill>
                <a:latin typeface="Arial"/>
                <a:cs typeface="Arial"/>
              </a:rPr>
              <a:t>u</a:t>
            </a:r>
            <a:r>
              <a:rPr lang="es-CL" sz="2000" noProof="0" dirty="0">
                <a:solidFill>
                  <a:srgbClr val="002060"/>
                </a:solidFill>
                <a:latin typeface="Arial"/>
                <a:cs typeface="Arial"/>
              </a:rPr>
              <a:t>jetos</a:t>
            </a:r>
            <a:r>
              <a:rPr lang="es-CL" sz="2000" dirty="0">
                <a:solidFill>
                  <a:srgbClr val="002060"/>
                </a:solidFill>
                <a:latin typeface="Arial"/>
                <a:cs typeface="Arial"/>
              </a:rPr>
              <a:t> </a:t>
            </a:r>
            <a:r>
              <a:rPr lang="es-CL" sz="2000" spc="-15" noProof="0" dirty="0">
                <a:solidFill>
                  <a:srgbClr val="002060"/>
                </a:solidFill>
                <a:latin typeface="Arial"/>
                <a:cs typeface="Arial"/>
              </a:rPr>
              <a:t>c</a:t>
            </a:r>
            <a:r>
              <a:rPr lang="es-CL" sz="2000" noProof="0" dirty="0">
                <a:solidFill>
                  <a:srgbClr val="002060"/>
                </a:solidFill>
                <a:latin typeface="Arial"/>
                <a:cs typeface="Arial"/>
              </a:rPr>
              <a:t>on</a:t>
            </a:r>
            <a:r>
              <a:rPr lang="es-CL" sz="2000" dirty="0">
                <a:solidFill>
                  <a:srgbClr val="002060"/>
                </a:solidFill>
                <a:latin typeface="Arial"/>
                <a:cs typeface="Arial"/>
              </a:rPr>
              <a:t> </a:t>
            </a:r>
            <a:r>
              <a:rPr lang="es-CL" sz="2000" noProof="0" dirty="0">
                <a:solidFill>
                  <a:srgbClr val="002060"/>
                </a:solidFill>
                <a:latin typeface="Arial"/>
                <a:cs typeface="Arial"/>
              </a:rPr>
              <a:t>ca</a:t>
            </a:r>
            <a:r>
              <a:rPr lang="es-CL" sz="2000" spc="-10" noProof="0" dirty="0">
                <a:solidFill>
                  <a:srgbClr val="002060"/>
                </a:solidFill>
                <a:latin typeface="Arial"/>
                <a:cs typeface="Arial"/>
              </a:rPr>
              <a:t>d</a:t>
            </a:r>
            <a:r>
              <a:rPr lang="es-CL" sz="2000" noProof="0" dirty="0">
                <a:solidFill>
                  <a:srgbClr val="002060"/>
                </a:solidFill>
                <a:latin typeface="Arial"/>
                <a:cs typeface="Arial"/>
              </a:rPr>
              <a:t>ena</a:t>
            </a:r>
            <a:r>
              <a:rPr lang="es-CL" sz="2000" dirty="0">
                <a:solidFill>
                  <a:srgbClr val="002060"/>
                </a:solidFill>
                <a:latin typeface="Arial"/>
                <a:cs typeface="Arial"/>
              </a:rPr>
              <a:t> </a:t>
            </a:r>
            <a:r>
              <a:rPr lang="es-CL" sz="2000" noProof="0" dirty="0">
                <a:solidFill>
                  <a:srgbClr val="002060"/>
                </a:solidFill>
                <a:latin typeface="Arial"/>
                <a:cs typeface="Arial"/>
              </a:rPr>
              <a:t>p</a:t>
            </a:r>
            <a:r>
              <a:rPr lang="es-CL" sz="2000" spc="-10" noProof="0" dirty="0">
                <a:solidFill>
                  <a:srgbClr val="002060"/>
                </a:solidFill>
                <a:latin typeface="Arial"/>
                <a:cs typeface="Arial"/>
              </a:rPr>
              <a:t>a</a:t>
            </a:r>
            <a:r>
              <a:rPr lang="es-CL" sz="2000" spc="10" noProof="0" dirty="0">
                <a:solidFill>
                  <a:srgbClr val="002060"/>
                </a:solidFill>
                <a:latin typeface="Arial"/>
                <a:cs typeface="Arial"/>
              </a:rPr>
              <a:t>r</a:t>
            </a:r>
            <a:r>
              <a:rPr lang="es-CL" sz="2000" noProof="0" dirty="0">
                <a:solidFill>
                  <a:srgbClr val="002060"/>
                </a:solidFill>
                <a:latin typeface="Arial"/>
                <a:cs typeface="Arial"/>
              </a:rPr>
              <a:t>a</a:t>
            </a:r>
          </a:p>
          <a:p>
            <a:pPr marL="354965">
              <a:lnSpc>
                <a:spcPct val="100000"/>
              </a:lnSpc>
            </a:pPr>
            <a:r>
              <a:rPr lang="es-CL" sz="2000" spc="-5" noProof="0" dirty="0">
                <a:solidFill>
                  <a:srgbClr val="002060"/>
                </a:solidFill>
                <a:latin typeface="Arial"/>
                <a:cs typeface="Arial"/>
              </a:rPr>
              <a:t>evitar su caída.</a:t>
            </a:r>
            <a:endParaRPr lang="es-CL" sz="2000" noProof="0" dirty="0">
              <a:solidFill>
                <a:srgbClr val="002060"/>
              </a:solidFill>
              <a:latin typeface="Arial"/>
              <a:cs typeface="Arial"/>
            </a:endParaRPr>
          </a:p>
          <a:p>
            <a:pPr marL="354965" marR="5080" indent="-342900">
              <a:lnSpc>
                <a:spcPct val="100000"/>
              </a:lnSpc>
              <a:spcBef>
                <a:spcPts val="575"/>
              </a:spcBef>
              <a:buClr>
                <a:srgbClr val="002060"/>
              </a:buClr>
              <a:buFont typeface="Wingdings" panose="05000000000000000000" pitchFamily="2" charset="2"/>
              <a:buChar char="ü"/>
              <a:tabLst>
                <a:tab pos="354965" algn="l"/>
                <a:tab pos="355600" algn="l"/>
                <a:tab pos="1061085" algn="l"/>
                <a:tab pos="2143125" algn="l"/>
                <a:tab pos="3833495" algn="l"/>
              </a:tabLst>
            </a:pPr>
            <a:r>
              <a:rPr lang="es-CL" sz="2000" spc="-10" noProof="0" dirty="0">
                <a:solidFill>
                  <a:srgbClr val="002060"/>
                </a:solidFill>
                <a:latin typeface="Arial"/>
                <a:cs typeface="Arial"/>
              </a:rPr>
              <a:t>N</a:t>
            </a:r>
            <a:r>
              <a:rPr lang="es-CL" sz="2000" spc="-5" noProof="0" dirty="0">
                <a:solidFill>
                  <a:srgbClr val="002060"/>
                </a:solidFill>
                <a:latin typeface="Arial"/>
                <a:cs typeface="Arial"/>
              </a:rPr>
              <a:t>o</a:t>
            </a:r>
            <a:r>
              <a:rPr lang="es-CL" sz="2000" spc="-5" dirty="0">
                <a:solidFill>
                  <a:srgbClr val="002060"/>
                </a:solidFill>
                <a:latin typeface="Arial"/>
                <a:cs typeface="Arial"/>
              </a:rPr>
              <a:t> </a:t>
            </a:r>
            <a:r>
              <a:rPr lang="es-CL" sz="2000" spc="-5" noProof="0" dirty="0">
                <a:solidFill>
                  <a:srgbClr val="002060"/>
                </a:solidFill>
                <a:latin typeface="Arial"/>
                <a:cs typeface="Arial"/>
              </a:rPr>
              <a:t>hacer</a:t>
            </a:r>
            <a:r>
              <a:rPr lang="es-CL" sz="2000" spc="-5" dirty="0">
                <a:solidFill>
                  <a:srgbClr val="002060"/>
                </a:solidFill>
                <a:latin typeface="Arial"/>
                <a:cs typeface="Arial"/>
              </a:rPr>
              <a:t> </a:t>
            </a:r>
            <a:r>
              <a:rPr lang="es-CL" sz="2000" spc="-5" noProof="0" dirty="0">
                <a:solidFill>
                  <a:srgbClr val="002060"/>
                </a:solidFill>
                <a:latin typeface="Arial"/>
                <a:cs typeface="Arial"/>
              </a:rPr>
              <a:t>p</a:t>
            </a:r>
            <a:r>
              <a:rPr lang="es-CL" sz="2000" spc="-15" noProof="0" dirty="0">
                <a:solidFill>
                  <a:srgbClr val="002060"/>
                </a:solidFill>
                <a:latin typeface="Arial"/>
                <a:cs typeface="Arial"/>
              </a:rPr>
              <a:t>i</a:t>
            </a:r>
            <a:r>
              <a:rPr lang="es-CL" sz="2000" spc="-5" noProof="0" dirty="0">
                <a:solidFill>
                  <a:srgbClr val="002060"/>
                </a:solidFill>
                <a:latin typeface="Arial"/>
                <a:cs typeface="Arial"/>
              </a:rPr>
              <a:t>nchazo</a:t>
            </a:r>
            <a:r>
              <a:rPr lang="es-CL" sz="2000" noProof="0" dirty="0">
                <a:solidFill>
                  <a:srgbClr val="002060"/>
                </a:solidFill>
                <a:latin typeface="Arial"/>
                <a:cs typeface="Arial"/>
              </a:rPr>
              <a:t>s</a:t>
            </a:r>
            <a:r>
              <a:rPr lang="es-CL" sz="2000" dirty="0">
                <a:solidFill>
                  <a:srgbClr val="002060"/>
                </a:solidFill>
                <a:latin typeface="Arial"/>
                <a:cs typeface="Arial"/>
              </a:rPr>
              <a:t> </a:t>
            </a:r>
            <a:r>
              <a:rPr lang="es-CL" sz="2000" spc="-10" noProof="0" dirty="0">
                <a:solidFill>
                  <a:srgbClr val="002060"/>
                </a:solidFill>
                <a:latin typeface="Arial"/>
                <a:cs typeface="Arial"/>
              </a:rPr>
              <a:t>de  </a:t>
            </a:r>
            <a:r>
              <a:rPr lang="es-CL" sz="2000" spc="-5" noProof="0" dirty="0">
                <a:solidFill>
                  <a:srgbClr val="002060"/>
                </a:solidFill>
                <a:latin typeface="Arial"/>
                <a:cs typeface="Arial"/>
              </a:rPr>
              <a:t>soldadura en su</a:t>
            </a:r>
            <a:r>
              <a:rPr lang="es-CL" sz="2000" spc="30" noProof="0" dirty="0">
                <a:solidFill>
                  <a:srgbClr val="002060"/>
                </a:solidFill>
                <a:latin typeface="Arial"/>
                <a:cs typeface="Arial"/>
              </a:rPr>
              <a:t> </a:t>
            </a:r>
            <a:r>
              <a:rPr lang="es-CL" sz="2000" spc="-5" noProof="0" dirty="0">
                <a:solidFill>
                  <a:srgbClr val="002060"/>
                </a:solidFill>
                <a:latin typeface="Arial"/>
                <a:cs typeface="Arial"/>
              </a:rPr>
              <a:t>superficie.</a:t>
            </a:r>
            <a:endParaRPr lang="es-CL" sz="2000" noProof="0" dirty="0">
              <a:solidFill>
                <a:srgbClr val="002060"/>
              </a:solidFill>
              <a:latin typeface="Arial"/>
              <a:cs typeface="Arial"/>
            </a:endParaRPr>
          </a:p>
        </p:txBody>
      </p:sp>
      <p:sp>
        <p:nvSpPr>
          <p:cNvPr id="2" name="CuadroTexto 1">
            <a:extLst>
              <a:ext uri="{FF2B5EF4-FFF2-40B4-BE49-F238E27FC236}">
                <a16:creationId xmlns:a16="http://schemas.microsoft.com/office/drawing/2014/main" id="{F93A748F-2D0D-41CC-8CAB-9828FFFF02CC}"/>
              </a:ext>
            </a:extLst>
          </p:cNvPr>
          <p:cNvSpPr txBox="1"/>
          <p:nvPr/>
        </p:nvSpPr>
        <p:spPr>
          <a:xfrm>
            <a:off x="4691921" y="4032353"/>
            <a:ext cx="3912433" cy="2754600"/>
          </a:xfrm>
          <a:prstGeom prst="rect">
            <a:avLst/>
          </a:prstGeom>
          <a:noFill/>
        </p:spPr>
        <p:txBody>
          <a:bodyPr wrap="square" rtlCol="0">
            <a:spAutoFit/>
          </a:bodyPr>
          <a:lstStyle/>
          <a:p>
            <a:pPr marL="354965" indent="-342900">
              <a:lnSpc>
                <a:spcPct val="100000"/>
              </a:lnSpc>
              <a:spcBef>
                <a:spcPts val="580"/>
              </a:spcBef>
              <a:buClr>
                <a:srgbClr val="002060"/>
              </a:buClr>
              <a:buFont typeface="Wingdings" panose="05000000000000000000" pitchFamily="2" charset="2"/>
              <a:buChar char="ü"/>
              <a:tabLst>
                <a:tab pos="354965" algn="l"/>
                <a:tab pos="355600" algn="l"/>
                <a:tab pos="1960245" algn="l"/>
                <a:tab pos="2915920" algn="l"/>
              </a:tabLst>
            </a:pPr>
            <a:r>
              <a:rPr lang="es-CL" sz="2000" noProof="0" dirty="0">
                <a:solidFill>
                  <a:srgbClr val="002060"/>
                </a:solidFill>
                <a:latin typeface="Arial"/>
                <a:cs typeface="Arial"/>
              </a:rPr>
              <a:t>Siempre  con</a:t>
            </a:r>
            <a:r>
              <a:rPr lang="es-CL" sz="2000" dirty="0">
                <a:solidFill>
                  <a:srgbClr val="002060"/>
                </a:solidFill>
                <a:latin typeface="Arial"/>
                <a:cs typeface="Arial"/>
              </a:rPr>
              <a:t> </a:t>
            </a:r>
            <a:r>
              <a:rPr lang="es-CL" sz="2000" spc="-5" noProof="0" dirty="0">
                <a:solidFill>
                  <a:srgbClr val="002060"/>
                </a:solidFill>
                <a:latin typeface="Arial"/>
                <a:cs typeface="Arial"/>
              </a:rPr>
              <a:t>caperuza</a:t>
            </a:r>
            <a:endParaRPr lang="es-CL" sz="2000" noProof="0" dirty="0">
              <a:solidFill>
                <a:srgbClr val="002060"/>
              </a:solidFill>
              <a:latin typeface="Arial"/>
              <a:cs typeface="Arial"/>
            </a:endParaRPr>
          </a:p>
          <a:p>
            <a:pPr marL="354965">
              <a:lnSpc>
                <a:spcPct val="100000"/>
              </a:lnSpc>
            </a:pPr>
            <a:r>
              <a:rPr lang="es-CL" sz="2000" spc="-5" noProof="0" dirty="0">
                <a:solidFill>
                  <a:srgbClr val="002060"/>
                </a:solidFill>
                <a:latin typeface="Arial"/>
                <a:cs typeface="Arial"/>
              </a:rPr>
              <a:t>puesta.</a:t>
            </a:r>
            <a:endParaRPr lang="es-CL" sz="2000" noProof="0" dirty="0">
              <a:solidFill>
                <a:srgbClr val="002060"/>
              </a:solidFill>
              <a:latin typeface="Arial"/>
              <a:cs typeface="Arial"/>
            </a:endParaRPr>
          </a:p>
          <a:p>
            <a:pPr marL="354965"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spc="-5" noProof="0" dirty="0">
                <a:solidFill>
                  <a:srgbClr val="002060"/>
                </a:solidFill>
                <a:latin typeface="Arial"/>
                <a:cs typeface="Arial"/>
              </a:rPr>
              <a:t>No realizar</a:t>
            </a:r>
            <a:r>
              <a:rPr lang="es-CL" sz="2000" spc="30" noProof="0" dirty="0">
                <a:solidFill>
                  <a:srgbClr val="002060"/>
                </a:solidFill>
                <a:latin typeface="Arial"/>
                <a:cs typeface="Arial"/>
              </a:rPr>
              <a:t> </a:t>
            </a:r>
            <a:r>
              <a:rPr lang="es-CL" sz="2000" spc="-5" noProof="0" dirty="0">
                <a:solidFill>
                  <a:srgbClr val="002060"/>
                </a:solidFill>
                <a:latin typeface="Arial"/>
                <a:cs typeface="Arial"/>
              </a:rPr>
              <a:t>trasvasije.</a:t>
            </a:r>
            <a:endParaRPr lang="es-CL" sz="2000" noProof="0" dirty="0">
              <a:solidFill>
                <a:srgbClr val="002060"/>
              </a:solidFill>
              <a:latin typeface="Arial"/>
              <a:cs typeface="Arial"/>
            </a:endParaRPr>
          </a:p>
          <a:p>
            <a:pPr marL="354965" marR="5080" indent="-342900">
              <a:lnSpc>
                <a:spcPct val="100000"/>
              </a:lnSpc>
              <a:spcBef>
                <a:spcPts val="575"/>
              </a:spcBef>
              <a:buClr>
                <a:srgbClr val="002060"/>
              </a:buClr>
              <a:buFont typeface="Wingdings" panose="05000000000000000000" pitchFamily="2" charset="2"/>
              <a:buChar char="ü"/>
              <a:tabLst>
                <a:tab pos="354965" algn="l"/>
                <a:tab pos="355600" algn="l"/>
                <a:tab pos="1248410" algn="l"/>
                <a:tab pos="2854960" algn="l"/>
                <a:tab pos="3528695" algn="l"/>
              </a:tabLst>
            </a:pPr>
            <a:r>
              <a:rPr lang="es-CL" sz="2000" spc="-10" noProof="0" dirty="0">
                <a:solidFill>
                  <a:srgbClr val="002060"/>
                </a:solidFill>
                <a:latin typeface="Arial"/>
                <a:cs typeface="Arial"/>
              </a:rPr>
              <a:t>N</a:t>
            </a:r>
            <a:r>
              <a:rPr lang="es-CL" sz="2000" spc="-5" noProof="0" dirty="0">
                <a:solidFill>
                  <a:srgbClr val="002060"/>
                </a:solidFill>
                <a:latin typeface="Arial"/>
                <a:cs typeface="Arial"/>
              </a:rPr>
              <a:t>o</a:t>
            </a:r>
            <a:r>
              <a:rPr lang="es-CL" sz="2000" spc="-5" dirty="0">
                <a:solidFill>
                  <a:srgbClr val="002060"/>
                </a:solidFill>
                <a:latin typeface="Arial"/>
                <a:cs typeface="Arial"/>
              </a:rPr>
              <a:t> </a:t>
            </a:r>
            <a:r>
              <a:rPr lang="es-CL" sz="2000" noProof="0" dirty="0">
                <a:solidFill>
                  <a:srgbClr val="002060"/>
                </a:solidFill>
                <a:latin typeface="Arial"/>
                <a:cs typeface="Arial"/>
              </a:rPr>
              <a:t>e</a:t>
            </a:r>
            <a:r>
              <a:rPr lang="es-CL" sz="2000" spc="-15" noProof="0" dirty="0">
                <a:solidFill>
                  <a:srgbClr val="002060"/>
                </a:solidFill>
                <a:latin typeface="Arial"/>
                <a:cs typeface="Arial"/>
              </a:rPr>
              <a:t>x</a:t>
            </a:r>
            <a:r>
              <a:rPr lang="es-CL" sz="2000" spc="-5" noProof="0" dirty="0">
                <a:solidFill>
                  <a:srgbClr val="002060"/>
                </a:solidFill>
                <a:latin typeface="Arial"/>
                <a:cs typeface="Arial"/>
              </a:rPr>
              <a:t>poner</a:t>
            </a:r>
            <a:r>
              <a:rPr lang="es-CL" sz="2000" spc="-5" dirty="0">
                <a:solidFill>
                  <a:srgbClr val="002060"/>
                </a:solidFill>
                <a:latin typeface="Arial"/>
                <a:cs typeface="Arial"/>
              </a:rPr>
              <a:t> </a:t>
            </a:r>
            <a:r>
              <a:rPr lang="es-CL" sz="2000" spc="-5" noProof="0" dirty="0">
                <a:solidFill>
                  <a:srgbClr val="002060"/>
                </a:solidFill>
                <a:latin typeface="Arial"/>
                <a:cs typeface="Arial"/>
              </a:rPr>
              <a:t>a</a:t>
            </a:r>
            <a:r>
              <a:rPr lang="es-CL" sz="2000" spc="-5" dirty="0">
                <a:solidFill>
                  <a:srgbClr val="002060"/>
                </a:solidFill>
                <a:latin typeface="Arial"/>
                <a:cs typeface="Arial"/>
              </a:rPr>
              <a:t> </a:t>
            </a:r>
            <a:r>
              <a:rPr lang="es-CL" sz="2000" spc="-5" noProof="0" dirty="0">
                <a:solidFill>
                  <a:srgbClr val="002060"/>
                </a:solidFill>
                <a:latin typeface="Arial"/>
                <a:cs typeface="Arial"/>
              </a:rPr>
              <a:t>a</a:t>
            </a:r>
            <a:r>
              <a:rPr lang="es-CL" sz="2000" spc="-15" noProof="0" dirty="0">
                <a:solidFill>
                  <a:srgbClr val="002060"/>
                </a:solidFill>
                <a:latin typeface="Arial"/>
                <a:cs typeface="Arial"/>
              </a:rPr>
              <a:t>l</a:t>
            </a:r>
            <a:r>
              <a:rPr lang="es-CL" sz="2000" noProof="0" dirty="0">
                <a:solidFill>
                  <a:srgbClr val="002060"/>
                </a:solidFill>
                <a:latin typeface="Arial"/>
                <a:cs typeface="Arial"/>
              </a:rPr>
              <a:t>tas  temperaturas.</a:t>
            </a:r>
          </a:p>
          <a:p>
            <a:pPr marL="354965" marR="5080" indent="-342900">
              <a:lnSpc>
                <a:spcPct val="100000"/>
              </a:lnSpc>
              <a:spcBef>
                <a:spcPts val="580"/>
              </a:spcBef>
              <a:buClr>
                <a:srgbClr val="002060"/>
              </a:buClr>
              <a:buFont typeface="Wingdings" panose="05000000000000000000" pitchFamily="2" charset="2"/>
              <a:buChar char="ü"/>
              <a:tabLst>
                <a:tab pos="354965" algn="l"/>
                <a:tab pos="355600" algn="l"/>
                <a:tab pos="1945005" algn="l"/>
                <a:tab pos="2226945" algn="l"/>
                <a:tab pos="3833495" algn="l"/>
              </a:tabLst>
            </a:pPr>
            <a:r>
              <a:rPr lang="es-CL" sz="2000" spc="-5" noProof="0" dirty="0">
                <a:solidFill>
                  <a:srgbClr val="002060"/>
                </a:solidFill>
                <a:latin typeface="Arial"/>
                <a:cs typeface="Arial"/>
              </a:rPr>
              <a:t>A</a:t>
            </a:r>
            <a:r>
              <a:rPr lang="es-CL" sz="2000" spc="-15" noProof="0" dirty="0">
                <a:solidFill>
                  <a:srgbClr val="002060"/>
                </a:solidFill>
                <a:latin typeface="Arial"/>
                <a:cs typeface="Arial"/>
              </a:rPr>
              <a:t>l</a:t>
            </a:r>
            <a:r>
              <a:rPr lang="es-CL" sz="2000" spc="-5" noProof="0" dirty="0">
                <a:solidFill>
                  <a:srgbClr val="002060"/>
                </a:solidFill>
                <a:latin typeface="Arial"/>
                <a:cs typeface="Arial"/>
              </a:rPr>
              <a:t>ma</a:t>
            </a:r>
            <a:r>
              <a:rPr lang="es-CL" sz="2000" spc="5" noProof="0" dirty="0">
                <a:solidFill>
                  <a:srgbClr val="002060"/>
                </a:solidFill>
                <a:latin typeface="Arial"/>
                <a:cs typeface="Arial"/>
              </a:rPr>
              <a:t>c</a:t>
            </a:r>
            <a:r>
              <a:rPr lang="es-CL" sz="2000" spc="-5" noProof="0" dirty="0">
                <a:solidFill>
                  <a:srgbClr val="002060"/>
                </a:solidFill>
                <a:latin typeface="Arial"/>
                <a:cs typeface="Arial"/>
              </a:rPr>
              <a:t>enar</a:t>
            </a:r>
            <a:r>
              <a:rPr lang="es-CL" sz="2000" spc="-5" dirty="0">
                <a:solidFill>
                  <a:srgbClr val="002060"/>
                </a:solidFill>
                <a:latin typeface="Arial"/>
                <a:cs typeface="Arial"/>
              </a:rPr>
              <a:t> </a:t>
            </a:r>
            <a:r>
              <a:rPr lang="es-CL" sz="2000" noProof="0" dirty="0">
                <a:solidFill>
                  <a:srgbClr val="002060"/>
                </a:solidFill>
                <a:latin typeface="Arial"/>
                <a:cs typeface="Arial"/>
              </a:rPr>
              <a:t>y</a:t>
            </a:r>
            <a:r>
              <a:rPr lang="es-CL" sz="2000" dirty="0">
                <a:solidFill>
                  <a:srgbClr val="002060"/>
                </a:solidFill>
                <a:latin typeface="Arial"/>
                <a:cs typeface="Arial"/>
              </a:rPr>
              <a:t> </a:t>
            </a:r>
            <a:r>
              <a:rPr lang="es-CL" sz="2000" noProof="0" dirty="0">
                <a:solidFill>
                  <a:srgbClr val="002060"/>
                </a:solidFill>
                <a:latin typeface="Arial"/>
                <a:cs typeface="Arial"/>
              </a:rPr>
              <a:t>t</a:t>
            </a:r>
            <a:r>
              <a:rPr lang="es-CL" sz="2000" spc="5" noProof="0" dirty="0">
                <a:solidFill>
                  <a:srgbClr val="002060"/>
                </a:solidFill>
                <a:latin typeface="Arial"/>
                <a:cs typeface="Arial"/>
              </a:rPr>
              <a:t>r</a:t>
            </a:r>
            <a:r>
              <a:rPr lang="es-CL" sz="2000" spc="-5" noProof="0" dirty="0">
                <a:solidFill>
                  <a:srgbClr val="002060"/>
                </a:solidFill>
                <a:latin typeface="Arial"/>
                <a:cs typeface="Arial"/>
              </a:rPr>
              <a:t>ans</a:t>
            </a:r>
            <a:r>
              <a:rPr lang="es-CL" sz="2000" spc="-15" noProof="0" dirty="0">
                <a:solidFill>
                  <a:srgbClr val="002060"/>
                </a:solidFill>
                <a:latin typeface="Arial"/>
                <a:cs typeface="Arial"/>
              </a:rPr>
              <a:t>p</a:t>
            </a:r>
            <a:r>
              <a:rPr lang="es-CL" sz="2000" spc="-5" noProof="0" dirty="0">
                <a:solidFill>
                  <a:srgbClr val="002060"/>
                </a:solidFill>
                <a:latin typeface="Arial"/>
                <a:cs typeface="Arial"/>
              </a:rPr>
              <a:t>ortar</a:t>
            </a:r>
            <a:r>
              <a:rPr lang="es-CL" sz="2000" spc="-5" dirty="0">
                <a:solidFill>
                  <a:srgbClr val="002060"/>
                </a:solidFill>
                <a:latin typeface="Arial"/>
                <a:cs typeface="Arial"/>
              </a:rPr>
              <a:t> </a:t>
            </a:r>
            <a:r>
              <a:rPr lang="es-CL" sz="2000" spc="-10" noProof="0" dirty="0">
                <a:solidFill>
                  <a:srgbClr val="002060"/>
                </a:solidFill>
                <a:latin typeface="Arial"/>
                <a:cs typeface="Arial"/>
              </a:rPr>
              <a:t>en  </a:t>
            </a:r>
            <a:r>
              <a:rPr lang="es-CL" sz="2000" spc="-5" noProof="0" dirty="0">
                <a:solidFill>
                  <a:srgbClr val="002060"/>
                </a:solidFill>
                <a:latin typeface="Arial"/>
                <a:cs typeface="Arial"/>
              </a:rPr>
              <a:t>forma</a:t>
            </a:r>
            <a:r>
              <a:rPr lang="es-CL" sz="2000" spc="-10" noProof="0" dirty="0">
                <a:solidFill>
                  <a:srgbClr val="002060"/>
                </a:solidFill>
                <a:latin typeface="Arial"/>
                <a:cs typeface="Arial"/>
              </a:rPr>
              <a:t> </a:t>
            </a:r>
            <a:r>
              <a:rPr lang="es-CL" sz="2000" spc="-5" noProof="0" dirty="0">
                <a:solidFill>
                  <a:srgbClr val="002060"/>
                </a:solidFill>
                <a:latin typeface="Arial"/>
                <a:cs typeface="Arial"/>
              </a:rPr>
              <a:t>vertical.</a:t>
            </a:r>
            <a:endParaRPr lang="es-CL" sz="2000" noProof="0" dirty="0">
              <a:solidFill>
                <a:srgbClr val="002060"/>
              </a:solidFill>
              <a:latin typeface="Arial"/>
              <a:cs typeface="Arial"/>
            </a:endParaRPr>
          </a:p>
          <a:p>
            <a:endParaRPr lang="es-CL"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5797" y="6336598"/>
            <a:ext cx="20851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a:spLocks noGrp="1"/>
          </p:cNvSpPr>
          <p:nvPr>
            <p:ph type="title" idx="4294967295"/>
          </p:nvPr>
        </p:nvSpPr>
        <p:spPr>
          <a:xfrm>
            <a:off x="505289" y="1894665"/>
            <a:ext cx="7019774" cy="838435"/>
          </a:xfrm>
          <a:prstGeom prst="rect">
            <a:avLst/>
          </a:prstGeom>
        </p:spPr>
        <p:txBody>
          <a:bodyPr vert="horz" wrap="square" lIns="0" tIns="62230" rIns="0" bIns="0" rtlCol="0">
            <a:spAutoFit/>
          </a:bodyPr>
          <a:lstStyle/>
          <a:p>
            <a:pPr marL="12065" marR="5080" indent="-24130" algn="ctr">
              <a:lnSpc>
                <a:spcPct val="90000"/>
              </a:lnSpc>
              <a:spcBef>
                <a:spcPts val="490"/>
              </a:spcBef>
            </a:pPr>
            <a:r>
              <a:rPr lang="es-CL" sz="2800" b="1" u="sng" spc="-5" noProof="0" dirty="0">
                <a:solidFill>
                  <a:srgbClr val="002060"/>
                </a:solidFill>
                <a:effectLst>
                  <a:outerShdw blurRad="38100" dist="38100" dir="2700000" algn="tl">
                    <a:srgbClr val="000000">
                      <a:alpha val="43137"/>
                    </a:srgbClr>
                  </a:outerShdw>
                </a:effectLst>
              </a:rPr>
              <a:t>ALMACENAMIENTO </a:t>
            </a:r>
            <a:r>
              <a:rPr lang="es-CL" sz="2800" b="1" u="sng" noProof="0" dirty="0">
                <a:solidFill>
                  <a:srgbClr val="002060"/>
                </a:solidFill>
                <a:effectLst>
                  <a:outerShdw blurRad="38100" dist="38100" dir="2700000" algn="tl">
                    <a:srgbClr val="000000">
                      <a:alpha val="43137"/>
                    </a:srgbClr>
                  </a:outerShdw>
                </a:effectLst>
              </a:rPr>
              <a:t>DE  CILINDROS CON GAS</a:t>
            </a:r>
            <a:r>
              <a:rPr lang="es-CL" sz="2800" b="1" u="sng" spc="-275"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A  PRESIÓN</a:t>
            </a:r>
          </a:p>
        </p:txBody>
      </p:sp>
      <p:sp>
        <p:nvSpPr>
          <p:cNvPr id="12" name="object 12"/>
          <p:cNvSpPr txBox="1">
            <a:spLocks noGrp="1"/>
          </p:cNvSpPr>
          <p:nvPr>
            <p:ph type="body" idx="4294967295"/>
          </p:nvPr>
        </p:nvSpPr>
        <p:spPr>
          <a:xfrm>
            <a:off x="-134911" y="2561984"/>
            <a:ext cx="9144000" cy="4022715"/>
          </a:xfrm>
          <a:prstGeom prst="rect">
            <a:avLst/>
          </a:prstGeom>
        </p:spPr>
        <p:txBody>
          <a:bodyPr vert="horz" wrap="square" lIns="0" tIns="351611" rIns="0" bIns="0" rtlCol="0">
            <a:spAutoFit/>
          </a:bodyPr>
          <a:lstStyle/>
          <a:p>
            <a:pPr marL="4051300" marR="5080" indent="-457200">
              <a:lnSpc>
                <a:spcPct val="100000"/>
              </a:lnSpc>
              <a:spcBef>
                <a:spcPts val="95"/>
              </a:spcBef>
              <a:buClr>
                <a:srgbClr val="002060"/>
              </a:buClr>
              <a:buFont typeface="Wingdings" panose="05000000000000000000" pitchFamily="2" charset="2"/>
              <a:buChar char="ü"/>
              <a:tabLst>
                <a:tab pos="3937000" algn="l"/>
                <a:tab pos="3937635" algn="l"/>
                <a:tab pos="4649470" algn="l"/>
                <a:tab pos="5322570" algn="l"/>
                <a:tab pos="6391275" algn="l"/>
                <a:tab pos="7856220" algn="l"/>
              </a:tabLst>
            </a:pPr>
            <a:r>
              <a:rPr lang="es-CL" spc="-15" noProof="0" dirty="0">
                <a:solidFill>
                  <a:srgbClr val="002060"/>
                </a:solidFill>
                <a:latin typeface="Arial" panose="020B0604020202020204" pitchFamily="34" charset="0"/>
                <a:cs typeface="Arial" panose="020B0604020202020204" pitchFamily="34" charset="0"/>
              </a:rPr>
              <a:t>E</a:t>
            </a:r>
            <a:r>
              <a:rPr lang="es-CL" spc="-5" noProof="0" dirty="0">
                <a:solidFill>
                  <a:srgbClr val="002060"/>
                </a:solidFill>
                <a:latin typeface="Arial" panose="020B0604020202020204" pitchFamily="34" charset="0"/>
                <a:cs typeface="Arial" panose="020B0604020202020204" pitchFamily="34" charset="0"/>
              </a:rPr>
              <a:t>n</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un</a:t>
            </a:r>
            <a:r>
              <a:rPr lang="es-CL" noProof="0" dirty="0">
                <a:solidFill>
                  <a:srgbClr val="002060"/>
                </a:solidFill>
                <a:latin typeface="Arial" panose="020B0604020202020204" pitchFamily="34" charset="0"/>
                <a:cs typeface="Arial" panose="020B0604020202020204" pitchFamily="34" charset="0"/>
              </a:rPr>
              <a:t>	</a:t>
            </a:r>
            <a:r>
              <a:rPr lang="es-CL" spc="-15" noProof="0" dirty="0">
                <a:solidFill>
                  <a:srgbClr val="002060"/>
                </a:solidFill>
                <a:latin typeface="Arial" panose="020B0604020202020204" pitchFamily="34" charset="0"/>
                <a:cs typeface="Arial" panose="020B0604020202020204" pitchFamily="34" charset="0"/>
              </a:rPr>
              <a:t>l</a:t>
            </a:r>
            <a:r>
              <a:rPr lang="es-CL" spc="-5" noProof="0" dirty="0">
                <a:solidFill>
                  <a:srgbClr val="002060"/>
                </a:solidFill>
                <a:latin typeface="Arial" panose="020B0604020202020204" pitchFamily="34" charset="0"/>
                <a:cs typeface="Arial" panose="020B0604020202020204" pitchFamily="34" charset="0"/>
              </a:rPr>
              <a:t>ug</a:t>
            </a:r>
            <a:r>
              <a:rPr lang="es-CL" noProof="0" dirty="0">
                <a:solidFill>
                  <a:srgbClr val="002060"/>
                </a:solidFill>
                <a:latin typeface="Arial" panose="020B0604020202020204" pitchFamily="34" charset="0"/>
                <a:cs typeface="Arial" panose="020B0604020202020204" pitchFamily="34" charset="0"/>
              </a:rPr>
              <a:t>a</a:t>
            </a:r>
            <a:r>
              <a:rPr lang="es-CL" spc="-5" noProof="0" dirty="0">
                <a:solidFill>
                  <a:srgbClr val="002060"/>
                </a:solidFill>
                <a:latin typeface="Arial" panose="020B0604020202020204" pitchFamily="34" charset="0"/>
                <a:cs typeface="Arial" panose="020B0604020202020204" pitchFamily="34" charset="0"/>
              </a:rPr>
              <a:t>r</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e</a:t>
            </a:r>
            <a:r>
              <a:rPr lang="es-CL" noProof="0" dirty="0">
                <a:solidFill>
                  <a:srgbClr val="002060"/>
                </a:solidFill>
                <a:latin typeface="Arial" panose="020B0604020202020204" pitchFamily="34" charset="0"/>
                <a:cs typeface="Arial" panose="020B0604020202020204" pitchFamily="34" charset="0"/>
              </a:rPr>
              <a:t>x</a:t>
            </a:r>
            <a:r>
              <a:rPr lang="es-CL" spc="-15" noProof="0" dirty="0">
                <a:solidFill>
                  <a:srgbClr val="002060"/>
                </a:solidFill>
                <a:latin typeface="Arial" panose="020B0604020202020204" pitchFamily="34" charset="0"/>
                <a:cs typeface="Arial" panose="020B0604020202020204" pitchFamily="34" charset="0"/>
              </a:rPr>
              <a:t>t</a:t>
            </a:r>
            <a:r>
              <a:rPr lang="es-CL" spc="-5" noProof="0" dirty="0">
                <a:solidFill>
                  <a:srgbClr val="002060"/>
                </a:solidFill>
                <a:latin typeface="Arial" panose="020B0604020202020204" pitchFamily="34" charset="0"/>
                <a:cs typeface="Arial" panose="020B0604020202020204" pitchFamily="34" charset="0"/>
              </a:rPr>
              <a:t>e</a:t>
            </a:r>
            <a:r>
              <a:rPr lang="es-CL" noProof="0" dirty="0">
                <a:solidFill>
                  <a:srgbClr val="002060"/>
                </a:solidFill>
                <a:latin typeface="Arial" panose="020B0604020202020204" pitchFamily="34" charset="0"/>
                <a:cs typeface="Arial" panose="020B0604020202020204" pitchFamily="34" charset="0"/>
              </a:rPr>
              <a:t>r</a:t>
            </a:r>
            <a:r>
              <a:rPr lang="es-CL" spc="-5" noProof="0" dirty="0">
                <a:solidFill>
                  <a:srgbClr val="002060"/>
                </a:solidFill>
                <a:latin typeface="Arial" panose="020B0604020202020204" pitchFamily="34" charset="0"/>
                <a:cs typeface="Arial" panose="020B0604020202020204" pitchFamily="34" charset="0"/>
              </a:rPr>
              <a:t>no</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al  </a:t>
            </a:r>
            <a:r>
              <a:rPr lang="es-CL" noProof="0" dirty="0">
                <a:solidFill>
                  <a:srgbClr val="002060"/>
                </a:solidFill>
                <a:latin typeface="Arial" panose="020B0604020202020204" pitchFamily="34" charset="0"/>
                <a:cs typeface="Arial" panose="020B0604020202020204" pitchFamily="34" charset="0"/>
              </a:rPr>
              <a:t>edificio</a:t>
            </a:r>
            <a:r>
              <a:rPr lang="es-CL" spc="5" noProof="0" dirty="0">
                <a:solidFill>
                  <a:srgbClr val="002060"/>
                </a:solidFill>
                <a:latin typeface="Arial" panose="020B0604020202020204" pitchFamily="34" charset="0"/>
                <a:cs typeface="Arial" panose="020B0604020202020204" pitchFamily="34" charset="0"/>
              </a:rPr>
              <a:t> </a:t>
            </a:r>
            <a:r>
              <a:rPr lang="es-CL" noProof="0" dirty="0">
                <a:solidFill>
                  <a:srgbClr val="002060"/>
                </a:solidFill>
                <a:latin typeface="Arial" panose="020B0604020202020204" pitchFamily="34" charset="0"/>
                <a:cs typeface="Arial" panose="020B0604020202020204" pitchFamily="34" charset="0"/>
              </a:rPr>
              <a:t>(caseta).</a:t>
            </a:r>
          </a:p>
          <a:p>
            <a:pPr marL="4051300" indent="-457200">
              <a:lnSpc>
                <a:spcPct val="100000"/>
              </a:lnSpc>
              <a:spcBef>
                <a:spcPts val="675"/>
              </a:spcBef>
              <a:buClr>
                <a:srgbClr val="002060"/>
              </a:buClr>
              <a:buFont typeface="Wingdings" panose="05000000000000000000" pitchFamily="2" charset="2"/>
              <a:buChar char="ü"/>
              <a:tabLst>
                <a:tab pos="3937000" algn="l"/>
                <a:tab pos="3937635" algn="l"/>
              </a:tabLst>
            </a:pPr>
            <a:r>
              <a:rPr lang="es-CL" spc="-5" noProof="0" dirty="0">
                <a:solidFill>
                  <a:srgbClr val="002060"/>
                </a:solidFill>
                <a:latin typeface="Arial" panose="020B0604020202020204" pitchFamily="34" charset="0"/>
                <a:cs typeface="Arial" panose="020B0604020202020204" pitchFamily="34" charset="0"/>
              </a:rPr>
              <a:t>Separar vacíos de</a:t>
            </a:r>
            <a:r>
              <a:rPr lang="es-CL" spc="15" noProof="0" dirty="0">
                <a:solidFill>
                  <a:srgbClr val="002060"/>
                </a:solidFill>
                <a:latin typeface="Arial" panose="020B0604020202020204" pitchFamily="34" charset="0"/>
                <a:cs typeface="Arial" panose="020B0604020202020204" pitchFamily="34" charset="0"/>
              </a:rPr>
              <a:t> </a:t>
            </a:r>
            <a:r>
              <a:rPr lang="es-CL" noProof="0" dirty="0">
                <a:solidFill>
                  <a:srgbClr val="002060"/>
                </a:solidFill>
                <a:latin typeface="Arial" panose="020B0604020202020204" pitchFamily="34" charset="0"/>
                <a:cs typeface="Arial" panose="020B0604020202020204" pitchFamily="34" charset="0"/>
              </a:rPr>
              <a:t>llenos.</a:t>
            </a:r>
          </a:p>
          <a:p>
            <a:pPr marL="4051300" marR="1091565" indent="-457200">
              <a:lnSpc>
                <a:spcPts val="4029"/>
              </a:lnSpc>
              <a:spcBef>
                <a:spcPts val="250"/>
              </a:spcBef>
              <a:buClr>
                <a:srgbClr val="002060"/>
              </a:buClr>
              <a:buFont typeface="Wingdings" panose="05000000000000000000" pitchFamily="2" charset="2"/>
              <a:buChar char="ü"/>
              <a:tabLst>
                <a:tab pos="3937000" algn="l"/>
                <a:tab pos="3937635" algn="l"/>
              </a:tabLst>
            </a:pPr>
            <a:r>
              <a:rPr lang="es-CL" noProof="0" dirty="0">
                <a:solidFill>
                  <a:srgbClr val="002060"/>
                </a:solidFill>
                <a:latin typeface="Arial" panose="020B0604020202020204" pitchFamily="34" charset="0"/>
                <a:cs typeface="Arial" panose="020B0604020202020204" pitchFamily="34" charset="0"/>
              </a:rPr>
              <a:t>Señalizados,</a:t>
            </a:r>
            <a:r>
              <a:rPr lang="es-CL" spc="-60"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según  </a:t>
            </a:r>
            <a:r>
              <a:rPr lang="es-CL" spc="-10" noProof="0" dirty="0">
                <a:solidFill>
                  <a:srgbClr val="002060"/>
                </a:solidFill>
                <a:latin typeface="Arial" panose="020B0604020202020204" pitchFamily="34" charset="0"/>
                <a:cs typeface="Arial" panose="020B0604020202020204" pitchFamily="34" charset="0"/>
              </a:rPr>
              <a:t>NCh</a:t>
            </a:r>
            <a:r>
              <a:rPr lang="es-CL" spc="10" noProof="0" dirty="0">
                <a:solidFill>
                  <a:srgbClr val="002060"/>
                </a:solidFill>
                <a:latin typeface="Arial" panose="020B0604020202020204" pitchFamily="34" charset="0"/>
                <a:cs typeface="Arial" panose="020B0604020202020204" pitchFamily="34" charset="0"/>
              </a:rPr>
              <a:t> </a:t>
            </a:r>
            <a:r>
              <a:rPr lang="es-CL" noProof="0" dirty="0">
                <a:solidFill>
                  <a:srgbClr val="002060"/>
                </a:solidFill>
                <a:latin typeface="Arial" panose="020B0604020202020204" pitchFamily="34" charset="0"/>
                <a:cs typeface="Arial" panose="020B0604020202020204" pitchFamily="34" charset="0"/>
              </a:rPr>
              <a:t>1377.</a:t>
            </a:r>
          </a:p>
          <a:p>
            <a:pPr marL="4051300" marR="5080" indent="-457200">
              <a:lnSpc>
                <a:spcPct val="100000"/>
              </a:lnSpc>
              <a:spcBef>
                <a:spcPts val="430"/>
              </a:spcBef>
              <a:buClr>
                <a:srgbClr val="002060"/>
              </a:buClr>
              <a:buFont typeface="Wingdings" panose="05000000000000000000" pitchFamily="2" charset="2"/>
              <a:buChar char="ü"/>
              <a:tabLst>
                <a:tab pos="3937000" algn="l"/>
                <a:tab pos="3937635" algn="l"/>
                <a:tab pos="4641850" algn="l"/>
                <a:tab pos="6200775" algn="l"/>
                <a:tab pos="6906895" algn="l"/>
              </a:tabLst>
            </a:pPr>
            <a:r>
              <a:rPr lang="es-CL" spc="-10" noProof="0" dirty="0">
                <a:solidFill>
                  <a:srgbClr val="002060"/>
                </a:solidFill>
                <a:latin typeface="Arial" panose="020B0604020202020204" pitchFamily="34" charset="0"/>
                <a:cs typeface="Arial" panose="020B0604020202020204" pitchFamily="34" charset="0"/>
              </a:rPr>
              <a:t>N</a:t>
            </a:r>
            <a:r>
              <a:rPr lang="es-CL" spc="-5" noProof="0" dirty="0">
                <a:solidFill>
                  <a:srgbClr val="002060"/>
                </a:solidFill>
                <a:latin typeface="Arial" panose="020B0604020202020204" pitchFamily="34" charset="0"/>
                <a:cs typeface="Arial" panose="020B0604020202020204" pitchFamily="34" charset="0"/>
              </a:rPr>
              <a:t>o</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r</a:t>
            </a:r>
            <a:r>
              <a:rPr lang="es-CL" spc="10" noProof="0" dirty="0">
                <a:solidFill>
                  <a:srgbClr val="002060"/>
                </a:solidFill>
                <a:latin typeface="Arial" panose="020B0604020202020204" pitchFamily="34" charset="0"/>
                <a:cs typeface="Arial" panose="020B0604020202020204" pitchFamily="34" charset="0"/>
              </a:rPr>
              <a:t>e</a:t>
            </a:r>
            <a:r>
              <a:rPr lang="es-CL" spc="-5" noProof="0" dirty="0">
                <a:solidFill>
                  <a:srgbClr val="002060"/>
                </a:solidFill>
                <a:latin typeface="Arial" panose="020B0604020202020204" pitchFamily="34" charset="0"/>
                <a:cs typeface="Arial" panose="020B0604020202020204" pitchFamily="34" charset="0"/>
              </a:rPr>
              <a:t>m</a:t>
            </a:r>
            <a:r>
              <a:rPr lang="es-CL" spc="5" noProof="0" dirty="0">
                <a:solidFill>
                  <a:srgbClr val="002060"/>
                </a:solidFill>
                <a:latin typeface="Arial" panose="020B0604020202020204" pitchFamily="34" charset="0"/>
                <a:cs typeface="Arial" panose="020B0604020202020204" pitchFamily="34" charset="0"/>
              </a:rPr>
              <a:t>o</a:t>
            </a:r>
            <a:r>
              <a:rPr lang="es-CL" spc="-5" noProof="0" dirty="0">
                <a:solidFill>
                  <a:srgbClr val="002060"/>
                </a:solidFill>
                <a:latin typeface="Arial" panose="020B0604020202020204" pitchFamily="34" charset="0"/>
                <a:cs typeface="Arial" panose="020B0604020202020204" pitchFamily="34" charset="0"/>
              </a:rPr>
              <a:t>v</a:t>
            </a:r>
            <a:r>
              <a:rPr lang="es-CL" noProof="0" dirty="0">
                <a:solidFill>
                  <a:srgbClr val="002060"/>
                </a:solidFill>
                <a:latin typeface="Arial" panose="020B0604020202020204" pitchFamily="34" charset="0"/>
                <a:cs typeface="Arial" panose="020B0604020202020204" pitchFamily="34" charset="0"/>
              </a:rPr>
              <a:t>e</a:t>
            </a:r>
            <a:r>
              <a:rPr lang="es-CL" spc="-5" noProof="0" dirty="0">
                <a:solidFill>
                  <a:srgbClr val="002060"/>
                </a:solidFill>
                <a:latin typeface="Arial" panose="020B0604020202020204" pitchFamily="34" charset="0"/>
                <a:cs typeface="Arial" panose="020B0604020202020204" pitchFamily="34" charset="0"/>
              </a:rPr>
              <a:t>r</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l</a:t>
            </a:r>
            <a:r>
              <a:rPr lang="es-CL" noProof="0" dirty="0">
                <a:solidFill>
                  <a:srgbClr val="002060"/>
                </a:solidFill>
                <a:latin typeface="Arial" panose="020B0604020202020204" pitchFamily="34" charset="0"/>
                <a:cs typeface="Arial" panose="020B0604020202020204" pitchFamily="34" charset="0"/>
              </a:rPr>
              <a:t>a</a:t>
            </a:r>
            <a:r>
              <a:rPr lang="es-CL" spc="-5" noProof="0" dirty="0">
                <a:solidFill>
                  <a:srgbClr val="002060"/>
                </a:solidFill>
                <a:latin typeface="Arial" panose="020B0604020202020204" pitchFamily="34" charset="0"/>
                <a:cs typeface="Arial" panose="020B0604020202020204" pitchFamily="34" charset="0"/>
              </a:rPr>
              <a:t>s</a:t>
            </a:r>
            <a:r>
              <a:rPr lang="es-CL" noProof="0" dirty="0">
                <a:solidFill>
                  <a:srgbClr val="002060"/>
                </a:solidFill>
                <a:latin typeface="Arial" panose="020B0604020202020204" pitchFamily="34" charset="0"/>
                <a:cs typeface="Arial" panose="020B0604020202020204" pitchFamily="34" charset="0"/>
              </a:rPr>
              <a:t>	</a:t>
            </a:r>
            <a:r>
              <a:rPr lang="es-CL" spc="-5" noProof="0" dirty="0">
                <a:solidFill>
                  <a:srgbClr val="002060"/>
                </a:solidFill>
                <a:latin typeface="Arial" panose="020B0604020202020204" pitchFamily="34" charset="0"/>
                <a:cs typeface="Arial" panose="020B0604020202020204" pitchFamily="34" charset="0"/>
              </a:rPr>
              <a:t>s</a:t>
            </a:r>
            <a:r>
              <a:rPr lang="es-CL" noProof="0" dirty="0">
                <a:solidFill>
                  <a:srgbClr val="002060"/>
                </a:solidFill>
                <a:latin typeface="Arial" panose="020B0604020202020204" pitchFamily="34" charset="0"/>
                <a:cs typeface="Arial" panose="020B0604020202020204" pitchFamily="34" charset="0"/>
              </a:rPr>
              <a:t>e</a:t>
            </a:r>
            <a:r>
              <a:rPr lang="es-CL" spc="-5" noProof="0" dirty="0">
                <a:solidFill>
                  <a:srgbClr val="002060"/>
                </a:solidFill>
                <a:latin typeface="Arial" panose="020B0604020202020204" pitchFamily="34" charset="0"/>
                <a:cs typeface="Arial" panose="020B0604020202020204" pitchFamily="34" charset="0"/>
              </a:rPr>
              <a:t>ñ</a:t>
            </a:r>
            <a:r>
              <a:rPr lang="es-CL" noProof="0" dirty="0">
                <a:solidFill>
                  <a:srgbClr val="002060"/>
                </a:solidFill>
                <a:latin typeface="Arial" panose="020B0604020202020204" pitchFamily="34" charset="0"/>
                <a:cs typeface="Arial" panose="020B0604020202020204" pitchFamily="34" charset="0"/>
              </a:rPr>
              <a:t>a</a:t>
            </a:r>
            <a:r>
              <a:rPr lang="es-CL" spc="-5" noProof="0" dirty="0">
                <a:solidFill>
                  <a:srgbClr val="002060"/>
                </a:solidFill>
                <a:latin typeface="Arial" panose="020B0604020202020204" pitchFamily="34" charset="0"/>
                <a:cs typeface="Arial" panose="020B0604020202020204" pitchFamily="34" charset="0"/>
              </a:rPr>
              <a:t>l</a:t>
            </a:r>
            <a:r>
              <a:rPr lang="es-CL" noProof="0" dirty="0">
                <a:solidFill>
                  <a:srgbClr val="002060"/>
                </a:solidFill>
                <a:latin typeface="Arial" panose="020B0604020202020204" pitchFamily="34" charset="0"/>
                <a:cs typeface="Arial" panose="020B0604020202020204" pitchFamily="34" charset="0"/>
              </a:rPr>
              <a:t>e</a:t>
            </a:r>
            <a:r>
              <a:rPr lang="es-CL" spc="-5" noProof="0" dirty="0">
                <a:solidFill>
                  <a:srgbClr val="002060"/>
                </a:solidFill>
                <a:latin typeface="Arial" panose="020B0604020202020204" pitchFamily="34" charset="0"/>
                <a:cs typeface="Arial" panose="020B0604020202020204" pitchFamily="34" charset="0"/>
              </a:rPr>
              <a:t>s  de </a:t>
            </a:r>
            <a:r>
              <a:rPr lang="es-CL" noProof="0" dirty="0">
                <a:solidFill>
                  <a:srgbClr val="002060"/>
                </a:solidFill>
                <a:latin typeface="Arial" panose="020B0604020202020204" pitchFamily="34" charset="0"/>
                <a:cs typeface="Arial" panose="020B0604020202020204" pitchFamily="34" charset="0"/>
              </a:rPr>
              <a:t>seguridad </a:t>
            </a:r>
            <a:r>
              <a:rPr lang="es-CL" spc="-5" noProof="0" dirty="0">
                <a:solidFill>
                  <a:srgbClr val="002060"/>
                </a:solidFill>
                <a:latin typeface="Arial" panose="020B0604020202020204" pitchFamily="34" charset="0"/>
                <a:cs typeface="Arial" panose="020B0604020202020204" pitchFamily="34" charset="0"/>
              </a:rPr>
              <a:t>del</a:t>
            </a:r>
            <a:r>
              <a:rPr lang="es-CL" noProof="0" dirty="0">
                <a:solidFill>
                  <a:srgbClr val="002060"/>
                </a:solidFill>
                <a:latin typeface="Arial" panose="020B0604020202020204" pitchFamily="34" charset="0"/>
                <a:cs typeface="Arial" panose="020B0604020202020204" pitchFamily="34" charset="0"/>
              </a:rPr>
              <a:t> cilindro.</a:t>
            </a:r>
          </a:p>
        </p:txBody>
      </p:sp>
      <p:sp>
        <p:nvSpPr>
          <p:cNvPr id="13" name="object 13"/>
          <p:cNvSpPr/>
          <p:nvPr/>
        </p:nvSpPr>
        <p:spPr>
          <a:xfrm>
            <a:off x="400357" y="3429000"/>
            <a:ext cx="2470879" cy="3135312"/>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35797" y="6336598"/>
            <a:ext cx="20851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a:spLocks noGrp="1"/>
          </p:cNvSpPr>
          <p:nvPr>
            <p:ph type="title" idx="4294967295"/>
          </p:nvPr>
        </p:nvSpPr>
        <p:spPr>
          <a:xfrm>
            <a:off x="239842" y="1611001"/>
            <a:ext cx="7090348" cy="1420003"/>
          </a:xfrm>
          <a:prstGeom prst="rect">
            <a:avLst/>
          </a:prstGeom>
        </p:spPr>
        <p:txBody>
          <a:bodyPr vert="horz" wrap="square" lIns="0" tIns="308990" rIns="0" bIns="0" rtlCol="0">
            <a:spAutoFit/>
          </a:bodyPr>
          <a:lstStyle/>
          <a:p>
            <a:pPr marL="224154" marR="5080" indent="184150">
              <a:lnSpc>
                <a:spcPct val="100000"/>
              </a:lnSpc>
              <a:spcBef>
                <a:spcPts val="105"/>
              </a:spcBef>
            </a:pPr>
            <a:r>
              <a:rPr lang="es-CL" sz="3600" b="1" u="sng" spc="-5" noProof="0" dirty="0">
                <a:solidFill>
                  <a:srgbClr val="002060"/>
                </a:solidFill>
                <a:effectLst>
                  <a:outerShdw blurRad="38100" dist="38100" dir="2700000" algn="tl">
                    <a:srgbClr val="000000">
                      <a:alpha val="43137"/>
                    </a:srgbClr>
                  </a:outerShdw>
                </a:effectLst>
              </a:rPr>
              <a:t>ALMACENAMIENTO </a:t>
            </a:r>
            <a:r>
              <a:rPr lang="es-CL" sz="3600" b="1" u="sng" noProof="0" dirty="0">
                <a:solidFill>
                  <a:srgbClr val="002060"/>
                </a:solidFill>
                <a:effectLst>
                  <a:outerShdw blurRad="38100" dist="38100" dir="2700000" algn="tl">
                    <a:srgbClr val="000000">
                      <a:alpha val="43137"/>
                    </a:srgbClr>
                  </a:outerShdw>
                </a:effectLst>
              </a:rPr>
              <a:t>DE  LIQUIDOS</a:t>
            </a:r>
            <a:r>
              <a:rPr lang="es-CL" sz="3600" b="1" u="sng" spc="-95" noProof="0" dirty="0">
                <a:solidFill>
                  <a:srgbClr val="002060"/>
                </a:solidFill>
                <a:effectLst>
                  <a:outerShdw blurRad="38100" dist="38100" dir="2700000" algn="tl">
                    <a:srgbClr val="000000">
                      <a:alpha val="43137"/>
                    </a:srgbClr>
                  </a:outerShdw>
                </a:effectLst>
              </a:rPr>
              <a:t> </a:t>
            </a:r>
            <a:r>
              <a:rPr lang="es-CL" sz="3600" b="1" u="sng" noProof="0" dirty="0">
                <a:solidFill>
                  <a:srgbClr val="002060"/>
                </a:solidFill>
                <a:effectLst>
                  <a:outerShdw blurRad="38100" dist="38100" dir="2700000" algn="tl">
                    <a:srgbClr val="000000">
                      <a:alpha val="43137"/>
                    </a:srgbClr>
                  </a:outerShdw>
                </a:effectLst>
              </a:rPr>
              <a:t>INFLAMABLES</a:t>
            </a:r>
          </a:p>
        </p:txBody>
      </p:sp>
      <p:sp>
        <p:nvSpPr>
          <p:cNvPr id="9" name="object 9"/>
          <p:cNvSpPr txBox="1"/>
          <p:nvPr/>
        </p:nvSpPr>
        <p:spPr>
          <a:xfrm>
            <a:off x="239842" y="3421014"/>
            <a:ext cx="1944370" cy="391795"/>
          </a:xfrm>
          <a:prstGeom prst="rect">
            <a:avLst/>
          </a:prstGeom>
        </p:spPr>
        <p:txBody>
          <a:bodyPr vert="horz" wrap="square" lIns="0" tIns="12700" rIns="0" bIns="0" rtlCol="0">
            <a:spAutoFit/>
          </a:bodyPr>
          <a:lstStyle/>
          <a:p>
            <a:pPr marL="355600" indent="-343535">
              <a:lnSpc>
                <a:spcPct val="100000"/>
              </a:lnSpc>
              <a:spcBef>
                <a:spcPts val="100"/>
              </a:spcBef>
              <a:buClr>
                <a:srgbClr val="FB0028"/>
              </a:buClr>
              <a:buFont typeface="Arial"/>
              <a:buChar char="•"/>
              <a:tabLst>
                <a:tab pos="355600" algn="l"/>
                <a:tab pos="356235" algn="l"/>
              </a:tabLst>
            </a:pPr>
            <a:r>
              <a:rPr lang="es-CL" sz="2400" b="1" spc="-5" noProof="0" dirty="0">
                <a:solidFill>
                  <a:srgbClr val="002060"/>
                </a:solidFill>
                <a:latin typeface="Arial"/>
                <a:cs typeface="Arial"/>
              </a:rPr>
              <a:t>Definición:</a:t>
            </a:r>
            <a:endParaRPr lang="es-CL" sz="2400" noProof="0" dirty="0">
              <a:solidFill>
                <a:srgbClr val="002060"/>
              </a:solidFill>
              <a:latin typeface="Arial"/>
              <a:cs typeface="Arial"/>
            </a:endParaRPr>
          </a:p>
        </p:txBody>
      </p:sp>
      <p:sp>
        <p:nvSpPr>
          <p:cNvPr id="14" name="object 14"/>
          <p:cNvSpPr txBox="1"/>
          <p:nvPr/>
        </p:nvSpPr>
        <p:spPr>
          <a:xfrm>
            <a:off x="374203" y="5545294"/>
            <a:ext cx="4415155" cy="1123315"/>
          </a:xfrm>
          <a:prstGeom prst="rect">
            <a:avLst/>
          </a:prstGeom>
        </p:spPr>
        <p:txBody>
          <a:bodyPr vert="horz" wrap="square" lIns="0" tIns="12700" rIns="0" bIns="0" rtlCol="0">
            <a:spAutoFit/>
          </a:bodyPr>
          <a:lstStyle/>
          <a:p>
            <a:pPr marL="12065" marR="5080" algn="just">
              <a:lnSpc>
                <a:spcPct val="100000"/>
              </a:lnSpc>
              <a:spcBef>
                <a:spcPts val="100"/>
              </a:spcBef>
              <a:buClr>
                <a:srgbClr val="FB0028"/>
              </a:buClr>
              <a:tabLst>
                <a:tab pos="356235" algn="l"/>
              </a:tabLst>
            </a:pPr>
            <a:r>
              <a:rPr lang="es-CL" sz="2400" b="1" spc="-50" noProof="0" dirty="0">
                <a:solidFill>
                  <a:srgbClr val="002060"/>
                </a:solidFill>
                <a:latin typeface="Arial"/>
                <a:cs typeface="Arial"/>
              </a:rPr>
              <a:t>Todo </a:t>
            </a:r>
            <a:r>
              <a:rPr lang="es-CL" sz="2400" b="1" spc="-5" noProof="0" dirty="0">
                <a:solidFill>
                  <a:srgbClr val="002060"/>
                </a:solidFill>
                <a:latin typeface="Arial"/>
                <a:cs typeface="Arial"/>
              </a:rPr>
              <a:t>envase que contenga  este tipo de líquidos </a:t>
            </a:r>
            <a:r>
              <a:rPr lang="es-CL" sz="2400" b="1" spc="-10" noProof="0" dirty="0">
                <a:solidFill>
                  <a:srgbClr val="002060"/>
                </a:solidFill>
                <a:latin typeface="Arial"/>
                <a:cs typeface="Arial"/>
              </a:rPr>
              <a:t>debe  </a:t>
            </a:r>
            <a:r>
              <a:rPr lang="es-CL" sz="2400" b="1" spc="-5" noProof="0" dirty="0">
                <a:solidFill>
                  <a:srgbClr val="002060"/>
                </a:solidFill>
                <a:latin typeface="Arial"/>
                <a:cs typeface="Arial"/>
              </a:rPr>
              <a:t>ser claramente</a:t>
            </a:r>
            <a:r>
              <a:rPr lang="es-CL" sz="2400" b="1" spc="40" noProof="0" dirty="0">
                <a:solidFill>
                  <a:srgbClr val="002060"/>
                </a:solidFill>
                <a:latin typeface="Arial"/>
                <a:cs typeface="Arial"/>
              </a:rPr>
              <a:t> </a:t>
            </a:r>
            <a:r>
              <a:rPr lang="es-CL" sz="2400" b="1" spc="-5" noProof="0" dirty="0">
                <a:solidFill>
                  <a:srgbClr val="002060"/>
                </a:solidFill>
                <a:latin typeface="Arial"/>
                <a:cs typeface="Arial"/>
              </a:rPr>
              <a:t>identificado.</a:t>
            </a:r>
            <a:endParaRPr lang="es-CL" sz="2400" noProof="0" dirty="0">
              <a:solidFill>
                <a:srgbClr val="002060"/>
              </a:solidFill>
              <a:latin typeface="Arial"/>
              <a:cs typeface="Arial"/>
            </a:endParaRPr>
          </a:p>
        </p:txBody>
      </p:sp>
      <p:grpSp>
        <p:nvGrpSpPr>
          <p:cNvPr id="15" name="object 15"/>
          <p:cNvGrpSpPr/>
          <p:nvPr/>
        </p:nvGrpSpPr>
        <p:grpSpPr>
          <a:xfrm>
            <a:off x="4789358" y="2933700"/>
            <a:ext cx="4419600" cy="3924300"/>
            <a:chOff x="4724400" y="1828800"/>
            <a:chExt cx="4419600" cy="3924300"/>
          </a:xfrm>
        </p:grpSpPr>
        <p:sp>
          <p:nvSpPr>
            <p:cNvPr id="16" name="object 16"/>
            <p:cNvSpPr/>
            <p:nvPr/>
          </p:nvSpPr>
          <p:spPr>
            <a:xfrm>
              <a:off x="4724400" y="1828800"/>
              <a:ext cx="4419599" cy="39243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7" name="object 17"/>
            <p:cNvSpPr/>
            <p:nvPr/>
          </p:nvSpPr>
          <p:spPr>
            <a:xfrm>
              <a:off x="5181600" y="2209800"/>
              <a:ext cx="3657600" cy="3200400"/>
            </a:xfrm>
            <a:custGeom>
              <a:avLst/>
              <a:gdLst/>
              <a:ahLst/>
              <a:cxnLst/>
              <a:rect l="l" t="t" r="r" b="b"/>
              <a:pathLst>
                <a:path w="3657600" h="3200400">
                  <a:moveTo>
                    <a:pt x="0" y="152400"/>
                  </a:moveTo>
                  <a:lnTo>
                    <a:pt x="2514600" y="152400"/>
                  </a:lnTo>
                </a:path>
                <a:path w="3657600" h="3200400">
                  <a:moveTo>
                    <a:pt x="76200" y="152400"/>
                  </a:moveTo>
                  <a:lnTo>
                    <a:pt x="76200" y="2743200"/>
                  </a:lnTo>
                </a:path>
                <a:path w="3657600" h="3200400">
                  <a:moveTo>
                    <a:pt x="76200" y="2743200"/>
                  </a:moveTo>
                  <a:lnTo>
                    <a:pt x="1295400" y="2743200"/>
                  </a:lnTo>
                </a:path>
                <a:path w="3657600" h="3200400">
                  <a:moveTo>
                    <a:pt x="76200" y="228600"/>
                  </a:moveTo>
                  <a:lnTo>
                    <a:pt x="1295400" y="228600"/>
                  </a:lnTo>
                </a:path>
                <a:path w="3657600" h="3200400">
                  <a:moveTo>
                    <a:pt x="1295400" y="228600"/>
                  </a:moveTo>
                  <a:lnTo>
                    <a:pt x="1295400" y="2743200"/>
                  </a:lnTo>
                </a:path>
                <a:path w="3657600" h="3200400">
                  <a:moveTo>
                    <a:pt x="1295400" y="228600"/>
                  </a:moveTo>
                  <a:lnTo>
                    <a:pt x="2514600" y="228600"/>
                  </a:lnTo>
                </a:path>
                <a:path w="3657600" h="3200400">
                  <a:moveTo>
                    <a:pt x="2514600" y="152400"/>
                  </a:moveTo>
                  <a:lnTo>
                    <a:pt x="2514600" y="2743200"/>
                  </a:lnTo>
                </a:path>
                <a:path w="3657600" h="3200400">
                  <a:moveTo>
                    <a:pt x="1295400" y="2667000"/>
                  </a:moveTo>
                  <a:lnTo>
                    <a:pt x="2514600" y="2667000"/>
                  </a:lnTo>
                </a:path>
                <a:path w="3657600" h="3200400">
                  <a:moveTo>
                    <a:pt x="2438400" y="2667000"/>
                  </a:moveTo>
                  <a:lnTo>
                    <a:pt x="2743200" y="2895600"/>
                  </a:lnTo>
                </a:path>
                <a:path w="3657600" h="3200400">
                  <a:moveTo>
                    <a:pt x="0" y="152400"/>
                  </a:moveTo>
                  <a:lnTo>
                    <a:pt x="0" y="2895600"/>
                  </a:lnTo>
                </a:path>
                <a:path w="3657600" h="3200400">
                  <a:moveTo>
                    <a:pt x="0" y="2895600"/>
                  </a:moveTo>
                  <a:lnTo>
                    <a:pt x="2667000" y="2971800"/>
                  </a:lnTo>
                </a:path>
                <a:path w="3657600" h="3200400">
                  <a:moveTo>
                    <a:pt x="0" y="152400"/>
                  </a:moveTo>
                  <a:lnTo>
                    <a:pt x="381000" y="0"/>
                  </a:lnTo>
                </a:path>
                <a:path w="3657600" h="3200400">
                  <a:moveTo>
                    <a:pt x="381000" y="0"/>
                  </a:moveTo>
                  <a:lnTo>
                    <a:pt x="2438400" y="0"/>
                  </a:lnTo>
                </a:path>
                <a:path w="3657600" h="3200400">
                  <a:moveTo>
                    <a:pt x="2438400" y="0"/>
                  </a:moveTo>
                  <a:lnTo>
                    <a:pt x="2514600" y="76200"/>
                  </a:lnTo>
                </a:path>
                <a:path w="3657600" h="3200400">
                  <a:moveTo>
                    <a:pt x="2667000" y="2819400"/>
                  </a:moveTo>
                  <a:lnTo>
                    <a:pt x="3657600" y="3200400"/>
                  </a:lnTo>
                </a:path>
                <a:path w="3657600" h="3200400">
                  <a:moveTo>
                    <a:pt x="3657600" y="381000"/>
                  </a:moveTo>
                  <a:lnTo>
                    <a:pt x="3657600" y="3200400"/>
                  </a:lnTo>
                </a:path>
                <a:path w="3657600" h="3200400">
                  <a:moveTo>
                    <a:pt x="2514600" y="76200"/>
                  </a:moveTo>
                  <a:lnTo>
                    <a:pt x="3657600" y="381000"/>
                  </a:lnTo>
                </a:path>
                <a:path w="3657600" h="3200400">
                  <a:moveTo>
                    <a:pt x="2514600" y="76200"/>
                  </a:moveTo>
                  <a:lnTo>
                    <a:pt x="2514600" y="152400"/>
                  </a:lnTo>
                </a:path>
              </a:pathLst>
            </a:custGeom>
            <a:ln w="9144">
              <a:solidFill>
                <a:srgbClr val="000000"/>
              </a:solidFill>
            </a:ln>
          </p:spPr>
          <p:txBody>
            <a:bodyPr wrap="square" lIns="0" tIns="0" rIns="0" bIns="0" rtlCol="0"/>
            <a:lstStyle/>
            <a:p>
              <a:endParaRPr lang="es-CL" noProof="0" dirty="0">
                <a:solidFill>
                  <a:srgbClr val="002060"/>
                </a:solidFill>
              </a:endParaRPr>
            </a:p>
          </p:txBody>
        </p:sp>
      </p:grpSp>
      <p:sp>
        <p:nvSpPr>
          <p:cNvPr id="2" name="CuadroTexto 1">
            <a:extLst>
              <a:ext uri="{FF2B5EF4-FFF2-40B4-BE49-F238E27FC236}">
                <a16:creationId xmlns:a16="http://schemas.microsoft.com/office/drawing/2014/main" id="{A0A84833-072C-B90C-8324-9A5D0FC4CDA7}"/>
              </a:ext>
            </a:extLst>
          </p:cNvPr>
          <p:cNvSpPr txBox="1"/>
          <p:nvPr/>
        </p:nvSpPr>
        <p:spPr>
          <a:xfrm>
            <a:off x="2707981" y="4108026"/>
            <a:ext cx="2378923" cy="1323439"/>
          </a:xfrm>
          <a:prstGeom prst="rect">
            <a:avLst/>
          </a:prstGeom>
          <a:noFill/>
        </p:spPr>
        <p:txBody>
          <a:bodyPr wrap="square" rtlCol="0">
            <a:spAutoFit/>
          </a:bodyPr>
          <a:lstStyle/>
          <a:p>
            <a:pPr marL="342900" indent="-342900">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Temperatura de inflamación inferir a los 38° C</a:t>
            </a:r>
          </a:p>
        </p:txBody>
      </p:sp>
      <p:sp>
        <p:nvSpPr>
          <p:cNvPr id="4" name="CuadroTexto 3">
            <a:extLst>
              <a:ext uri="{FF2B5EF4-FFF2-40B4-BE49-F238E27FC236}">
                <a16:creationId xmlns:a16="http://schemas.microsoft.com/office/drawing/2014/main" id="{AE6BD987-FC87-0C06-6A1E-E065F043A248}"/>
              </a:ext>
            </a:extLst>
          </p:cNvPr>
          <p:cNvSpPr txBox="1"/>
          <p:nvPr/>
        </p:nvSpPr>
        <p:spPr>
          <a:xfrm>
            <a:off x="69712" y="4133979"/>
            <a:ext cx="2638269" cy="1015663"/>
          </a:xfrm>
          <a:prstGeom prst="rect">
            <a:avLst/>
          </a:prstGeom>
          <a:noFill/>
        </p:spPr>
        <p:txBody>
          <a:bodyPr wrap="square" rtlCol="0">
            <a:spAutoFit/>
          </a:bodyPr>
          <a:lstStyle/>
          <a:p>
            <a:pPr marL="342900" indent="-342900">
              <a:buFont typeface="Wingdings" panose="05000000000000000000" pitchFamily="2" charset="2"/>
              <a:buChar char="ü"/>
            </a:pPr>
            <a:r>
              <a:rPr lang="es-CL" sz="2000" dirty="0">
                <a:solidFill>
                  <a:srgbClr val="002060"/>
                </a:solidFill>
                <a:latin typeface="Arial" panose="020B0604020202020204" pitchFamily="34" charset="0"/>
                <a:cs typeface="Arial" panose="020B0604020202020204" pitchFamily="34" charset="0"/>
              </a:rPr>
              <a:t>Emiten vapores a inflamables a baja temperatura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4862" y="6341161"/>
            <a:ext cx="199445"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p:nvPr/>
        </p:nvSpPr>
        <p:spPr>
          <a:xfrm>
            <a:off x="1069644" y="2494534"/>
            <a:ext cx="7086600" cy="1568195"/>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p:nvPr/>
        </p:nvSpPr>
        <p:spPr>
          <a:xfrm>
            <a:off x="1345261" y="3896437"/>
            <a:ext cx="7464756" cy="381515"/>
          </a:xfrm>
          <a:prstGeom prst="rect">
            <a:avLst/>
          </a:prstGeom>
        </p:spPr>
        <p:txBody>
          <a:bodyPr vert="horz" wrap="square" lIns="0" tIns="12065" rIns="0" bIns="0" rtlCol="0">
            <a:spAutoFit/>
          </a:bodyPr>
          <a:lstStyle/>
          <a:p>
            <a:pPr marL="354965" indent="-342900">
              <a:lnSpc>
                <a:spcPct val="100000"/>
              </a:lnSpc>
              <a:spcBef>
                <a:spcPts val="95"/>
              </a:spcBef>
              <a:buClr>
                <a:srgbClr val="FB0028"/>
              </a:buClr>
              <a:buFont typeface="Arial"/>
              <a:buChar char="•"/>
              <a:tabLst>
                <a:tab pos="354965" algn="l"/>
                <a:tab pos="355600" algn="l"/>
                <a:tab pos="1784985" algn="l"/>
                <a:tab pos="2686050" algn="l"/>
                <a:tab pos="5057140" algn="l"/>
              </a:tabLst>
            </a:pPr>
            <a:r>
              <a:rPr lang="es-CL" sz="2000" b="1" spc="-60" noProof="0" dirty="0">
                <a:solidFill>
                  <a:srgbClr val="002060"/>
                </a:solidFill>
                <a:latin typeface="Arial"/>
                <a:cs typeface="Arial"/>
              </a:rPr>
              <a:t>T</a:t>
            </a:r>
            <a:r>
              <a:rPr lang="es-CL" sz="2000" b="1" spc="-5" noProof="0" dirty="0">
                <a:solidFill>
                  <a:srgbClr val="002060"/>
                </a:solidFill>
                <a:latin typeface="Arial"/>
                <a:cs typeface="Arial"/>
              </a:rPr>
              <a:t>ipos</a:t>
            </a:r>
            <a:r>
              <a:rPr lang="es-CL" sz="2000" b="1" spc="-5" dirty="0">
                <a:solidFill>
                  <a:srgbClr val="002060"/>
                </a:solidFill>
                <a:latin typeface="Arial"/>
                <a:cs typeface="Arial"/>
              </a:rPr>
              <a:t> </a:t>
            </a:r>
            <a:r>
              <a:rPr lang="es-CL" sz="2000" b="1" spc="-10" noProof="0" dirty="0">
                <a:solidFill>
                  <a:srgbClr val="002060"/>
                </a:solidFill>
                <a:latin typeface="Arial"/>
                <a:cs typeface="Arial"/>
              </a:rPr>
              <a:t>d</a:t>
            </a:r>
            <a:r>
              <a:rPr lang="es-CL" sz="2000" b="1" spc="-5" noProof="0" dirty="0">
                <a:solidFill>
                  <a:srgbClr val="002060"/>
                </a:solidFill>
                <a:latin typeface="Arial"/>
                <a:cs typeface="Arial"/>
              </a:rPr>
              <a:t>e</a:t>
            </a:r>
            <a:r>
              <a:rPr lang="es-CL" sz="2000" b="1" spc="-5" dirty="0">
                <a:solidFill>
                  <a:srgbClr val="002060"/>
                </a:solidFill>
                <a:latin typeface="Arial"/>
                <a:cs typeface="Arial"/>
              </a:rPr>
              <a:t> </a:t>
            </a:r>
            <a:r>
              <a:rPr lang="es-CL" sz="2000" b="1" spc="-5" noProof="0" dirty="0">
                <a:solidFill>
                  <a:srgbClr val="002060"/>
                </a:solidFill>
                <a:latin typeface="Arial"/>
                <a:cs typeface="Arial"/>
              </a:rPr>
              <a:t>r</a:t>
            </a:r>
            <a:r>
              <a:rPr lang="es-CL" sz="2000" b="1" noProof="0" dirty="0">
                <a:solidFill>
                  <a:srgbClr val="002060"/>
                </a:solidFill>
                <a:latin typeface="Arial"/>
                <a:cs typeface="Arial"/>
              </a:rPr>
              <a:t>e</a:t>
            </a:r>
            <a:r>
              <a:rPr lang="es-CL" sz="2000" b="1" spc="-5" noProof="0" dirty="0">
                <a:solidFill>
                  <a:srgbClr val="002060"/>
                </a:solidFill>
                <a:latin typeface="Arial"/>
                <a:cs typeface="Arial"/>
              </a:rPr>
              <a:t>c</a:t>
            </a:r>
            <a:r>
              <a:rPr lang="es-CL" sz="2000" b="1" spc="10" noProof="0" dirty="0">
                <a:solidFill>
                  <a:srgbClr val="002060"/>
                </a:solidFill>
                <a:latin typeface="Arial"/>
                <a:cs typeface="Arial"/>
              </a:rPr>
              <a:t>i</a:t>
            </a:r>
            <a:r>
              <a:rPr lang="es-CL" sz="2000" b="1" spc="-5" noProof="0" dirty="0">
                <a:solidFill>
                  <a:srgbClr val="002060"/>
                </a:solidFill>
                <a:latin typeface="Arial"/>
                <a:cs typeface="Arial"/>
              </a:rPr>
              <a:t>pien</a:t>
            </a:r>
            <a:r>
              <a:rPr lang="es-CL" sz="2000" b="1" spc="5" noProof="0" dirty="0">
                <a:solidFill>
                  <a:srgbClr val="002060"/>
                </a:solidFill>
                <a:latin typeface="Arial"/>
                <a:cs typeface="Arial"/>
              </a:rPr>
              <a:t>t</a:t>
            </a:r>
            <a:r>
              <a:rPr lang="es-CL" sz="2000" b="1" spc="-5" noProof="0" dirty="0">
                <a:solidFill>
                  <a:srgbClr val="002060"/>
                </a:solidFill>
                <a:latin typeface="Arial"/>
                <a:cs typeface="Arial"/>
              </a:rPr>
              <a:t>es</a:t>
            </a:r>
            <a:r>
              <a:rPr lang="es-CL" sz="2400" b="1" spc="-5" dirty="0">
                <a:solidFill>
                  <a:srgbClr val="002060"/>
                </a:solidFill>
                <a:latin typeface="Arial"/>
                <a:cs typeface="Arial"/>
              </a:rPr>
              <a:t> </a:t>
            </a:r>
            <a:r>
              <a:rPr lang="es-CL" sz="2000" b="1" spc="-5" noProof="0" dirty="0">
                <a:solidFill>
                  <a:srgbClr val="002060"/>
                </a:solidFill>
                <a:latin typeface="Arial"/>
                <a:cs typeface="Arial"/>
              </a:rPr>
              <a:t>y cantidades máximas</a:t>
            </a:r>
            <a:endParaRPr lang="es-CL" sz="2400" noProof="0" dirty="0">
              <a:solidFill>
                <a:srgbClr val="002060"/>
              </a:solidFill>
              <a:latin typeface="Arial"/>
              <a:cs typeface="Arial"/>
            </a:endParaRPr>
          </a:p>
        </p:txBody>
      </p:sp>
      <p:sp>
        <p:nvSpPr>
          <p:cNvPr id="8" name="object 8"/>
          <p:cNvSpPr/>
          <p:nvPr/>
        </p:nvSpPr>
        <p:spPr>
          <a:xfrm>
            <a:off x="1069644" y="4363466"/>
            <a:ext cx="7010400" cy="2286000"/>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aphicFrame>
        <p:nvGraphicFramePr>
          <p:cNvPr id="9" name="object 9"/>
          <p:cNvGraphicFramePr>
            <a:graphicFrameLocks noGrp="1"/>
          </p:cNvGraphicFramePr>
          <p:nvPr>
            <p:extLst>
              <p:ext uri="{D42A27DB-BD31-4B8C-83A1-F6EECF244321}">
                <p14:modId xmlns:p14="http://schemas.microsoft.com/office/powerpoint/2010/main" val="3056518919"/>
              </p:ext>
            </p:extLst>
          </p:nvPr>
        </p:nvGraphicFramePr>
        <p:xfrm>
          <a:off x="1032177" y="2585843"/>
          <a:ext cx="6863715" cy="1374473"/>
        </p:xfrm>
        <a:graphic>
          <a:graphicData uri="http://schemas.openxmlformats.org/drawingml/2006/table">
            <a:tbl>
              <a:tblPr firstRow="1" bandRow="1">
                <a:tableStyleId>{2D5ABB26-0587-4C30-8999-92F81FD0307C}</a:tableStyleId>
              </a:tblPr>
              <a:tblGrid>
                <a:gridCol w="4412615">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tblGrid>
              <a:tr h="227923">
                <a:tc>
                  <a:txBody>
                    <a:bodyPr/>
                    <a:lstStyle/>
                    <a:p>
                      <a:pPr>
                        <a:lnSpc>
                          <a:spcPts val="1695"/>
                        </a:lnSpc>
                      </a:pPr>
                      <a:endParaRPr lang="es-CL" sz="4200" baseline="7936"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L="749935">
                        <a:lnSpc>
                          <a:spcPts val="1695"/>
                        </a:lnSpc>
                      </a:pPr>
                      <a:r>
                        <a:rPr lang="es-CL" sz="1500" b="1" spc="-10" noProof="0" dirty="0">
                          <a:latin typeface="Arial"/>
                          <a:cs typeface="Arial"/>
                        </a:rPr>
                        <a:t>Capacidad</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27783">
                <a:tc>
                  <a:txBody>
                    <a:bodyPr/>
                    <a:lstStyle/>
                    <a:p>
                      <a:pPr marL="56515">
                        <a:lnSpc>
                          <a:spcPts val="1695"/>
                        </a:lnSpc>
                      </a:pPr>
                      <a:r>
                        <a:rPr lang="es-CL" sz="1500" spc="-10" noProof="0" dirty="0">
                          <a:latin typeface="Arial"/>
                          <a:cs typeface="Arial"/>
                        </a:rPr>
                        <a:t>Envases</a:t>
                      </a:r>
                      <a:r>
                        <a:rPr lang="es-CL" sz="1500" spc="-15" noProof="0" dirty="0">
                          <a:latin typeface="Arial"/>
                          <a:cs typeface="Arial"/>
                        </a:rPr>
                        <a:t> pequeños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marR="40640" algn="r">
                        <a:lnSpc>
                          <a:spcPts val="1695"/>
                        </a:lnSpc>
                      </a:pPr>
                      <a:r>
                        <a:rPr lang="es-CL" sz="1500" spc="-10" noProof="0" dirty="0">
                          <a:latin typeface="Arial"/>
                          <a:cs typeface="Arial"/>
                        </a:rPr>
                        <a:t>0-20</a:t>
                      </a:r>
                      <a:r>
                        <a:rPr lang="es-CL" sz="1500" spc="-95" noProof="0" dirty="0">
                          <a:latin typeface="Arial"/>
                          <a:cs typeface="Arial"/>
                        </a:rPr>
                        <a:t> </a:t>
                      </a:r>
                      <a:r>
                        <a:rPr lang="es-CL" sz="1500" spc="-10"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25150">
                <a:tc>
                  <a:txBody>
                    <a:bodyPr/>
                    <a:lstStyle/>
                    <a:p>
                      <a:pPr marL="56515">
                        <a:lnSpc>
                          <a:spcPts val="1675"/>
                        </a:lnSpc>
                      </a:pPr>
                      <a:r>
                        <a:rPr lang="es-CL" sz="1500" spc="-10" noProof="0" dirty="0">
                          <a:latin typeface="Arial"/>
                          <a:cs typeface="Arial"/>
                        </a:rPr>
                        <a:t>Tambores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6350">
                      <a:solidFill>
                        <a:srgbClr val="000000"/>
                      </a:solidFill>
                      <a:prstDash val="solid"/>
                    </a:lnB>
                  </a:tcPr>
                </a:tc>
                <a:tc>
                  <a:txBody>
                    <a:bodyPr/>
                    <a:lstStyle/>
                    <a:p>
                      <a:pPr marR="40005" algn="r">
                        <a:lnSpc>
                          <a:spcPts val="1675"/>
                        </a:lnSpc>
                      </a:pPr>
                      <a:r>
                        <a:rPr lang="es-CL" sz="1500" spc="-10" noProof="0" dirty="0">
                          <a:latin typeface="Arial"/>
                          <a:cs typeface="Arial"/>
                        </a:rPr>
                        <a:t>20-40</a:t>
                      </a:r>
                      <a:r>
                        <a:rPr lang="es-CL" sz="1500" spc="-105" noProof="0" dirty="0">
                          <a:latin typeface="Arial"/>
                          <a:cs typeface="Arial"/>
                        </a:rPr>
                        <a:t> </a:t>
                      </a:r>
                      <a:r>
                        <a:rPr lang="es-CL" sz="1500" spc="-5"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41878">
                <a:tc>
                  <a:txBody>
                    <a:bodyPr/>
                    <a:lstStyle/>
                    <a:p>
                      <a:pPr marL="56515" marR="277495">
                        <a:lnSpc>
                          <a:spcPts val="1720"/>
                        </a:lnSpc>
                        <a:spcBef>
                          <a:spcPts val="65"/>
                        </a:spcBef>
                      </a:pPr>
                      <a:r>
                        <a:rPr lang="es-CL" sz="1500" spc="-10" noProof="0" dirty="0">
                          <a:latin typeface="Arial"/>
                          <a:cs typeface="Arial"/>
                        </a:rPr>
                        <a:t>Tanques intermedios </a:t>
                      </a:r>
                      <a:r>
                        <a:rPr lang="es-CL" sz="1500" noProof="0" dirty="0">
                          <a:latin typeface="Arial"/>
                          <a:cs typeface="Arial"/>
                        </a:rPr>
                        <a:t>y </a:t>
                      </a:r>
                      <a:r>
                        <a:rPr lang="es-CL" sz="1500" spc="-10" noProof="0" dirty="0">
                          <a:latin typeface="Arial"/>
                          <a:cs typeface="Arial"/>
                        </a:rPr>
                        <a:t>recipientes intermedios </a:t>
                      </a:r>
                      <a:r>
                        <a:rPr lang="es-CL" sz="1500" noProof="0" dirty="0">
                          <a:latin typeface="Arial"/>
                          <a:cs typeface="Arial"/>
                        </a:rPr>
                        <a:t>a  </a:t>
                      </a:r>
                      <a:r>
                        <a:rPr lang="es-CL" sz="1500" spc="-10" noProof="0" dirty="0">
                          <a:latin typeface="Arial"/>
                          <a:cs typeface="Arial"/>
                        </a:rPr>
                        <a:t>granel</a:t>
                      </a:r>
                      <a:r>
                        <a:rPr lang="es-CL" sz="1500" spc="-20" noProof="0" dirty="0">
                          <a:latin typeface="Arial"/>
                          <a:cs typeface="Arial"/>
                        </a:rPr>
                        <a:t> </a:t>
                      </a:r>
                      <a:r>
                        <a:rPr lang="es-CL" sz="1500" spc="-10" noProof="0" dirty="0">
                          <a:latin typeface="Arial"/>
                          <a:cs typeface="Arial"/>
                        </a:rPr>
                        <a:t>(</a:t>
                      </a:r>
                      <a:r>
                        <a:rPr lang="es-CL" sz="1500" spc="-10" noProof="0" dirty="0" err="1">
                          <a:latin typeface="Arial"/>
                          <a:cs typeface="Arial"/>
                        </a:rPr>
                        <a:t>RIGs</a:t>
                      </a:r>
                      <a:r>
                        <a:rPr lang="es-CL" sz="1500" spc="-10" noProof="0" dirty="0">
                          <a:latin typeface="Arial"/>
                          <a:cs typeface="Arial"/>
                        </a:rPr>
                        <a:t>)</a:t>
                      </a:r>
                      <a:endParaRPr lang="es-CL" sz="1500" noProof="0" dirty="0">
                        <a:latin typeface="Arial"/>
                        <a:cs typeface="Arial"/>
                      </a:endParaRPr>
                    </a:p>
                  </a:txBody>
                  <a:tcPr marL="0" marR="0" marT="8255"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a:txBody>
                    <a:bodyPr/>
                    <a:lstStyle/>
                    <a:p>
                      <a:pPr>
                        <a:lnSpc>
                          <a:spcPct val="100000"/>
                        </a:lnSpc>
                        <a:spcBef>
                          <a:spcPts val="45"/>
                        </a:spcBef>
                      </a:pPr>
                      <a:endParaRPr lang="es-CL" sz="1400" noProof="0" dirty="0">
                        <a:latin typeface="Times New Roman"/>
                        <a:cs typeface="Times New Roman"/>
                      </a:endParaRPr>
                    </a:p>
                    <a:p>
                      <a:pPr marR="40005" algn="r">
                        <a:lnSpc>
                          <a:spcPts val="1720"/>
                        </a:lnSpc>
                      </a:pPr>
                      <a:r>
                        <a:rPr lang="es-CL" sz="1500" spc="-10" noProof="0" dirty="0">
                          <a:latin typeface="Arial"/>
                          <a:cs typeface="Arial"/>
                        </a:rPr>
                        <a:t>240-2500</a:t>
                      </a:r>
                      <a:r>
                        <a:rPr lang="es-CL" sz="1500" spc="-75" noProof="0" dirty="0">
                          <a:latin typeface="Arial"/>
                          <a:cs typeface="Arial"/>
                        </a:rPr>
                        <a:t> </a:t>
                      </a:r>
                      <a:r>
                        <a:rPr lang="es-CL" sz="1500" spc="-10" noProof="0" dirty="0">
                          <a:latin typeface="Arial"/>
                          <a:cs typeface="Arial"/>
                        </a:rPr>
                        <a:t>litros</a:t>
                      </a:r>
                      <a:endParaRPr lang="es-CL" sz="1500" noProof="0" dirty="0">
                        <a:latin typeface="Arial"/>
                        <a:cs typeface="Arial"/>
                      </a:endParaRPr>
                    </a:p>
                  </a:txBody>
                  <a:tcPr marL="0" marR="0" marT="5715"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236774">
                <a:tc>
                  <a:txBody>
                    <a:bodyPr/>
                    <a:lstStyle/>
                    <a:p>
                      <a:pPr marL="56515">
                        <a:lnSpc>
                          <a:spcPts val="1745"/>
                        </a:lnSpc>
                      </a:pPr>
                      <a:r>
                        <a:rPr lang="es-CL" sz="1500" spc="-10" noProof="0" dirty="0">
                          <a:latin typeface="Arial"/>
                          <a:cs typeface="Arial"/>
                        </a:rPr>
                        <a:t>Estanques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0005" algn="r">
                        <a:lnSpc>
                          <a:spcPts val="1745"/>
                        </a:lnSpc>
                      </a:pPr>
                      <a:r>
                        <a:rPr lang="es-CL" sz="1500" spc="-10" noProof="0" dirty="0">
                          <a:latin typeface="Arial"/>
                          <a:cs typeface="Arial"/>
                        </a:rPr>
                        <a:t>Sobre </a:t>
                      </a:r>
                      <a:r>
                        <a:rPr lang="es-CL" sz="1500" spc="-5" noProof="0" dirty="0">
                          <a:latin typeface="Arial"/>
                          <a:cs typeface="Arial"/>
                        </a:rPr>
                        <a:t>2500</a:t>
                      </a:r>
                      <a:r>
                        <a:rPr lang="es-CL" sz="1500" spc="-110" noProof="0" dirty="0">
                          <a:latin typeface="Arial"/>
                          <a:cs typeface="Arial"/>
                        </a:rPr>
                        <a:t> </a:t>
                      </a:r>
                      <a:r>
                        <a:rPr lang="es-CL" sz="1500" spc="-5"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10" name="object 10"/>
          <p:cNvGraphicFramePr>
            <a:graphicFrameLocks noGrp="1"/>
          </p:cNvGraphicFramePr>
          <p:nvPr>
            <p:extLst>
              <p:ext uri="{D42A27DB-BD31-4B8C-83A1-F6EECF244321}">
                <p14:modId xmlns:p14="http://schemas.microsoft.com/office/powerpoint/2010/main" val="724931674"/>
              </p:ext>
            </p:extLst>
          </p:nvPr>
        </p:nvGraphicFramePr>
        <p:xfrm>
          <a:off x="1069644" y="4363466"/>
          <a:ext cx="6788783" cy="2242895"/>
        </p:xfrm>
        <a:graphic>
          <a:graphicData uri="http://schemas.openxmlformats.org/drawingml/2006/table">
            <a:tbl>
              <a:tblPr firstRow="1" bandRow="1">
                <a:tableStyleId>{2D5ABB26-0587-4C30-8999-92F81FD0307C}</a:tableStyleId>
              </a:tblPr>
              <a:tblGrid>
                <a:gridCol w="4191000">
                  <a:extLst>
                    <a:ext uri="{9D8B030D-6E8A-4147-A177-3AD203B41FA5}">
                      <a16:colId xmlns:a16="http://schemas.microsoft.com/office/drawing/2014/main" val="20000"/>
                    </a:ext>
                  </a:extLst>
                </a:gridCol>
                <a:gridCol w="173989">
                  <a:extLst>
                    <a:ext uri="{9D8B030D-6E8A-4147-A177-3AD203B41FA5}">
                      <a16:colId xmlns:a16="http://schemas.microsoft.com/office/drawing/2014/main" val="20001"/>
                    </a:ext>
                  </a:extLst>
                </a:gridCol>
                <a:gridCol w="2423794">
                  <a:extLst>
                    <a:ext uri="{9D8B030D-6E8A-4147-A177-3AD203B41FA5}">
                      <a16:colId xmlns:a16="http://schemas.microsoft.com/office/drawing/2014/main" val="20002"/>
                    </a:ext>
                  </a:extLst>
                </a:gridCol>
              </a:tblGrid>
              <a:tr h="456163">
                <a:tc>
                  <a:txBody>
                    <a:bodyPr/>
                    <a:lstStyle/>
                    <a:p>
                      <a:pPr marL="55880">
                        <a:lnSpc>
                          <a:spcPts val="1764"/>
                        </a:lnSpc>
                      </a:pPr>
                      <a:r>
                        <a:rPr lang="es-CL" sz="1500" b="1" spc="-15" noProof="0" dirty="0">
                          <a:latin typeface="Arial"/>
                          <a:cs typeface="Arial"/>
                        </a:rPr>
                        <a:t>Material del</a:t>
                      </a:r>
                      <a:r>
                        <a:rPr lang="es-CL" sz="1500" b="1" noProof="0" dirty="0">
                          <a:latin typeface="Arial"/>
                          <a:cs typeface="Arial"/>
                        </a:rPr>
                        <a:t> </a:t>
                      </a:r>
                      <a:r>
                        <a:rPr lang="es-CL" sz="1500" b="1" spc="-20" noProof="0" dirty="0">
                          <a:latin typeface="Arial"/>
                          <a:cs typeface="Arial"/>
                        </a:rPr>
                        <a:t>Recipiente</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a:lnSpc>
                          <a:spcPct val="100000"/>
                        </a:lnSpc>
                      </a:pPr>
                      <a:endParaRPr lang="es-CL" sz="18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marL="741680" marR="357505" indent="-368300">
                        <a:lnSpc>
                          <a:spcPts val="1750"/>
                        </a:lnSpc>
                        <a:spcBef>
                          <a:spcPts val="65"/>
                        </a:spcBef>
                      </a:pPr>
                      <a:r>
                        <a:rPr lang="es-CL" sz="1500" b="1" spc="-20" noProof="0" dirty="0">
                          <a:latin typeface="Arial"/>
                          <a:cs typeface="Arial"/>
                        </a:rPr>
                        <a:t>Capacidad</a:t>
                      </a:r>
                      <a:r>
                        <a:rPr lang="es-CL" sz="1500" b="1" spc="-65" noProof="0" dirty="0">
                          <a:latin typeface="Arial"/>
                          <a:cs typeface="Arial"/>
                        </a:rPr>
                        <a:t> </a:t>
                      </a:r>
                      <a:r>
                        <a:rPr lang="es-CL" sz="1500" b="1" spc="-20" noProof="0" dirty="0">
                          <a:latin typeface="Arial"/>
                          <a:cs typeface="Arial"/>
                        </a:rPr>
                        <a:t>Máxima  Permisible</a:t>
                      </a:r>
                      <a:endParaRPr lang="es-CL" sz="1500" noProof="0" dirty="0">
                        <a:latin typeface="Arial"/>
                        <a:cs typeface="Arial"/>
                      </a:endParaRPr>
                    </a:p>
                  </a:txBody>
                  <a:tcPr marL="0" marR="0" marT="8255"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30080">
                <a:tc>
                  <a:txBody>
                    <a:bodyPr/>
                    <a:lstStyle/>
                    <a:p>
                      <a:pPr marL="55880">
                        <a:lnSpc>
                          <a:spcPts val="1710"/>
                        </a:lnSpc>
                      </a:pPr>
                      <a:r>
                        <a:rPr lang="es-CL" sz="1500" spc="-20" noProof="0" dirty="0">
                          <a:latin typeface="Arial"/>
                          <a:cs typeface="Arial"/>
                        </a:rPr>
                        <a:t>Vidrio </a:t>
                      </a:r>
                      <a:r>
                        <a:rPr lang="es-CL" sz="1500" spc="-15" noProof="0" dirty="0">
                          <a:latin typeface="Arial"/>
                          <a:cs typeface="Arial"/>
                        </a:rPr>
                        <a:t>(frascos)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lang="es-CL" sz="14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0005" algn="r">
                        <a:lnSpc>
                          <a:spcPts val="1710"/>
                        </a:lnSpc>
                      </a:pPr>
                      <a:r>
                        <a:rPr lang="es-CL" sz="1500" spc="-15" noProof="0" dirty="0">
                          <a:latin typeface="Arial"/>
                          <a:cs typeface="Arial"/>
                        </a:rPr>
                        <a:t>1</a:t>
                      </a:r>
                      <a:r>
                        <a:rPr lang="es-CL" sz="1500" spc="-105" noProof="0" dirty="0">
                          <a:latin typeface="Arial"/>
                          <a:cs typeface="Arial"/>
                        </a:rPr>
                        <a:t> </a:t>
                      </a:r>
                      <a:r>
                        <a:rPr lang="es-CL" sz="1500" spc="-15" noProof="0" dirty="0">
                          <a:latin typeface="Arial"/>
                          <a:cs typeface="Arial"/>
                        </a:rPr>
                        <a:t>litro</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455719">
                <a:tc>
                  <a:txBody>
                    <a:bodyPr/>
                    <a:lstStyle/>
                    <a:p>
                      <a:pPr marL="55880" marR="398780">
                        <a:lnSpc>
                          <a:spcPts val="1750"/>
                        </a:lnSpc>
                        <a:spcBef>
                          <a:spcPts val="70"/>
                        </a:spcBef>
                      </a:pPr>
                      <a:r>
                        <a:rPr lang="es-CL" sz="1500" spc="-20" noProof="0" dirty="0">
                          <a:latin typeface="Arial"/>
                          <a:cs typeface="Arial"/>
                        </a:rPr>
                        <a:t>Metálico </a:t>
                      </a:r>
                      <a:r>
                        <a:rPr lang="es-CL" sz="1500" spc="-15" noProof="0" dirty="0">
                          <a:latin typeface="Arial"/>
                          <a:cs typeface="Arial"/>
                        </a:rPr>
                        <a:t>(tarros y latas) o </a:t>
                      </a:r>
                      <a:r>
                        <a:rPr lang="es-CL" sz="1500" spc="-20" noProof="0" dirty="0">
                          <a:latin typeface="Arial"/>
                          <a:cs typeface="Arial"/>
                        </a:rPr>
                        <a:t>Plástico </a:t>
                      </a:r>
                      <a:r>
                        <a:rPr lang="es-CL" sz="1500" spc="-15" noProof="0" dirty="0">
                          <a:latin typeface="Arial"/>
                          <a:cs typeface="Arial"/>
                        </a:rPr>
                        <a:t>autorizado  </a:t>
                      </a:r>
                      <a:r>
                        <a:rPr lang="es-CL" sz="1500" spc="-20" noProof="0" dirty="0">
                          <a:latin typeface="Arial"/>
                          <a:cs typeface="Arial"/>
                        </a:rPr>
                        <a:t>(bidones</a:t>
                      </a:r>
                      <a:endParaRPr lang="es-CL" sz="1500" noProof="0" dirty="0">
                        <a:latin typeface="Arial"/>
                        <a:cs typeface="Arial"/>
                      </a:endParaRPr>
                    </a:p>
                  </a:txBody>
                  <a:tcPr marL="0" marR="0" marT="8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lang="es-CL" sz="18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40640" algn="r">
                        <a:lnSpc>
                          <a:spcPts val="1775"/>
                        </a:lnSpc>
                      </a:pPr>
                      <a:r>
                        <a:rPr lang="es-CL" sz="1500" spc="-20" noProof="0" dirty="0">
                          <a:latin typeface="Arial"/>
                          <a:cs typeface="Arial"/>
                        </a:rPr>
                        <a:t>20</a:t>
                      </a:r>
                      <a:r>
                        <a:rPr lang="es-CL" sz="1500" spc="-110" noProof="0" dirty="0">
                          <a:latin typeface="Arial"/>
                          <a:cs typeface="Arial"/>
                        </a:rPr>
                        <a:t> </a:t>
                      </a:r>
                      <a:r>
                        <a:rPr lang="es-CL" sz="1500" spc="-15"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28442">
                <a:tc>
                  <a:txBody>
                    <a:bodyPr/>
                    <a:lstStyle/>
                    <a:p>
                      <a:pPr marL="55880">
                        <a:lnSpc>
                          <a:spcPts val="1700"/>
                        </a:lnSpc>
                      </a:pPr>
                      <a:r>
                        <a:rPr lang="es-CL" sz="1500" spc="-20" noProof="0" dirty="0">
                          <a:latin typeface="Arial"/>
                          <a:cs typeface="Arial"/>
                        </a:rPr>
                        <a:t>Lata </a:t>
                      </a:r>
                      <a:r>
                        <a:rPr lang="es-CL" sz="1500" spc="-15" noProof="0" dirty="0">
                          <a:latin typeface="Arial"/>
                          <a:cs typeface="Arial"/>
                        </a:rPr>
                        <a:t>o </a:t>
                      </a:r>
                      <a:r>
                        <a:rPr lang="es-CL" sz="1500" spc="-20" noProof="0" dirty="0">
                          <a:latin typeface="Arial"/>
                          <a:cs typeface="Arial"/>
                        </a:rPr>
                        <a:t>tambores de</a:t>
                      </a:r>
                      <a:r>
                        <a:rPr lang="es-CL" sz="1500" noProof="0" dirty="0">
                          <a:latin typeface="Arial"/>
                          <a:cs typeface="Arial"/>
                        </a:rPr>
                        <a:t> </a:t>
                      </a:r>
                      <a:r>
                        <a:rPr lang="es-CL" sz="1500" spc="-20" noProof="0" dirty="0">
                          <a:latin typeface="Arial"/>
                          <a:cs typeface="Arial"/>
                        </a:rPr>
                        <a:t>seguridad</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tc>
                  <a:txBody>
                    <a:bodyPr/>
                    <a:lstStyle/>
                    <a:p>
                      <a:pPr>
                        <a:lnSpc>
                          <a:spcPct val="100000"/>
                        </a:lnSpc>
                      </a:pPr>
                      <a:endParaRPr lang="es-CL" sz="13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tc>
                  <a:txBody>
                    <a:bodyPr/>
                    <a:lstStyle/>
                    <a:p>
                      <a:pPr marR="40640" algn="r">
                        <a:lnSpc>
                          <a:spcPts val="1700"/>
                        </a:lnSpc>
                      </a:pPr>
                      <a:r>
                        <a:rPr lang="es-CL" sz="1500" spc="-20" noProof="0" dirty="0">
                          <a:latin typeface="Arial"/>
                          <a:cs typeface="Arial"/>
                        </a:rPr>
                        <a:t>20</a:t>
                      </a:r>
                      <a:r>
                        <a:rPr lang="es-CL" sz="1500" spc="-110" noProof="0" dirty="0">
                          <a:latin typeface="Arial"/>
                          <a:cs typeface="Arial"/>
                        </a:rPr>
                        <a:t> </a:t>
                      </a:r>
                      <a:r>
                        <a:rPr lang="es-CL" sz="1500" spc="-15"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32349">
                <a:tc>
                  <a:txBody>
                    <a:bodyPr/>
                    <a:lstStyle/>
                    <a:p>
                      <a:pPr marL="55880">
                        <a:lnSpc>
                          <a:spcPts val="1730"/>
                        </a:lnSpc>
                      </a:pPr>
                      <a:r>
                        <a:rPr lang="es-CL" sz="1500" spc="-20" noProof="0" dirty="0">
                          <a:latin typeface="Arial"/>
                          <a:cs typeface="Arial"/>
                        </a:rPr>
                        <a:t>Tambor de</a:t>
                      </a:r>
                      <a:r>
                        <a:rPr lang="es-CL" sz="1500" spc="25" noProof="0" dirty="0">
                          <a:latin typeface="Arial"/>
                          <a:cs typeface="Arial"/>
                        </a:rPr>
                        <a:t> </a:t>
                      </a:r>
                      <a:r>
                        <a:rPr lang="es-CL" sz="1500" spc="-20" noProof="0" dirty="0">
                          <a:latin typeface="Arial"/>
                          <a:cs typeface="Arial"/>
                        </a:rPr>
                        <a:t>metal</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a:txBody>
                    <a:bodyPr/>
                    <a:lstStyle/>
                    <a:p>
                      <a:pPr>
                        <a:lnSpc>
                          <a:spcPct val="100000"/>
                        </a:lnSpc>
                      </a:pPr>
                      <a:endParaRPr lang="es-CL" sz="14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a:txBody>
                    <a:bodyPr/>
                    <a:lstStyle/>
                    <a:p>
                      <a:pPr marR="40640" algn="r">
                        <a:lnSpc>
                          <a:spcPts val="1730"/>
                        </a:lnSpc>
                      </a:pPr>
                      <a:r>
                        <a:rPr lang="es-CL" sz="1500" spc="-25" noProof="0" dirty="0">
                          <a:latin typeface="Arial"/>
                          <a:cs typeface="Arial"/>
                        </a:rPr>
                        <a:t>240</a:t>
                      </a:r>
                      <a:r>
                        <a:rPr lang="es-CL" sz="1500" spc="-100" noProof="0" dirty="0">
                          <a:latin typeface="Arial"/>
                          <a:cs typeface="Arial"/>
                        </a:rPr>
                        <a:t> </a:t>
                      </a:r>
                      <a:r>
                        <a:rPr lang="es-CL" sz="1500" spc="-15" noProof="0" dirty="0">
                          <a:latin typeface="Arial"/>
                          <a:cs typeface="Arial"/>
                        </a:rPr>
                        <a:t>litros</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451618">
                <a:tc>
                  <a:txBody>
                    <a:bodyPr/>
                    <a:lstStyle/>
                    <a:p>
                      <a:pPr marL="55880" marR="908050">
                        <a:lnSpc>
                          <a:spcPts val="1750"/>
                        </a:lnSpc>
                        <a:spcBef>
                          <a:spcPts val="70"/>
                        </a:spcBef>
                      </a:pPr>
                      <a:r>
                        <a:rPr lang="es-CL" sz="1500" spc="-25" noProof="0" dirty="0" err="1">
                          <a:latin typeface="Arial"/>
                          <a:cs typeface="Arial"/>
                        </a:rPr>
                        <a:t>RIGs</a:t>
                      </a:r>
                      <a:r>
                        <a:rPr lang="es-CL" sz="1500" spc="-25" noProof="0" dirty="0">
                          <a:latin typeface="Arial"/>
                          <a:cs typeface="Arial"/>
                        </a:rPr>
                        <a:t> </a:t>
                      </a:r>
                      <a:r>
                        <a:rPr lang="es-CL" sz="1500" spc="-20" noProof="0" dirty="0">
                          <a:latin typeface="Arial"/>
                          <a:cs typeface="Arial"/>
                        </a:rPr>
                        <a:t>de </a:t>
                      </a:r>
                      <a:r>
                        <a:rPr lang="es-CL" sz="1500" spc="-15" noProof="0" dirty="0">
                          <a:latin typeface="Arial"/>
                          <a:cs typeface="Arial"/>
                        </a:rPr>
                        <a:t>plástico rígido o </a:t>
                      </a:r>
                      <a:r>
                        <a:rPr lang="es-CL" sz="1500" spc="-20" noProof="0" dirty="0">
                          <a:latin typeface="Arial"/>
                          <a:cs typeface="Arial"/>
                        </a:rPr>
                        <a:t>de materiales  compuestos</a:t>
                      </a:r>
                      <a:endParaRPr lang="es-CL" sz="1500" noProof="0" dirty="0">
                        <a:latin typeface="Arial"/>
                        <a:cs typeface="Arial"/>
                      </a:endParaRPr>
                    </a:p>
                  </a:txBody>
                  <a:tcPr marL="0" marR="0" marT="889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tc>
                  <a:txBody>
                    <a:bodyPr/>
                    <a:lstStyle/>
                    <a:p>
                      <a:pPr>
                        <a:lnSpc>
                          <a:spcPct val="100000"/>
                        </a:lnSpc>
                      </a:pPr>
                      <a:endParaRPr lang="es-CL" sz="18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tc>
                  <a:txBody>
                    <a:bodyPr/>
                    <a:lstStyle/>
                    <a:p>
                      <a:pPr marR="40005" algn="r">
                        <a:lnSpc>
                          <a:spcPts val="1775"/>
                        </a:lnSpc>
                      </a:pPr>
                      <a:r>
                        <a:rPr lang="es-CL" sz="1500" spc="-10" noProof="0" dirty="0">
                          <a:latin typeface="Arial"/>
                          <a:cs typeface="Arial"/>
                        </a:rPr>
                        <a:t>No</a:t>
                      </a:r>
                      <a:endParaRPr lang="es-CL" sz="150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54389">
                <a:tc>
                  <a:txBody>
                    <a:bodyPr/>
                    <a:lstStyle/>
                    <a:p>
                      <a:pPr>
                        <a:lnSpc>
                          <a:spcPct val="100000"/>
                        </a:lnSpc>
                      </a:pPr>
                      <a:endParaRPr lang="es-CL" sz="8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gridSpan="2">
                  <a:txBody>
                    <a:bodyPr/>
                    <a:lstStyle/>
                    <a:p>
                      <a:pPr>
                        <a:lnSpc>
                          <a:spcPct val="100000"/>
                        </a:lnSpc>
                      </a:pPr>
                      <a:endParaRPr lang="es-CL" sz="800" noProof="0" dirty="0">
                        <a:latin typeface="Times New Roman"/>
                        <a:cs typeface="Times New Roman"/>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14" name="object 14"/>
          <p:cNvSpPr txBox="1">
            <a:spLocks noGrp="1"/>
          </p:cNvSpPr>
          <p:nvPr>
            <p:ph type="title" idx="4294967295"/>
          </p:nvPr>
        </p:nvSpPr>
        <p:spPr>
          <a:xfrm>
            <a:off x="268574" y="1670858"/>
            <a:ext cx="7811470" cy="681339"/>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4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
        <p:nvSpPr>
          <p:cNvPr id="19" name="CuadroTexto 18">
            <a:extLst>
              <a:ext uri="{FF2B5EF4-FFF2-40B4-BE49-F238E27FC236}">
                <a16:creationId xmlns:a16="http://schemas.microsoft.com/office/drawing/2014/main" id="{FEC92FA2-FF46-E518-34D3-2C8D403838EF}"/>
              </a:ext>
            </a:extLst>
          </p:cNvPr>
          <p:cNvSpPr txBox="1"/>
          <p:nvPr/>
        </p:nvSpPr>
        <p:spPr>
          <a:xfrm>
            <a:off x="1201297" y="2502566"/>
            <a:ext cx="3262737" cy="369332"/>
          </a:xfrm>
          <a:prstGeom prst="rect">
            <a:avLst/>
          </a:prstGeom>
          <a:noFill/>
        </p:spPr>
        <p:txBody>
          <a:bodyPr wrap="square" rtlCol="0">
            <a:spAutoFit/>
          </a:bodyPr>
          <a:lstStyle/>
          <a:p>
            <a:r>
              <a:rPr lang="es-CL" b="1" noProof="0" dirty="0">
                <a:solidFill>
                  <a:srgbClr val="002060"/>
                </a:solidFill>
              </a:rPr>
              <a:t>Tipos de recipientes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4862" y="6336598"/>
            <a:ext cx="176781" cy="15058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p:nvPr/>
        </p:nvSpPr>
        <p:spPr>
          <a:xfrm>
            <a:off x="6386513" y="2614934"/>
            <a:ext cx="2667000" cy="355369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6" name="object 6"/>
          <p:cNvSpPr txBox="1"/>
          <p:nvPr/>
        </p:nvSpPr>
        <p:spPr>
          <a:xfrm>
            <a:off x="305146" y="2436019"/>
            <a:ext cx="5482590" cy="4215898"/>
          </a:xfrm>
          <a:prstGeom prst="rect">
            <a:avLst/>
          </a:prstGeom>
        </p:spPr>
        <p:txBody>
          <a:bodyPr vert="horz" wrap="square" lIns="0" tIns="73025" rIns="0" bIns="0" rtlCol="0">
            <a:spAutoFit/>
          </a:bodyPr>
          <a:lstStyle/>
          <a:p>
            <a:pPr marL="354965" indent="-342900">
              <a:lnSpc>
                <a:spcPct val="100000"/>
              </a:lnSpc>
              <a:spcBef>
                <a:spcPts val="575"/>
              </a:spcBef>
              <a:buClr>
                <a:srgbClr val="FB0028"/>
              </a:buClr>
              <a:buFont typeface="Arial"/>
              <a:buChar char="•"/>
              <a:tabLst>
                <a:tab pos="354965" algn="l"/>
                <a:tab pos="355600" algn="l"/>
              </a:tabLst>
            </a:pPr>
            <a:r>
              <a:rPr lang="es-CL" sz="2000" b="1" spc="-5" noProof="0" dirty="0">
                <a:solidFill>
                  <a:srgbClr val="002060"/>
                </a:solidFill>
                <a:latin typeface="Arial"/>
                <a:cs typeface="Arial"/>
              </a:rPr>
              <a:t>ALMACENAMIENTO </a:t>
            </a:r>
            <a:r>
              <a:rPr lang="es-CL" sz="2000" b="1" noProof="0" dirty="0">
                <a:solidFill>
                  <a:srgbClr val="002060"/>
                </a:solidFill>
                <a:latin typeface="Arial"/>
                <a:cs typeface="Arial"/>
              </a:rPr>
              <a:t>EN</a:t>
            </a:r>
            <a:r>
              <a:rPr lang="es-CL" sz="2000" b="1" spc="-20" noProof="0" dirty="0">
                <a:solidFill>
                  <a:srgbClr val="002060"/>
                </a:solidFill>
                <a:latin typeface="Arial"/>
                <a:cs typeface="Arial"/>
              </a:rPr>
              <a:t> </a:t>
            </a:r>
            <a:r>
              <a:rPr lang="es-CL" sz="2000" b="1" noProof="0" dirty="0">
                <a:solidFill>
                  <a:srgbClr val="002060"/>
                </a:solidFill>
                <a:latin typeface="Arial"/>
                <a:cs typeface="Arial"/>
              </a:rPr>
              <a:t>GABINETES:</a:t>
            </a:r>
            <a:endParaRPr lang="es-CL" sz="2000" noProof="0" dirty="0">
              <a:solidFill>
                <a:srgbClr val="002060"/>
              </a:solidFill>
              <a:latin typeface="Arial"/>
              <a:cs typeface="Arial"/>
            </a:endParaRPr>
          </a:p>
          <a:p>
            <a:pPr marL="811530"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noProof="0" dirty="0">
                <a:solidFill>
                  <a:srgbClr val="002060"/>
                </a:solidFill>
                <a:latin typeface="Arial"/>
                <a:cs typeface="Arial"/>
              </a:rPr>
              <a:t>Cerrado.</a:t>
            </a:r>
          </a:p>
          <a:p>
            <a:pPr marL="811530" lvl="1" indent="-342900">
              <a:lnSpc>
                <a:spcPct val="100000"/>
              </a:lnSpc>
              <a:spcBef>
                <a:spcPts val="484"/>
              </a:spcBef>
              <a:buClr>
                <a:srgbClr val="002060"/>
              </a:buClr>
              <a:buFont typeface="Wingdings" panose="05000000000000000000" pitchFamily="2" charset="2"/>
              <a:buChar char="ü"/>
              <a:tabLst>
                <a:tab pos="756285" algn="l"/>
                <a:tab pos="756920" algn="l"/>
              </a:tabLst>
            </a:pPr>
            <a:r>
              <a:rPr lang="es-CL" sz="2000" noProof="0" dirty="0">
                <a:solidFill>
                  <a:srgbClr val="002060"/>
                </a:solidFill>
                <a:latin typeface="Arial"/>
                <a:cs typeface="Arial"/>
              </a:rPr>
              <a:t>Hermético.</a:t>
            </a:r>
          </a:p>
          <a:p>
            <a:pPr marL="811530"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noProof="0" dirty="0">
                <a:solidFill>
                  <a:srgbClr val="002060"/>
                </a:solidFill>
                <a:latin typeface="Arial"/>
                <a:cs typeface="Arial"/>
              </a:rPr>
              <a:t>No más de tres</a:t>
            </a:r>
            <a:r>
              <a:rPr lang="es-CL" sz="2000" spc="-75" noProof="0" dirty="0">
                <a:solidFill>
                  <a:srgbClr val="002060"/>
                </a:solidFill>
                <a:latin typeface="Arial"/>
                <a:cs typeface="Arial"/>
              </a:rPr>
              <a:t> </a:t>
            </a:r>
            <a:r>
              <a:rPr lang="es-CL" sz="2000" noProof="0" dirty="0">
                <a:solidFill>
                  <a:srgbClr val="002060"/>
                </a:solidFill>
                <a:latin typeface="Arial"/>
                <a:cs typeface="Arial"/>
              </a:rPr>
              <a:t>gabinetes.</a:t>
            </a:r>
          </a:p>
          <a:p>
            <a:pPr marL="812165" marR="6350" lvl="1" indent="-342900">
              <a:lnSpc>
                <a:spcPct val="100000"/>
              </a:lnSpc>
              <a:spcBef>
                <a:spcPts val="480"/>
              </a:spcBef>
              <a:buClr>
                <a:srgbClr val="002060"/>
              </a:buClr>
              <a:buFont typeface="Wingdings" panose="05000000000000000000" pitchFamily="2" charset="2"/>
              <a:buChar char="ü"/>
              <a:tabLst>
                <a:tab pos="756285" algn="l"/>
                <a:tab pos="756920" algn="l"/>
                <a:tab pos="1211580" algn="l"/>
                <a:tab pos="2205990" algn="l"/>
                <a:tab pos="3168650" algn="l"/>
                <a:tab pos="3792220" algn="l"/>
                <a:tab pos="4121785" algn="l"/>
                <a:tab pos="4464685" algn="l"/>
              </a:tabLst>
            </a:pPr>
            <a:r>
              <a:rPr lang="es-CL" sz="2000" spc="-5" noProof="0" dirty="0">
                <a:solidFill>
                  <a:srgbClr val="002060"/>
                </a:solidFill>
                <a:latin typeface="Arial"/>
                <a:cs typeface="Arial"/>
              </a:rPr>
              <a:t>S</a:t>
            </a:r>
            <a:r>
              <a:rPr lang="es-CL" sz="2000" noProof="0" dirty="0">
                <a:solidFill>
                  <a:srgbClr val="002060"/>
                </a:solidFill>
                <a:latin typeface="Arial"/>
                <a:cs typeface="Arial"/>
              </a:rPr>
              <a:t>e	pue</a:t>
            </a:r>
            <a:r>
              <a:rPr lang="es-CL" sz="2000" spc="5" noProof="0" dirty="0">
                <a:solidFill>
                  <a:srgbClr val="002060"/>
                </a:solidFill>
                <a:latin typeface="Arial"/>
                <a:cs typeface="Arial"/>
              </a:rPr>
              <a:t>d</a:t>
            </a:r>
            <a:r>
              <a:rPr lang="es-CL" sz="2000" spc="-10" noProof="0" dirty="0">
                <a:solidFill>
                  <a:srgbClr val="002060"/>
                </a:solidFill>
                <a:latin typeface="Arial"/>
                <a:cs typeface="Arial"/>
              </a:rPr>
              <a:t>e</a:t>
            </a:r>
            <a:r>
              <a:rPr lang="es-CL" sz="2000" noProof="0" dirty="0">
                <a:solidFill>
                  <a:srgbClr val="002060"/>
                </a:solidFill>
                <a:latin typeface="Arial"/>
                <a:cs typeface="Arial"/>
              </a:rPr>
              <a:t>n	instal</a:t>
            </a:r>
            <a:r>
              <a:rPr lang="es-CL" sz="2000" spc="-15" noProof="0" dirty="0">
                <a:solidFill>
                  <a:srgbClr val="002060"/>
                </a:solidFill>
                <a:latin typeface="Arial"/>
                <a:cs typeface="Arial"/>
              </a:rPr>
              <a:t>a</a:t>
            </a:r>
            <a:r>
              <a:rPr lang="es-CL" sz="2000" noProof="0" dirty="0">
                <a:solidFill>
                  <a:srgbClr val="002060"/>
                </a:solidFill>
                <a:latin typeface="Arial"/>
                <a:cs typeface="Arial"/>
              </a:rPr>
              <a:t>r	más	</a:t>
            </a:r>
            <a:r>
              <a:rPr lang="es-CL" sz="2000" spc="5" noProof="0" dirty="0">
                <a:solidFill>
                  <a:srgbClr val="002060"/>
                </a:solidFill>
                <a:latin typeface="Arial"/>
                <a:cs typeface="Arial"/>
              </a:rPr>
              <a:t>s</a:t>
            </a:r>
            <a:r>
              <a:rPr lang="es-CL" sz="2000" noProof="0" dirty="0">
                <a:solidFill>
                  <a:srgbClr val="002060"/>
                </a:solidFill>
                <a:latin typeface="Arial"/>
                <a:cs typeface="Arial"/>
              </a:rPr>
              <a:t>i	</a:t>
            </a:r>
            <a:r>
              <a:rPr lang="es-CL" sz="2000" spc="-5" noProof="0" dirty="0">
                <a:solidFill>
                  <a:srgbClr val="002060"/>
                </a:solidFill>
                <a:latin typeface="Arial"/>
                <a:cs typeface="Arial"/>
              </a:rPr>
              <a:t>l</a:t>
            </a:r>
            <a:r>
              <a:rPr lang="es-CL" sz="2000" noProof="0" dirty="0">
                <a:solidFill>
                  <a:srgbClr val="002060"/>
                </a:solidFill>
                <a:latin typeface="Arial"/>
                <a:cs typeface="Arial"/>
              </a:rPr>
              <a:t>a	dista</a:t>
            </a:r>
            <a:r>
              <a:rPr lang="es-CL" sz="2000" spc="-15" noProof="0" dirty="0">
                <a:solidFill>
                  <a:srgbClr val="002060"/>
                </a:solidFill>
                <a:latin typeface="Arial"/>
                <a:cs typeface="Arial"/>
              </a:rPr>
              <a:t>n</a:t>
            </a:r>
            <a:r>
              <a:rPr lang="es-CL" sz="2000" noProof="0" dirty="0">
                <a:solidFill>
                  <a:srgbClr val="002060"/>
                </a:solidFill>
                <a:latin typeface="Arial"/>
                <a:cs typeface="Arial"/>
              </a:rPr>
              <a:t>cia  entre grupos es mayor de 30</a:t>
            </a:r>
            <a:r>
              <a:rPr lang="es-CL" sz="2000" spc="-125" noProof="0" dirty="0">
                <a:solidFill>
                  <a:srgbClr val="002060"/>
                </a:solidFill>
                <a:latin typeface="Arial"/>
                <a:cs typeface="Arial"/>
              </a:rPr>
              <a:t> </a:t>
            </a:r>
            <a:r>
              <a:rPr lang="es-CL" sz="2000" spc="-5" noProof="0" dirty="0">
                <a:solidFill>
                  <a:srgbClr val="002060"/>
                </a:solidFill>
                <a:latin typeface="Arial"/>
                <a:cs typeface="Arial"/>
              </a:rPr>
              <a:t>m.</a:t>
            </a:r>
            <a:endParaRPr lang="es-CL" sz="2000" noProof="0" dirty="0">
              <a:solidFill>
                <a:srgbClr val="002060"/>
              </a:solidFill>
              <a:latin typeface="Arial"/>
              <a:cs typeface="Arial"/>
            </a:endParaRPr>
          </a:p>
          <a:p>
            <a:pPr marL="354965" indent="-342900">
              <a:lnSpc>
                <a:spcPct val="100000"/>
              </a:lnSpc>
              <a:buClr>
                <a:srgbClr val="FB0028"/>
              </a:buClr>
              <a:buFont typeface="Arial"/>
              <a:buChar char="•"/>
              <a:tabLst>
                <a:tab pos="354965" algn="l"/>
                <a:tab pos="355600" algn="l"/>
              </a:tabLst>
            </a:pPr>
            <a:r>
              <a:rPr lang="es-CL" sz="2000" b="1" spc="-5" noProof="0" dirty="0">
                <a:solidFill>
                  <a:srgbClr val="002060"/>
                </a:solidFill>
                <a:latin typeface="Arial"/>
                <a:cs typeface="Arial"/>
              </a:rPr>
              <a:t>ALMACENAMIENTO </a:t>
            </a:r>
            <a:r>
              <a:rPr lang="es-CL" sz="2000" b="1" noProof="0" dirty="0">
                <a:solidFill>
                  <a:srgbClr val="002060"/>
                </a:solidFill>
                <a:latin typeface="Arial"/>
                <a:cs typeface="Arial"/>
              </a:rPr>
              <a:t>EN</a:t>
            </a:r>
            <a:r>
              <a:rPr lang="es-CL" sz="2000" b="1" spc="-20" noProof="0" dirty="0">
                <a:solidFill>
                  <a:srgbClr val="002060"/>
                </a:solidFill>
                <a:latin typeface="Arial"/>
                <a:cs typeface="Arial"/>
              </a:rPr>
              <a:t> </a:t>
            </a:r>
            <a:r>
              <a:rPr lang="es-CL" sz="2000" b="1" noProof="0" dirty="0">
                <a:solidFill>
                  <a:srgbClr val="002060"/>
                </a:solidFill>
                <a:latin typeface="Arial"/>
                <a:cs typeface="Arial"/>
              </a:rPr>
              <a:t>BODEGAS:</a:t>
            </a:r>
            <a:endParaRPr lang="es-CL" sz="2000" noProof="0" dirty="0">
              <a:solidFill>
                <a:srgbClr val="002060"/>
              </a:solidFill>
              <a:latin typeface="Arial"/>
              <a:cs typeface="Arial"/>
            </a:endParaRPr>
          </a:p>
          <a:p>
            <a:pPr marL="812165" marR="5080" lvl="1" indent="-342900" algn="just">
              <a:lnSpc>
                <a:spcPct val="100000"/>
              </a:lnSpc>
              <a:spcBef>
                <a:spcPts val="480"/>
              </a:spcBef>
              <a:buClr>
                <a:srgbClr val="002060"/>
              </a:buClr>
              <a:buFont typeface="Wingdings" panose="05000000000000000000" pitchFamily="2" charset="2"/>
              <a:buChar char="ü"/>
              <a:tabLst>
                <a:tab pos="756920" algn="l"/>
              </a:tabLst>
            </a:pPr>
            <a:r>
              <a:rPr lang="es-CL" sz="2000" spc="-5" noProof="0" dirty="0">
                <a:solidFill>
                  <a:srgbClr val="002060"/>
                </a:solidFill>
                <a:latin typeface="Arial"/>
                <a:cs typeface="Arial"/>
              </a:rPr>
              <a:t>Puertas </a:t>
            </a:r>
            <a:r>
              <a:rPr lang="es-CL" sz="2000" spc="-10" noProof="0" dirty="0">
                <a:solidFill>
                  <a:srgbClr val="002060"/>
                </a:solidFill>
                <a:latin typeface="Arial"/>
                <a:cs typeface="Arial"/>
              </a:rPr>
              <a:t>de </a:t>
            </a:r>
            <a:r>
              <a:rPr lang="es-CL" sz="2000" spc="-5" noProof="0" dirty="0">
                <a:solidFill>
                  <a:srgbClr val="002060"/>
                </a:solidFill>
                <a:latin typeface="Arial"/>
                <a:cs typeface="Arial"/>
              </a:rPr>
              <a:t>material resistente </a:t>
            </a:r>
            <a:r>
              <a:rPr lang="es-CL" sz="2000" noProof="0" dirty="0">
                <a:solidFill>
                  <a:srgbClr val="002060"/>
                </a:solidFill>
                <a:latin typeface="Arial"/>
                <a:cs typeface="Arial"/>
              </a:rPr>
              <a:t>al </a:t>
            </a:r>
            <a:r>
              <a:rPr lang="es-CL" sz="2000" spc="-5" noProof="0" dirty="0">
                <a:solidFill>
                  <a:srgbClr val="002060"/>
                </a:solidFill>
                <a:latin typeface="Arial"/>
                <a:cs typeface="Arial"/>
              </a:rPr>
              <a:t>fuego,  </a:t>
            </a:r>
            <a:r>
              <a:rPr lang="es-CL" sz="2000" noProof="0" dirty="0">
                <a:solidFill>
                  <a:srgbClr val="002060"/>
                </a:solidFill>
                <a:latin typeface="Arial"/>
                <a:cs typeface="Arial"/>
              </a:rPr>
              <a:t>de </a:t>
            </a:r>
            <a:r>
              <a:rPr lang="es-CL" sz="2000" spc="-5" noProof="0" dirty="0">
                <a:solidFill>
                  <a:srgbClr val="002060"/>
                </a:solidFill>
                <a:latin typeface="Arial"/>
                <a:cs typeface="Arial"/>
              </a:rPr>
              <a:t>cierre </a:t>
            </a:r>
            <a:r>
              <a:rPr lang="es-CL" sz="2000" noProof="0" dirty="0">
                <a:solidFill>
                  <a:srgbClr val="002060"/>
                </a:solidFill>
                <a:latin typeface="Arial"/>
                <a:cs typeface="Arial"/>
              </a:rPr>
              <a:t>hermético y </a:t>
            </a:r>
            <a:r>
              <a:rPr lang="es-CL" sz="2000" spc="-5" noProof="0" dirty="0">
                <a:solidFill>
                  <a:srgbClr val="002060"/>
                </a:solidFill>
                <a:latin typeface="Arial"/>
                <a:cs typeface="Arial"/>
              </a:rPr>
              <a:t>deben abrir hacia  </a:t>
            </a:r>
            <a:r>
              <a:rPr lang="es-CL" sz="2000" noProof="0" dirty="0">
                <a:solidFill>
                  <a:srgbClr val="002060"/>
                </a:solidFill>
                <a:latin typeface="Arial"/>
                <a:cs typeface="Arial"/>
              </a:rPr>
              <a:t>fuera.</a:t>
            </a:r>
          </a:p>
          <a:p>
            <a:pPr marL="811530" lvl="1" indent="-342900" algn="just">
              <a:lnSpc>
                <a:spcPct val="100000"/>
              </a:lnSpc>
              <a:spcBef>
                <a:spcPts val="484"/>
              </a:spcBef>
              <a:buClr>
                <a:srgbClr val="002060"/>
              </a:buClr>
              <a:buFont typeface="Wingdings" panose="05000000000000000000" pitchFamily="2" charset="2"/>
              <a:buChar char="ü"/>
              <a:tabLst>
                <a:tab pos="756920" algn="l"/>
              </a:tabLst>
            </a:pPr>
            <a:r>
              <a:rPr lang="es-CL" sz="2000" spc="-35" noProof="0" dirty="0">
                <a:solidFill>
                  <a:srgbClr val="002060"/>
                </a:solidFill>
                <a:latin typeface="Arial"/>
                <a:cs typeface="Arial"/>
              </a:rPr>
              <a:t>Techos </a:t>
            </a:r>
            <a:r>
              <a:rPr lang="es-CL" sz="2000" noProof="0" dirty="0">
                <a:solidFill>
                  <a:srgbClr val="002060"/>
                </a:solidFill>
                <a:latin typeface="Arial"/>
                <a:cs typeface="Arial"/>
              </a:rPr>
              <a:t>flotantes o</a:t>
            </a:r>
            <a:r>
              <a:rPr lang="es-CL" sz="2000" spc="-30" noProof="0" dirty="0">
                <a:solidFill>
                  <a:srgbClr val="002060"/>
                </a:solidFill>
                <a:latin typeface="Arial"/>
                <a:cs typeface="Arial"/>
              </a:rPr>
              <a:t> </a:t>
            </a:r>
            <a:r>
              <a:rPr lang="es-CL" sz="2000" noProof="0" dirty="0">
                <a:solidFill>
                  <a:srgbClr val="002060"/>
                </a:solidFill>
                <a:latin typeface="Arial"/>
                <a:cs typeface="Arial"/>
              </a:rPr>
              <a:t>articulados.</a:t>
            </a:r>
          </a:p>
          <a:p>
            <a:pPr marL="811530" lvl="1" indent="-342900" algn="just">
              <a:lnSpc>
                <a:spcPct val="100000"/>
              </a:lnSpc>
              <a:spcBef>
                <a:spcPts val="480"/>
              </a:spcBef>
              <a:buClr>
                <a:srgbClr val="002060"/>
              </a:buClr>
              <a:buFont typeface="Wingdings" panose="05000000000000000000" pitchFamily="2" charset="2"/>
              <a:buChar char="ü"/>
              <a:tabLst>
                <a:tab pos="756920" algn="l"/>
              </a:tabLst>
            </a:pPr>
            <a:r>
              <a:rPr lang="es-CL" sz="2000" noProof="0" dirty="0">
                <a:solidFill>
                  <a:srgbClr val="002060"/>
                </a:solidFill>
                <a:latin typeface="Arial"/>
                <a:cs typeface="Arial"/>
              </a:rPr>
              <a:t>Aislación</a:t>
            </a:r>
            <a:r>
              <a:rPr lang="es-CL" sz="2000" spc="-5" noProof="0" dirty="0">
                <a:solidFill>
                  <a:srgbClr val="002060"/>
                </a:solidFill>
                <a:latin typeface="Arial"/>
                <a:cs typeface="Arial"/>
              </a:rPr>
              <a:t> </a:t>
            </a:r>
            <a:r>
              <a:rPr lang="es-CL" sz="2000" noProof="0" dirty="0">
                <a:solidFill>
                  <a:srgbClr val="002060"/>
                </a:solidFill>
                <a:latin typeface="Arial"/>
                <a:cs typeface="Arial"/>
              </a:rPr>
              <a:t>térmica.</a:t>
            </a:r>
          </a:p>
        </p:txBody>
      </p:sp>
      <p:sp>
        <p:nvSpPr>
          <p:cNvPr id="10" name="object 10"/>
          <p:cNvSpPr txBox="1">
            <a:spLocks noGrp="1"/>
          </p:cNvSpPr>
          <p:nvPr>
            <p:ph type="title" idx="4294967295"/>
          </p:nvPr>
        </p:nvSpPr>
        <p:spPr>
          <a:xfrm>
            <a:off x="-179882" y="1649749"/>
            <a:ext cx="8169639" cy="681339"/>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4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AE7C9C-BF12-BE9A-E256-C46FDFC7DBF4}"/>
              </a:ext>
            </a:extLst>
          </p:cNvPr>
          <p:cNvSpPr txBox="1"/>
          <p:nvPr/>
        </p:nvSpPr>
        <p:spPr>
          <a:xfrm>
            <a:off x="99508" y="1831231"/>
            <a:ext cx="8944984" cy="4893647"/>
          </a:xfrm>
          <a:prstGeom prst="rect">
            <a:avLst/>
          </a:prstGeom>
          <a:noFill/>
        </p:spPr>
        <p:txBody>
          <a:bodyPr wrap="square">
            <a:spAutoFit/>
          </a:bodyPr>
          <a:lstStyle/>
          <a:p>
            <a:pPr algn="just">
              <a:buNone/>
            </a:pPr>
            <a:r>
              <a:rPr lang="es-CL" sz="2400" dirty="0">
                <a:solidFill>
                  <a:srgbClr val="002060"/>
                </a:solidFill>
                <a:latin typeface="Arial" panose="020B0604020202020204" pitchFamily="34" charset="0"/>
                <a:cs typeface="Arial" panose="020B0604020202020204" pitchFamily="34" charset="0"/>
              </a:rPr>
              <a:t>Las </a:t>
            </a:r>
            <a:r>
              <a:rPr lang="es-CL" sz="2400" b="1" dirty="0">
                <a:solidFill>
                  <a:srgbClr val="002060"/>
                </a:solidFill>
                <a:latin typeface="Arial" panose="020B0604020202020204" pitchFamily="34" charset="0"/>
                <a:cs typeface="Arial" panose="020B0604020202020204" pitchFamily="34" charset="0"/>
              </a:rPr>
              <a:t>sustancias peligrosas</a:t>
            </a:r>
            <a:r>
              <a:rPr lang="es-CL" sz="2400" dirty="0">
                <a:solidFill>
                  <a:srgbClr val="002060"/>
                </a:solidFill>
                <a:latin typeface="Arial" panose="020B0604020202020204" pitchFamily="34" charset="0"/>
                <a:cs typeface="Arial" panose="020B0604020202020204" pitchFamily="34" charset="0"/>
              </a:rPr>
              <a:t> son materiales en estado sólido, líquido o gaseoso que, debido a sus propiedades químicas, físicas o biológicas, pueden representar un riesgo para la salud humana, la seguridad y el medio ambiente.</a:t>
            </a:r>
          </a:p>
          <a:p>
            <a:pPr algn="just">
              <a:buNone/>
            </a:pPr>
            <a:endParaRPr lang="es-CL" sz="2400" dirty="0">
              <a:solidFill>
                <a:srgbClr val="002060"/>
              </a:solidFill>
              <a:latin typeface="Arial" panose="020B0604020202020204" pitchFamily="34" charset="0"/>
              <a:cs typeface="Arial" panose="020B0604020202020204" pitchFamily="34" charset="0"/>
            </a:endParaRPr>
          </a:p>
          <a:p>
            <a:pPr algn="just">
              <a:buNone/>
            </a:pPr>
            <a:r>
              <a:rPr lang="es-CL" sz="2400" b="1" dirty="0">
                <a:solidFill>
                  <a:srgbClr val="002060"/>
                </a:solidFill>
                <a:latin typeface="Arial" panose="020B0604020202020204" pitchFamily="34" charset="0"/>
                <a:cs typeface="Arial" panose="020B0604020202020204" pitchFamily="34" charset="0"/>
              </a:rPr>
              <a:t>Clasificación de sustancias peligrosas (según el Sistema Globalmente Armonizado - SGA y la ONU):</a:t>
            </a:r>
          </a:p>
          <a:p>
            <a:pPr algn="just">
              <a:buFont typeface="+mj-lt"/>
              <a:buAutoNum type="arabicPeriod"/>
            </a:pPr>
            <a:r>
              <a:rPr lang="es-CL" sz="2400" b="1" dirty="0">
                <a:solidFill>
                  <a:srgbClr val="002060"/>
                </a:solidFill>
                <a:latin typeface="Arial" panose="020B0604020202020204" pitchFamily="34" charset="0"/>
                <a:cs typeface="Arial" panose="020B0604020202020204" pitchFamily="34" charset="0"/>
              </a:rPr>
              <a:t>Explosivos</a:t>
            </a:r>
          </a:p>
          <a:p>
            <a:pPr algn="just">
              <a:buFont typeface="+mj-lt"/>
              <a:buAutoNum type="arabicPeriod"/>
            </a:pPr>
            <a:r>
              <a:rPr lang="es-CL" sz="2400" b="1" dirty="0">
                <a:solidFill>
                  <a:srgbClr val="002060"/>
                </a:solidFill>
                <a:latin typeface="Arial" panose="020B0604020202020204" pitchFamily="34" charset="0"/>
                <a:cs typeface="Arial" panose="020B0604020202020204" pitchFamily="34" charset="0"/>
              </a:rPr>
              <a:t>Gases</a:t>
            </a:r>
          </a:p>
          <a:p>
            <a:pPr algn="just">
              <a:buFont typeface="+mj-lt"/>
              <a:buAutoNum type="arabicPeriod"/>
            </a:pPr>
            <a:endParaRPr lang="es-CL" sz="2400" b="1" dirty="0">
              <a:solidFill>
                <a:srgbClr val="002060"/>
              </a:solidFill>
              <a:latin typeface="Arial" panose="020B0604020202020204" pitchFamily="34" charset="0"/>
              <a:cs typeface="Arial" panose="020B0604020202020204" pitchFamily="34" charset="0"/>
            </a:endParaRPr>
          </a:p>
          <a:p>
            <a:pPr marL="457200" indent="-457200" algn="just">
              <a:buFont typeface="+mj-lt"/>
              <a:buAutoNum type="arabicParenR"/>
            </a:pPr>
            <a:r>
              <a:rPr lang="es-CL" sz="2400" dirty="0">
                <a:solidFill>
                  <a:srgbClr val="002060"/>
                </a:solidFill>
                <a:latin typeface="Arial" panose="020B0604020202020204" pitchFamily="34" charset="0"/>
                <a:cs typeface="Arial" panose="020B0604020202020204" pitchFamily="34" charset="0"/>
              </a:rPr>
              <a:t>Inflamables</a:t>
            </a:r>
          </a:p>
          <a:p>
            <a:pPr marL="457200" indent="-457200" algn="just">
              <a:buFont typeface="+mj-lt"/>
              <a:buAutoNum type="arabicParenR"/>
            </a:pPr>
            <a:r>
              <a:rPr lang="es-CL" sz="2400" dirty="0">
                <a:solidFill>
                  <a:srgbClr val="002060"/>
                </a:solidFill>
                <a:latin typeface="Arial" panose="020B0604020202020204" pitchFamily="34" charset="0"/>
                <a:cs typeface="Arial" panose="020B0604020202020204" pitchFamily="34" charset="0"/>
              </a:rPr>
              <a:t>No inflamables ni tóxicos</a:t>
            </a:r>
          </a:p>
          <a:p>
            <a:pPr marL="457200" indent="-457200" algn="just">
              <a:buFont typeface="+mj-lt"/>
              <a:buAutoNum type="arabicParenR"/>
            </a:pPr>
            <a:r>
              <a:rPr lang="es-CL" sz="2400" dirty="0">
                <a:solidFill>
                  <a:srgbClr val="002060"/>
                </a:solidFill>
                <a:latin typeface="Arial" panose="020B0604020202020204" pitchFamily="34" charset="0"/>
                <a:cs typeface="Arial" panose="020B0604020202020204" pitchFamily="34" charset="0"/>
              </a:rPr>
              <a:t>Tóxicos</a:t>
            </a:r>
          </a:p>
        </p:txBody>
      </p:sp>
    </p:spTree>
    <p:extLst>
      <p:ext uri="{BB962C8B-B14F-4D97-AF65-F5344CB8AC3E}">
        <p14:creationId xmlns:p14="http://schemas.microsoft.com/office/powerpoint/2010/main" val="35431156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86779" y="2583249"/>
            <a:ext cx="7500620" cy="3788858"/>
          </a:xfrm>
          <a:prstGeom prst="rect">
            <a:avLst/>
          </a:prstGeom>
        </p:spPr>
        <p:txBody>
          <a:bodyPr vert="horz" wrap="square" lIns="0" tIns="48895" rIns="0" bIns="0" rtlCol="0">
            <a:spAutoFit/>
          </a:bodyPr>
          <a:lstStyle/>
          <a:p>
            <a:pPr marL="405765" indent="-342900">
              <a:lnSpc>
                <a:spcPct val="100000"/>
              </a:lnSpc>
              <a:spcBef>
                <a:spcPts val="385"/>
              </a:spcBef>
              <a:buClr>
                <a:srgbClr val="FB0028"/>
              </a:buClr>
              <a:buFont typeface="Arial"/>
              <a:buChar char="•"/>
              <a:tabLst>
                <a:tab pos="405765" algn="l"/>
                <a:tab pos="406400" algn="l"/>
              </a:tabLst>
            </a:pPr>
            <a:r>
              <a:rPr lang="es-CL" b="1" spc="-5" noProof="0" dirty="0">
                <a:solidFill>
                  <a:srgbClr val="002060"/>
                </a:solidFill>
                <a:latin typeface="Arial"/>
                <a:cs typeface="Arial"/>
              </a:rPr>
              <a:t>SISTEMA DE CONTROL DE</a:t>
            </a:r>
            <a:r>
              <a:rPr lang="es-CL" b="1" spc="-120" noProof="0" dirty="0">
                <a:solidFill>
                  <a:srgbClr val="002060"/>
                </a:solidFill>
                <a:latin typeface="Arial"/>
                <a:cs typeface="Arial"/>
              </a:rPr>
              <a:t> </a:t>
            </a:r>
            <a:r>
              <a:rPr lang="es-CL" b="1" spc="-5" noProof="0" dirty="0">
                <a:solidFill>
                  <a:srgbClr val="002060"/>
                </a:solidFill>
                <a:latin typeface="Arial"/>
                <a:cs typeface="Arial"/>
              </a:rPr>
              <a:t>DERRAMES:</a:t>
            </a:r>
            <a:endParaRPr lang="es-CL" noProof="0" dirty="0">
              <a:solidFill>
                <a:srgbClr val="002060"/>
              </a:solidFill>
              <a:latin typeface="Arial"/>
              <a:cs typeface="Arial"/>
            </a:endParaRPr>
          </a:p>
          <a:p>
            <a:pPr marL="862330" lvl="1" indent="-342900">
              <a:lnSpc>
                <a:spcPts val="2735"/>
              </a:lnSpc>
              <a:spcBef>
                <a:spcPts val="285"/>
              </a:spcBef>
              <a:buClr>
                <a:srgbClr val="002060"/>
              </a:buClr>
              <a:buFont typeface="Wingdings" panose="05000000000000000000" pitchFamily="2" charset="2"/>
              <a:buChar char="ü"/>
              <a:tabLst>
                <a:tab pos="807720" algn="l"/>
                <a:tab pos="2106930" algn="l"/>
              </a:tabLst>
            </a:pPr>
            <a:r>
              <a:rPr lang="es-CL" spc="-5" noProof="0" dirty="0">
                <a:solidFill>
                  <a:srgbClr val="002060"/>
                </a:solidFill>
                <a:latin typeface="Arial"/>
                <a:cs typeface="Arial"/>
              </a:rPr>
              <a:t>Cámara</a:t>
            </a:r>
            <a:r>
              <a:rPr lang="es-CL" spc="-5" dirty="0">
                <a:solidFill>
                  <a:srgbClr val="002060"/>
                </a:solidFill>
                <a:latin typeface="Arial"/>
                <a:cs typeface="Arial"/>
              </a:rPr>
              <a:t> </a:t>
            </a:r>
            <a:r>
              <a:rPr lang="es-CL" spc="-5" noProof="0" dirty="0">
                <a:solidFill>
                  <a:srgbClr val="002060"/>
                </a:solidFill>
                <a:latin typeface="Arial"/>
                <a:cs typeface="Arial"/>
              </a:rPr>
              <a:t>externa </a:t>
            </a:r>
            <a:r>
              <a:rPr lang="es-CL" noProof="0" dirty="0">
                <a:solidFill>
                  <a:srgbClr val="002060"/>
                </a:solidFill>
                <a:latin typeface="Arial"/>
                <a:cs typeface="Arial"/>
              </a:rPr>
              <a:t>con capacidad mínima </a:t>
            </a:r>
            <a:r>
              <a:rPr lang="es-CL" spc="-5" noProof="0" dirty="0">
                <a:solidFill>
                  <a:srgbClr val="002060"/>
                </a:solidFill>
                <a:latin typeface="Arial"/>
                <a:cs typeface="Arial"/>
              </a:rPr>
              <a:t>igual</a:t>
            </a:r>
            <a:r>
              <a:rPr lang="es-CL" spc="200" noProof="0" dirty="0">
                <a:solidFill>
                  <a:srgbClr val="002060"/>
                </a:solidFill>
                <a:latin typeface="Arial"/>
                <a:cs typeface="Arial"/>
              </a:rPr>
              <a:t> </a:t>
            </a:r>
            <a:r>
              <a:rPr lang="es-CL" spc="-5" noProof="0" dirty="0">
                <a:solidFill>
                  <a:srgbClr val="002060"/>
                </a:solidFill>
                <a:latin typeface="Arial"/>
                <a:cs typeface="Arial"/>
              </a:rPr>
              <a:t>al</a:t>
            </a:r>
            <a:endParaRPr lang="es-CL" noProof="0" dirty="0">
              <a:solidFill>
                <a:srgbClr val="002060"/>
              </a:solidFill>
              <a:latin typeface="Arial"/>
              <a:cs typeface="Arial"/>
            </a:endParaRPr>
          </a:p>
          <a:p>
            <a:pPr marL="807085">
              <a:lnSpc>
                <a:spcPts val="2735"/>
              </a:lnSpc>
            </a:pPr>
            <a:r>
              <a:rPr lang="es-CL" spc="-5" noProof="0" dirty="0">
                <a:solidFill>
                  <a:srgbClr val="002060"/>
                </a:solidFill>
                <a:latin typeface="Arial"/>
                <a:cs typeface="Arial"/>
              </a:rPr>
              <a:t>volumen del mayor recipiente</a:t>
            </a:r>
            <a:r>
              <a:rPr lang="es-CL" spc="85" noProof="0" dirty="0">
                <a:solidFill>
                  <a:srgbClr val="002060"/>
                </a:solidFill>
                <a:latin typeface="Arial"/>
                <a:cs typeface="Arial"/>
              </a:rPr>
              <a:t> </a:t>
            </a:r>
            <a:r>
              <a:rPr lang="es-CL" spc="-5" noProof="0" dirty="0">
                <a:solidFill>
                  <a:srgbClr val="002060"/>
                </a:solidFill>
                <a:latin typeface="Arial"/>
                <a:cs typeface="Arial"/>
              </a:rPr>
              <a:t>almacenado.</a:t>
            </a:r>
            <a:endParaRPr lang="es-CL" noProof="0" dirty="0">
              <a:solidFill>
                <a:srgbClr val="002060"/>
              </a:solidFill>
              <a:latin typeface="Arial"/>
              <a:cs typeface="Arial"/>
            </a:endParaRPr>
          </a:p>
          <a:p>
            <a:pPr marL="405765" indent="-342900">
              <a:lnSpc>
                <a:spcPct val="100000"/>
              </a:lnSpc>
              <a:spcBef>
                <a:spcPts val="290"/>
              </a:spcBef>
              <a:buClr>
                <a:srgbClr val="FB0028"/>
              </a:buClr>
              <a:buFont typeface="Arial"/>
              <a:buChar char="•"/>
              <a:tabLst>
                <a:tab pos="405765" algn="l"/>
                <a:tab pos="406400" algn="l"/>
              </a:tabLst>
            </a:pPr>
            <a:r>
              <a:rPr lang="es-CL" b="1" spc="-20" noProof="0" dirty="0">
                <a:solidFill>
                  <a:srgbClr val="002060"/>
                </a:solidFill>
                <a:latin typeface="Arial"/>
                <a:cs typeface="Arial"/>
              </a:rPr>
              <a:t>INSTALACION</a:t>
            </a:r>
            <a:r>
              <a:rPr lang="es-CL" b="1" spc="10" noProof="0" dirty="0">
                <a:solidFill>
                  <a:srgbClr val="002060"/>
                </a:solidFill>
                <a:latin typeface="Arial"/>
                <a:cs typeface="Arial"/>
              </a:rPr>
              <a:t> </a:t>
            </a:r>
            <a:r>
              <a:rPr lang="es-CL" b="1" spc="-5" noProof="0" dirty="0">
                <a:solidFill>
                  <a:srgbClr val="002060"/>
                </a:solidFill>
                <a:latin typeface="Arial"/>
                <a:cs typeface="Arial"/>
              </a:rPr>
              <a:t>ELECTRICA:</a:t>
            </a:r>
            <a:endParaRPr lang="es-CL" noProof="0" dirty="0">
              <a:solidFill>
                <a:srgbClr val="002060"/>
              </a:solidFill>
              <a:latin typeface="Arial"/>
              <a:cs typeface="Arial"/>
            </a:endParaRPr>
          </a:p>
          <a:p>
            <a:pPr marL="862965" marR="68580" lvl="1" indent="-342900">
              <a:lnSpc>
                <a:spcPts val="2590"/>
              </a:lnSpc>
              <a:spcBef>
                <a:spcPts val="615"/>
              </a:spcBef>
              <a:buClr>
                <a:srgbClr val="002060"/>
              </a:buClr>
              <a:buFont typeface="Wingdings" panose="05000000000000000000" pitchFamily="2" charset="2"/>
              <a:buChar char="ü"/>
              <a:tabLst>
                <a:tab pos="807720" algn="l"/>
                <a:tab pos="2668270" algn="l"/>
                <a:tab pos="3663315" algn="l"/>
                <a:tab pos="4132579" algn="l"/>
                <a:tab pos="5450840" algn="l"/>
                <a:tab pos="6073140" algn="l"/>
                <a:tab pos="7271384" algn="l"/>
              </a:tabLst>
            </a:pPr>
            <a:r>
              <a:rPr lang="es-CL" spc="-5" noProof="0" dirty="0">
                <a:solidFill>
                  <a:srgbClr val="002060"/>
                </a:solidFill>
                <a:latin typeface="Arial"/>
                <a:cs typeface="Arial"/>
              </a:rPr>
              <a:t>Con</a:t>
            </a:r>
            <a:r>
              <a:rPr lang="es-CL" noProof="0" dirty="0">
                <a:solidFill>
                  <a:srgbClr val="002060"/>
                </a:solidFill>
                <a:latin typeface="Arial"/>
                <a:cs typeface="Arial"/>
              </a:rPr>
              <a:t>d</a:t>
            </a:r>
            <a:r>
              <a:rPr lang="es-CL" spc="-5" noProof="0" dirty="0">
                <a:solidFill>
                  <a:srgbClr val="002060"/>
                </a:solidFill>
                <a:latin typeface="Arial"/>
                <a:cs typeface="Arial"/>
              </a:rPr>
              <a:t>uctores de</a:t>
            </a:r>
            <a:r>
              <a:rPr lang="es-CL" spc="-15" noProof="0" dirty="0">
                <a:solidFill>
                  <a:srgbClr val="002060"/>
                </a:solidFill>
                <a:latin typeface="Arial"/>
                <a:cs typeface="Arial"/>
              </a:rPr>
              <a:t>n</a:t>
            </a:r>
            <a:r>
              <a:rPr lang="es-CL" noProof="0" dirty="0">
                <a:solidFill>
                  <a:srgbClr val="002060"/>
                </a:solidFill>
                <a:latin typeface="Arial"/>
                <a:cs typeface="Arial"/>
              </a:rPr>
              <a:t>t</a:t>
            </a:r>
            <a:r>
              <a:rPr lang="es-CL" spc="5" noProof="0" dirty="0">
                <a:solidFill>
                  <a:srgbClr val="002060"/>
                </a:solidFill>
                <a:latin typeface="Arial"/>
                <a:cs typeface="Arial"/>
              </a:rPr>
              <a:t>r</a:t>
            </a:r>
            <a:r>
              <a:rPr lang="es-CL" spc="-5" noProof="0" dirty="0">
                <a:solidFill>
                  <a:srgbClr val="002060"/>
                </a:solidFill>
                <a:latin typeface="Arial"/>
                <a:cs typeface="Arial"/>
              </a:rPr>
              <a:t>o</a:t>
            </a:r>
            <a:r>
              <a:rPr lang="es-CL" spc="-5" dirty="0">
                <a:solidFill>
                  <a:srgbClr val="002060"/>
                </a:solidFill>
                <a:latin typeface="Arial"/>
                <a:cs typeface="Arial"/>
              </a:rPr>
              <a:t> </a:t>
            </a:r>
            <a:r>
              <a:rPr lang="es-CL" spc="-10" noProof="0" dirty="0">
                <a:solidFill>
                  <a:srgbClr val="002060"/>
                </a:solidFill>
                <a:latin typeface="Arial"/>
                <a:cs typeface="Arial"/>
              </a:rPr>
              <a:t>d</a:t>
            </a:r>
            <a:r>
              <a:rPr lang="es-CL" spc="-5" noProof="0" dirty="0">
                <a:solidFill>
                  <a:srgbClr val="002060"/>
                </a:solidFill>
                <a:latin typeface="Arial"/>
                <a:cs typeface="Arial"/>
              </a:rPr>
              <a:t>e</a:t>
            </a:r>
            <a:r>
              <a:rPr lang="es-CL" spc="-5" dirty="0">
                <a:solidFill>
                  <a:srgbClr val="002060"/>
                </a:solidFill>
                <a:latin typeface="Arial"/>
                <a:cs typeface="Arial"/>
              </a:rPr>
              <a:t> </a:t>
            </a:r>
            <a:r>
              <a:rPr lang="es-CL" noProof="0" dirty="0">
                <a:solidFill>
                  <a:srgbClr val="002060"/>
                </a:solidFill>
                <a:latin typeface="Arial"/>
                <a:cs typeface="Arial"/>
              </a:rPr>
              <a:t>tuberías,	</a:t>
            </a:r>
            <a:r>
              <a:rPr lang="es-CL" spc="-5" noProof="0" dirty="0">
                <a:solidFill>
                  <a:srgbClr val="002060"/>
                </a:solidFill>
                <a:latin typeface="Arial"/>
                <a:cs typeface="Arial"/>
              </a:rPr>
              <a:t>con</a:t>
            </a:r>
            <a:r>
              <a:rPr lang="es-CL" spc="-5" dirty="0">
                <a:solidFill>
                  <a:srgbClr val="002060"/>
                </a:solidFill>
                <a:latin typeface="Arial"/>
                <a:cs typeface="Arial"/>
              </a:rPr>
              <a:t> </a:t>
            </a:r>
            <a:r>
              <a:rPr lang="es-CL" spc="-5" noProof="0" dirty="0">
                <a:solidFill>
                  <a:srgbClr val="002060"/>
                </a:solidFill>
                <a:latin typeface="Arial"/>
                <a:cs typeface="Arial"/>
              </a:rPr>
              <a:t>uniones</a:t>
            </a:r>
            <a:r>
              <a:rPr lang="es-CL" noProof="0" dirty="0">
                <a:solidFill>
                  <a:srgbClr val="002060"/>
                </a:solidFill>
                <a:latin typeface="Arial"/>
                <a:cs typeface="Arial"/>
              </a:rPr>
              <a:t>	y  </a:t>
            </a:r>
            <a:r>
              <a:rPr lang="es-CL" spc="-5" noProof="0" dirty="0">
                <a:solidFill>
                  <a:srgbClr val="002060"/>
                </a:solidFill>
                <a:latin typeface="Arial"/>
                <a:cs typeface="Arial"/>
              </a:rPr>
              <a:t>cajas</a:t>
            </a:r>
            <a:r>
              <a:rPr lang="es-CL" noProof="0" dirty="0">
                <a:solidFill>
                  <a:srgbClr val="002060"/>
                </a:solidFill>
                <a:latin typeface="Arial"/>
                <a:cs typeface="Arial"/>
              </a:rPr>
              <a:t> </a:t>
            </a:r>
            <a:r>
              <a:rPr lang="es-CL" spc="-5" noProof="0" dirty="0">
                <a:solidFill>
                  <a:srgbClr val="002060"/>
                </a:solidFill>
                <a:latin typeface="Arial"/>
                <a:cs typeface="Arial"/>
              </a:rPr>
              <a:t>herméticas.</a:t>
            </a:r>
            <a:endParaRPr lang="es-CL" noProof="0" dirty="0">
              <a:solidFill>
                <a:srgbClr val="002060"/>
              </a:solidFill>
              <a:latin typeface="Arial"/>
              <a:cs typeface="Arial"/>
            </a:endParaRPr>
          </a:p>
          <a:p>
            <a:pPr marL="862330" lvl="1" indent="-342900">
              <a:lnSpc>
                <a:spcPct val="100000"/>
              </a:lnSpc>
              <a:spcBef>
                <a:spcPts val="254"/>
              </a:spcBef>
              <a:buClr>
                <a:srgbClr val="002060"/>
              </a:buClr>
              <a:buFont typeface="Wingdings" panose="05000000000000000000" pitchFamily="2" charset="2"/>
              <a:buChar char="ü"/>
              <a:tabLst>
                <a:tab pos="807720" algn="l"/>
              </a:tabLst>
            </a:pPr>
            <a:r>
              <a:rPr lang="es-CL" spc="-5" noProof="0" dirty="0">
                <a:solidFill>
                  <a:srgbClr val="002060"/>
                </a:solidFill>
                <a:latin typeface="Arial"/>
                <a:cs typeface="Arial"/>
              </a:rPr>
              <a:t>Fusibles </a:t>
            </a:r>
            <a:r>
              <a:rPr lang="es-CL" noProof="0" dirty="0">
                <a:solidFill>
                  <a:srgbClr val="002060"/>
                </a:solidFill>
                <a:latin typeface="Arial"/>
                <a:cs typeface="Arial"/>
              </a:rPr>
              <a:t>y </a:t>
            </a:r>
            <a:r>
              <a:rPr lang="es-CL" spc="-5" noProof="0" dirty="0">
                <a:solidFill>
                  <a:srgbClr val="002060"/>
                </a:solidFill>
                <a:latin typeface="Arial"/>
                <a:cs typeface="Arial"/>
              </a:rPr>
              <a:t>automáticos fuera del</a:t>
            </a:r>
            <a:r>
              <a:rPr lang="es-CL" spc="60" noProof="0" dirty="0">
                <a:solidFill>
                  <a:srgbClr val="002060"/>
                </a:solidFill>
                <a:latin typeface="Arial"/>
                <a:cs typeface="Arial"/>
              </a:rPr>
              <a:t> </a:t>
            </a:r>
            <a:r>
              <a:rPr lang="es-CL" spc="-5" noProof="0" dirty="0">
                <a:solidFill>
                  <a:srgbClr val="002060"/>
                </a:solidFill>
                <a:latin typeface="Arial"/>
                <a:cs typeface="Arial"/>
              </a:rPr>
              <a:t>recinto.</a:t>
            </a:r>
            <a:endParaRPr lang="es-CL" noProof="0" dirty="0">
              <a:solidFill>
                <a:srgbClr val="002060"/>
              </a:solidFill>
              <a:latin typeface="Arial"/>
              <a:cs typeface="Arial"/>
            </a:endParaRPr>
          </a:p>
          <a:p>
            <a:pPr marL="862965" marR="68580" lvl="1" indent="-342900">
              <a:lnSpc>
                <a:spcPts val="2590"/>
              </a:lnSpc>
              <a:spcBef>
                <a:spcPts val="615"/>
              </a:spcBef>
              <a:buClr>
                <a:srgbClr val="002060"/>
              </a:buClr>
              <a:buFont typeface="Wingdings" panose="05000000000000000000" pitchFamily="2" charset="2"/>
              <a:buChar char="ü"/>
              <a:tabLst>
                <a:tab pos="807720" algn="l"/>
              </a:tabLst>
            </a:pPr>
            <a:r>
              <a:rPr lang="es-CL" spc="-5" noProof="0" dirty="0">
                <a:solidFill>
                  <a:srgbClr val="002060"/>
                </a:solidFill>
                <a:latin typeface="Arial"/>
                <a:cs typeface="Arial"/>
              </a:rPr>
              <a:t>Luminarias a prueba de explosión, </a:t>
            </a:r>
            <a:r>
              <a:rPr lang="es-CL" noProof="0" dirty="0">
                <a:solidFill>
                  <a:srgbClr val="002060"/>
                </a:solidFill>
                <a:latin typeface="Arial"/>
                <a:cs typeface="Arial"/>
              </a:rPr>
              <a:t>protegidas </a:t>
            </a:r>
            <a:r>
              <a:rPr lang="es-CL" spc="-10" noProof="0" dirty="0">
                <a:solidFill>
                  <a:srgbClr val="002060"/>
                </a:solidFill>
                <a:latin typeface="Arial"/>
                <a:cs typeface="Arial"/>
              </a:rPr>
              <a:t>de  </a:t>
            </a:r>
            <a:r>
              <a:rPr lang="es-CL" spc="-5" noProof="0" dirty="0">
                <a:solidFill>
                  <a:srgbClr val="002060"/>
                </a:solidFill>
                <a:latin typeface="Arial"/>
                <a:cs typeface="Arial"/>
              </a:rPr>
              <a:t>golpes.</a:t>
            </a:r>
            <a:endParaRPr lang="es-CL" noProof="0" dirty="0">
              <a:solidFill>
                <a:srgbClr val="002060"/>
              </a:solidFill>
              <a:latin typeface="Arial"/>
              <a:cs typeface="Arial"/>
            </a:endParaRPr>
          </a:p>
          <a:p>
            <a:pPr marL="405765" indent="-342900">
              <a:lnSpc>
                <a:spcPct val="100000"/>
              </a:lnSpc>
              <a:spcBef>
                <a:spcPts val="254"/>
              </a:spcBef>
              <a:buClr>
                <a:srgbClr val="FB0028"/>
              </a:buClr>
              <a:buFont typeface="Arial"/>
              <a:buChar char="•"/>
              <a:tabLst>
                <a:tab pos="405765" algn="l"/>
                <a:tab pos="406400" algn="l"/>
              </a:tabLst>
            </a:pPr>
            <a:r>
              <a:rPr lang="es-CL" b="1" spc="-5" noProof="0" dirty="0">
                <a:solidFill>
                  <a:srgbClr val="002060"/>
                </a:solidFill>
                <a:latin typeface="Arial"/>
                <a:cs typeface="Arial"/>
              </a:rPr>
              <a:t>VENTILACION:</a:t>
            </a:r>
            <a:endParaRPr lang="es-CL" noProof="0" dirty="0">
              <a:solidFill>
                <a:srgbClr val="002060"/>
              </a:solidFill>
              <a:latin typeface="Arial"/>
              <a:cs typeface="Arial"/>
            </a:endParaRPr>
          </a:p>
          <a:p>
            <a:pPr marL="862330" lvl="1" indent="-342900">
              <a:lnSpc>
                <a:spcPct val="100000"/>
              </a:lnSpc>
              <a:spcBef>
                <a:spcPts val="290"/>
              </a:spcBef>
              <a:buClr>
                <a:srgbClr val="002060"/>
              </a:buClr>
              <a:buFont typeface="Wingdings" panose="05000000000000000000" pitchFamily="2" charset="2"/>
              <a:buChar char="ü"/>
              <a:tabLst>
                <a:tab pos="807720" algn="l"/>
              </a:tabLst>
            </a:pPr>
            <a:r>
              <a:rPr lang="es-CL" spc="-5" noProof="0" dirty="0">
                <a:solidFill>
                  <a:srgbClr val="002060"/>
                </a:solidFill>
                <a:latin typeface="Arial"/>
                <a:cs typeface="Arial"/>
              </a:rPr>
              <a:t>Al menos 20 m</a:t>
            </a:r>
            <a:r>
              <a:rPr lang="es-CL" spc="-7" baseline="24305" noProof="0" dirty="0">
                <a:solidFill>
                  <a:srgbClr val="002060"/>
                </a:solidFill>
                <a:latin typeface="Arial"/>
                <a:cs typeface="Arial"/>
              </a:rPr>
              <a:t>3</a:t>
            </a:r>
            <a:r>
              <a:rPr lang="es-CL" spc="-5" noProof="0" dirty="0">
                <a:solidFill>
                  <a:srgbClr val="002060"/>
                </a:solidFill>
                <a:latin typeface="Arial"/>
                <a:cs typeface="Arial"/>
              </a:rPr>
              <a:t>/hr por </a:t>
            </a:r>
            <a:r>
              <a:rPr lang="es-CL" noProof="0" dirty="0">
                <a:solidFill>
                  <a:srgbClr val="002060"/>
                </a:solidFill>
                <a:latin typeface="Arial"/>
                <a:cs typeface="Arial"/>
              </a:rPr>
              <a:t>m</a:t>
            </a:r>
            <a:r>
              <a:rPr lang="es-CL" baseline="24305" noProof="0" dirty="0">
                <a:solidFill>
                  <a:srgbClr val="002060"/>
                </a:solidFill>
                <a:latin typeface="Arial"/>
                <a:cs typeface="Arial"/>
              </a:rPr>
              <a:t>2 </a:t>
            </a:r>
            <a:r>
              <a:rPr lang="es-CL" spc="-5" noProof="0" dirty="0">
                <a:solidFill>
                  <a:srgbClr val="002060"/>
                </a:solidFill>
                <a:latin typeface="Arial"/>
                <a:cs typeface="Arial"/>
              </a:rPr>
              <a:t>de</a:t>
            </a:r>
            <a:r>
              <a:rPr lang="es-CL" spc="-200" noProof="0" dirty="0">
                <a:solidFill>
                  <a:srgbClr val="002060"/>
                </a:solidFill>
                <a:latin typeface="Arial"/>
                <a:cs typeface="Arial"/>
              </a:rPr>
              <a:t> </a:t>
            </a:r>
            <a:r>
              <a:rPr lang="es-CL" spc="-5" noProof="0" dirty="0">
                <a:solidFill>
                  <a:srgbClr val="002060"/>
                </a:solidFill>
                <a:latin typeface="Arial"/>
                <a:cs typeface="Arial"/>
              </a:rPr>
              <a:t>superficie.</a:t>
            </a:r>
            <a:endParaRPr lang="es-CL" noProof="0" dirty="0">
              <a:solidFill>
                <a:srgbClr val="002060"/>
              </a:solidFill>
              <a:latin typeface="Arial"/>
              <a:cs typeface="Arial"/>
            </a:endParaRPr>
          </a:p>
          <a:p>
            <a:pPr marL="862330" lvl="1" indent="-342900">
              <a:lnSpc>
                <a:spcPct val="100000"/>
              </a:lnSpc>
              <a:spcBef>
                <a:spcPts val="285"/>
              </a:spcBef>
              <a:buClr>
                <a:srgbClr val="002060"/>
              </a:buClr>
              <a:buFont typeface="Wingdings" panose="05000000000000000000" pitchFamily="2" charset="2"/>
              <a:buChar char="ü"/>
              <a:tabLst>
                <a:tab pos="807720" algn="l"/>
              </a:tabLst>
            </a:pPr>
            <a:r>
              <a:rPr lang="es-CL" spc="-5" noProof="0" dirty="0">
                <a:solidFill>
                  <a:srgbClr val="002060"/>
                </a:solidFill>
                <a:latin typeface="Arial"/>
                <a:cs typeface="Arial"/>
              </a:rPr>
              <a:t>Ductos </a:t>
            </a:r>
            <a:r>
              <a:rPr lang="es-CL" noProof="0" dirty="0">
                <a:solidFill>
                  <a:srgbClr val="002060"/>
                </a:solidFill>
                <a:latin typeface="Arial"/>
                <a:cs typeface="Arial"/>
              </a:rPr>
              <a:t>desembocan </a:t>
            </a:r>
            <a:r>
              <a:rPr lang="es-CL" spc="-5" noProof="0" dirty="0">
                <a:solidFill>
                  <a:srgbClr val="002060"/>
                </a:solidFill>
                <a:latin typeface="Arial"/>
                <a:cs typeface="Arial"/>
              </a:rPr>
              <a:t>hacia lugares</a:t>
            </a:r>
            <a:r>
              <a:rPr lang="es-CL" spc="55" noProof="0" dirty="0">
                <a:solidFill>
                  <a:srgbClr val="002060"/>
                </a:solidFill>
                <a:latin typeface="Arial"/>
                <a:cs typeface="Arial"/>
              </a:rPr>
              <a:t> </a:t>
            </a:r>
            <a:r>
              <a:rPr lang="es-CL" spc="-5" noProof="0" dirty="0">
                <a:solidFill>
                  <a:srgbClr val="002060"/>
                </a:solidFill>
                <a:latin typeface="Arial"/>
                <a:cs typeface="Arial"/>
              </a:rPr>
              <a:t>abiertos.</a:t>
            </a:r>
            <a:endParaRPr lang="es-CL" noProof="0" dirty="0">
              <a:solidFill>
                <a:srgbClr val="002060"/>
              </a:solidFill>
              <a:latin typeface="Arial"/>
              <a:cs typeface="Arial"/>
            </a:endParaRPr>
          </a:p>
        </p:txBody>
      </p:sp>
      <p:sp>
        <p:nvSpPr>
          <p:cNvPr id="11" name="object 11"/>
          <p:cNvSpPr txBox="1">
            <a:spLocks noGrp="1"/>
          </p:cNvSpPr>
          <p:nvPr>
            <p:ph type="title" idx="4294967295"/>
          </p:nvPr>
        </p:nvSpPr>
        <p:spPr>
          <a:xfrm>
            <a:off x="104931" y="1675372"/>
            <a:ext cx="7854846" cy="619784"/>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0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736912" y="2923082"/>
            <a:ext cx="2247414" cy="2068950"/>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1" name="object 11"/>
          <p:cNvSpPr txBox="1"/>
          <p:nvPr/>
        </p:nvSpPr>
        <p:spPr>
          <a:xfrm>
            <a:off x="291301" y="3919002"/>
            <a:ext cx="7693025" cy="2495170"/>
          </a:xfrm>
          <a:prstGeom prst="rect">
            <a:avLst/>
          </a:prstGeom>
        </p:spPr>
        <p:txBody>
          <a:bodyPr vert="horz" wrap="square" lIns="0" tIns="13335" rIns="0" bIns="0" rtlCol="0">
            <a:spAutoFit/>
          </a:bodyPr>
          <a:lstStyle/>
          <a:p>
            <a:pPr marL="430530" indent="-343535">
              <a:lnSpc>
                <a:spcPct val="100000"/>
              </a:lnSpc>
              <a:spcBef>
                <a:spcPts val="844"/>
              </a:spcBef>
              <a:buFont typeface="Arial"/>
              <a:buChar char="•"/>
              <a:tabLst>
                <a:tab pos="430530" algn="l"/>
                <a:tab pos="431165" algn="l"/>
              </a:tabLst>
            </a:pPr>
            <a:r>
              <a:rPr lang="es-CL" b="1" noProof="0" dirty="0">
                <a:solidFill>
                  <a:srgbClr val="002060"/>
                </a:solidFill>
                <a:latin typeface="Arial"/>
                <a:cs typeface="Arial"/>
              </a:rPr>
              <a:t>RECIPIENTES</a:t>
            </a:r>
            <a:r>
              <a:rPr lang="es-CL" b="1" spc="-80" noProof="0" dirty="0">
                <a:solidFill>
                  <a:srgbClr val="002060"/>
                </a:solidFill>
                <a:latin typeface="Arial"/>
                <a:cs typeface="Arial"/>
              </a:rPr>
              <a:t> </a:t>
            </a:r>
            <a:r>
              <a:rPr lang="es-CL" b="1" noProof="0" dirty="0">
                <a:solidFill>
                  <a:srgbClr val="002060"/>
                </a:solidFill>
                <a:latin typeface="Arial"/>
                <a:cs typeface="Arial"/>
              </a:rPr>
              <a:t>APILADOS:</a:t>
            </a:r>
            <a:endParaRPr lang="es-CL" noProof="0" dirty="0">
              <a:solidFill>
                <a:srgbClr val="002060"/>
              </a:solidFill>
              <a:latin typeface="Arial"/>
              <a:cs typeface="Arial"/>
            </a:endParaRPr>
          </a:p>
          <a:p>
            <a:pPr marL="829945" lvl="1" indent="-285750">
              <a:lnSpc>
                <a:spcPct val="100000"/>
              </a:lnSpc>
              <a:buClr>
                <a:srgbClr val="002060"/>
              </a:buClr>
              <a:buFont typeface="Wingdings" panose="05000000000000000000" pitchFamily="2" charset="2"/>
              <a:buChar char="ü"/>
              <a:tabLst>
                <a:tab pos="831215" algn="l"/>
                <a:tab pos="831850" algn="l"/>
              </a:tabLst>
            </a:pPr>
            <a:r>
              <a:rPr lang="es-CL" noProof="0" dirty="0">
                <a:solidFill>
                  <a:srgbClr val="002060"/>
                </a:solidFill>
                <a:latin typeface="Arial"/>
                <a:cs typeface="Arial"/>
              </a:rPr>
              <a:t>Considerar</a:t>
            </a:r>
            <a:r>
              <a:rPr lang="es-CL" spc="-50" noProof="0" dirty="0">
                <a:solidFill>
                  <a:srgbClr val="002060"/>
                </a:solidFill>
                <a:latin typeface="Arial"/>
                <a:cs typeface="Arial"/>
              </a:rPr>
              <a:t> </a:t>
            </a:r>
            <a:r>
              <a:rPr lang="es-CL" noProof="0" dirty="0">
                <a:solidFill>
                  <a:srgbClr val="002060"/>
                </a:solidFill>
                <a:latin typeface="Arial"/>
                <a:cs typeface="Arial"/>
              </a:rPr>
              <a:t>estabilidad.</a:t>
            </a:r>
          </a:p>
          <a:p>
            <a:pPr marL="829945" marR="2749550" lvl="1" indent="-285750">
              <a:lnSpc>
                <a:spcPct val="80000"/>
              </a:lnSpc>
              <a:spcBef>
                <a:spcPts val="484"/>
              </a:spcBef>
              <a:buClr>
                <a:srgbClr val="002060"/>
              </a:buClr>
              <a:buFont typeface="Wingdings" panose="05000000000000000000" pitchFamily="2" charset="2"/>
              <a:buChar char="ü"/>
              <a:tabLst>
                <a:tab pos="831215" algn="l"/>
                <a:tab pos="831850" algn="l"/>
              </a:tabLst>
            </a:pPr>
            <a:r>
              <a:rPr lang="es-CL" noProof="0" dirty="0">
                <a:solidFill>
                  <a:srgbClr val="002060"/>
                </a:solidFill>
                <a:latin typeface="Arial"/>
                <a:cs typeface="Arial"/>
              </a:rPr>
              <a:t>Evitar esfuerzos excesivos sobre</a:t>
            </a:r>
            <a:r>
              <a:rPr lang="es-CL" spc="-160" noProof="0" dirty="0">
                <a:solidFill>
                  <a:srgbClr val="002060"/>
                </a:solidFill>
                <a:latin typeface="Arial"/>
                <a:cs typeface="Arial"/>
              </a:rPr>
              <a:t> </a:t>
            </a:r>
            <a:r>
              <a:rPr lang="es-CL" noProof="0" dirty="0">
                <a:solidFill>
                  <a:srgbClr val="002060"/>
                </a:solidFill>
                <a:latin typeface="Arial"/>
                <a:cs typeface="Arial"/>
              </a:rPr>
              <a:t>las  paredes de los</a:t>
            </a:r>
            <a:r>
              <a:rPr lang="es-CL" spc="-55" noProof="0" dirty="0">
                <a:solidFill>
                  <a:srgbClr val="002060"/>
                </a:solidFill>
                <a:latin typeface="Arial"/>
                <a:cs typeface="Arial"/>
              </a:rPr>
              <a:t> </a:t>
            </a:r>
            <a:r>
              <a:rPr lang="es-CL" noProof="0" dirty="0">
                <a:solidFill>
                  <a:srgbClr val="002060"/>
                </a:solidFill>
                <a:latin typeface="Arial"/>
                <a:cs typeface="Arial"/>
              </a:rPr>
              <a:t>recipientes.</a:t>
            </a:r>
          </a:p>
          <a:p>
            <a:pPr marL="829945" marR="5080" lvl="1" indent="-285750">
              <a:lnSpc>
                <a:spcPct val="80000"/>
              </a:lnSpc>
              <a:spcBef>
                <a:spcPts val="480"/>
              </a:spcBef>
              <a:buClr>
                <a:srgbClr val="002060"/>
              </a:buClr>
              <a:buFont typeface="Wingdings" panose="05000000000000000000" pitchFamily="2" charset="2"/>
              <a:buChar char="ü"/>
              <a:tabLst>
                <a:tab pos="831215" algn="l"/>
                <a:tab pos="831850" algn="l"/>
                <a:tab pos="1271905" algn="l"/>
                <a:tab pos="2062480" algn="l"/>
                <a:tab pos="3108325" algn="l"/>
                <a:tab pos="3549015" algn="l"/>
                <a:tab pos="4030345" algn="l"/>
                <a:tab pos="4710430" algn="l"/>
                <a:tab pos="5149215" algn="l"/>
                <a:tab pos="6534784" algn="l"/>
                <a:tab pos="6974205" algn="l"/>
              </a:tabLst>
            </a:pPr>
            <a:r>
              <a:rPr lang="es-CL" noProof="0" dirty="0">
                <a:solidFill>
                  <a:srgbClr val="002060"/>
                </a:solidFill>
                <a:latin typeface="Arial"/>
                <a:cs typeface="Arial"/>
              </a:rPr>
              <a:t>La	alt</a:t>
            </a:r>
            <a:r>
              <a:rPr lang="es-CL" spc="-15" noProof="0" dirty="0">
                <a:solidFill>
                  <a:srgbClr val="002060"/>
                </a:solidFill>
                <a:latin typeface="Arial"/>
                <a:cs typeface="Arial"/>
              </a:rPr>
              <a:t>u</a:t>
            </a:r>
            <a:r>
              <a:rPr lang="es-CL" noProof="0" dirty="0">
                <a:solidFill>
                  <a:srgbClr val="002060"/>
                </a:solidFill>
                <a:latin typeface="Arial"/>
                <a:cs typeface="Arial"/>
              </a:rPr>
              <a:t>ra </a:t>
            </a:r>
            <a:r>
              <a:rPr lang="es-CL" spc="-10" noProof="0" dirty="0">
                <a:solidFill>
                  <a:srgbClr val="002060"/>
                </a:solidFill>
                <a:latin typeface="Arial"/>
                <a:cs typeface="Arial"/>
              </a:rPr>
              <a:t>m</a:t>
            </a:r>
            <a:r>
              <a:rPr lang="es-CL" noProof="0" dirty="0">
                <a:solidFill>
                  <a:srgbClr val="002060"/>
                </a:solidFill>
                <a:latin typeface="Arial"/>
                <a:cs typeface="Arial"/>
              </a:rPr>
              <a:t>áxima</a:t>
            </a:r>
            <a:r>
              <a:rPr lang="es-CL" dirty="0">
                <a:solidFill>
                  <a:srgbClr val="002060"/>
                </a:solidFill>
                <a:latin typeface="Arial"/>
                <a:cs typeface="Arial"/>
              </a:rPr>
              <a:t> </a:t>
            </a:r>
            <a:r>
              <a:rPr lang="es-CL" noProof="0" dirty="0">
                <a:solidFill>
                  <a:srgbClr val="002060"/>
                </a:solidFill>
                <a:latin typeface="Arial"/>
                <a:cs typeface="Arial"/>
              </a:rPr>
              <a:t>de	l</a:t>
            </a:r>
            <a:r>
              <a:rPr lang="es-CL" spc="-15" noProof="0" dirty="0">
                <a:solidFill>
                  <a:srgbClr val="002060"/>
                </a:solidFill>
                <a:latin typeface="Arial"/>
                <a:cs typeface="Arial"/>
              </a:rPr>
              <a:t>a</a:t>
            </a:r>
            <a:r>
              <a:rPr lang="es-CL" noProof="0" dirty="0">
                <a:solidFill>
                  <a:srgbClr val="002060"/>
                </a:solidFill>
                <a:latin typeface="Arial"/>
                <a:cs typeface="Arial"/>
              </a:rPr>
              <a:t>s	pilas	de </a:t>
            </a:r>
            <a:r>
              <a:rPr lang="es-CL" spc="-10" noProof="0" dirty="0">
                <a:solidFill>
                  <a:srgbClr val="002060"/>
                </a:solidFill>
                <a:latin typeface="Arial"/>
                <a:cs typeface="Arial"/>
              </a:rPr>
              <a:t>r</a:t>
            </a:r>
            <a:r>
              <a:rPr lang="es-CL" noProof="0" dirty="0">
                <a:solidFill>
                  <a:srgbClr val="002060"/>
                </a:solidFill>
                <a:latin typeface="Arial"/>
                <a:cs typeface="Arial"/>
              </a:rPr>
              <a:t>e</a:t>
            </a:r>
            <a:r>
              <a:rPr lang="es-CL" spc="5" noProof="0" dirty="0">
                <a:solidFill>
                  <a:srgbClr val="002060"/>
                </a:solidFill>
                <a:latin typeface="Arial"/>
                <a:cs typeface="Arial"/>
              </a:rPr>
              <a:t>c</a:t>
            </a:r>
            <a:r>
              <a:rPr lang="es-CL" noProof="0" dirty="0">
                <a:solidFill>
                  <a:srgbClr val="002060"/>
                </a:solidFill>
                <a:latin typeface="Arial"/>
                <a:cs typeface="Arial"/>
              </a:rPr>
              <a:t>ipient</a:t>
            </a:r>
            <a:r>
              <a:rPr lang="es-CL" spc="-15" noProof="0" dirty="0">
                <a:solidFill>
                  <a:srgbClr val="002060"/>
                </a:solidFill>
                <a:latin typeface="Arial"/>
                <a:cs typeface="Arial"/>
              </a:rPr>
              <a:t>e</a:t>
            </a:r>
            <a:r>
              <a:rPr lang="es-CL" noProof="0" dirty="0">
                <a:solidFill>
                  <a:srgbClr val="002060"/>
                </a:solidFill>
                <a:latin typeface="Arial"/>
                <a:cs typeface="Arial"/>
              </a:rPr>
              <a:t>s</a:t>
            </a:r>
            <a:r>
              <a:rPr lang="es-CL" dirty="0">
                <a:solidFill>
                  <a:srgbClr val="002060"/>
                </a:solidFill>
                <a:latin typeface="Arial"/>
                <a:cs typeface="Arial"/>
              </a:rPr>
              <a:t> </a:t>
            </a:r>
            <a:r>
              <a:rPr lang="es-CL" spc="-15" noProof="0" dirty="0">
                <a:solidFill>
                  <a:srgbClr val="002060"/>
                </a:solidFill>
                <a:latin typeface="Arial"/>
                <a:cs typeface="Arial"/>
              </a:rPr>
              <a:t>n</a:t>
            </a:r>
            <a:r>
              <a:rPr lang="es-CL" noProof="0" dirty="0">
                <a:solidFill>
                  <a:srgbClr val="002060"/>
                </a:solidFill>
                <a:latin typeface="Arial"/>
                <a:cs typeface="Arial"/>
              </a:rPr>
              <a:t>o</a:t>
            </a:r>
            <a:r>
              <a:rPr lang="es-CL" dirty="0">
                <a:solidFill>
                  <a:srgbClr val="002060"/>
                </a:solidFill>
                <a:latin typeface="Arial"/>
                <a:cs typeface="Arial"/>
              </a:rPr>
              <a:t> </a:t>
            </a:r>
            <a:r>
              <a:rPr lang="es-CL" noProof="0" dirty="0">
                <a:solidFill>
                  <a:srgbClr val="002060"/>
                </a:solidFill>
                <a:latin typeface="Arial"/>
                <a:cs typeface="Arial"/>
              </a:rPr>
              <a:t>p</a:t>
            </a:r>
            <a:r>
              <a:rPr lang="es-CL" spc="-10" noProof="0" dirty="0">
                <a:solidFill>
                  <a:srgbClr val="002060"/>
                </a:solidFill>
                <a:latin typeface="Arial"/>
                <a:cs typeface="Arial"/>
              </a:rPr>
              <a:t>u</a:t>
            </a:r>
            <a:r>
              <a:rPr lang="es-CL" noProof="0" dirty="0">
                <a:solidFill>
                  <a:srgbClr val="002060"/>
                </a:solidFill>
                <a:latin typeface="Arial"/>
                <a:cs typeface="Arial"/>
              </a:rPr>
              <a:t>e</a:t>
            </a:r>
            <a:r>
              <a:rPr lang="es-CL" spc="-10" noProof="0" dirty="0">
                <a:solidFill>
                  <a:srgbClr val="002060"/>
                </a:solidFill>
                <a:latin typeface="Arial"/>
                <a:cs typeface="Arial"/>
              </a:rPr>
              <a:t>d</a:t>
            </a:r>
            <a:r>
              <a:rPr lang="es-CL" noProof="0" dirty="0">
                <a:solidFill>
                  <a:srgbClr val="002060"/>
                </a:solidFill>
                <a:latin typeface="Arial"/>
                <a:cs typeface="Arial"/>
              </a:rPr>
              <a:t>e  exceder de </a:t>
            </a:r>
            <a:r>
              <a:rPr lang="es-CL" spc="-5" noProof="0" dirty="0">
                <a:solidFill>
                  <a:srgbClr val="002060"/>
                </a:solidFill>
                <a:latin typeface="Arial"/>
                <a:cs typeface="Arial"/>
              </a:rPr>
              <a:t>1.5 </a:t>
            </a:r>
            <a:r>
              <a:rPr lang="es-CL" noProof="0" dirty="0">
                <a:solidFill>
                  <a:srgbClr val="002060"/>
                </a:solidFill>
                <a:latin typeface="Arial"/>
                <a:cs typeface="Arial"/>
              </a:rPr>
              <a:t>m y no deben de exceder de 5200</a:t>
            </a:r>
            <a:r>
              <a:rPr lang="es-CL" spc="-195" noProof="0" dirty="0">
                <a:solidFill>
                  <a:srgbClr val="002060"/>
                </a:solidFill>
                <a:latin typeface="Arial"/>
                <a:cs typeface="Arial"/>
              </a:rPr>
              <a:t> </a:t>
            </a:r>
            <a:r>
              <a:rPr lang="es-CL" noProof="0" dirty="0">
                <a:solidFill>
                  <a:srgbClr val="002060"/>
                </a:solidFill>
                <a:latin typeface="Arial"/>
                <a:cs typeface="Arial"/>
              </a:rPr>
              <a:t>litros.</a:t>
            </a:r>
          </a:p>
          <a:p>
            <a:pPr>
              <a:lnSpc>
                <a:spcPct val="100000"/>
              </a:lnSpc>
              <a:spcBef>
                <a:spcPts val="40"/>
              </a:spcBef>
            </a:pPr>
            <a:endParaRPr lang="es-CL" noProof="0" dirty="0">
              <a:solidFill>
                <a:srgbClr val="002060"/>
              </a:solidFill>
              <a:latin typeface="Arial"/>
              <a:cs typeface="Arial"/>
            </a:endParaRPr>
          </a:p>
          <a:p>
            <a:pPr marL="71120" algn="ctr">
              <a:lnSpc>
                <a:spcPts val="2590"/>
              </a:lnSpc>
            </a:pPr>
            <a:r>
              <a:rPr lang="es-CL" b="1" i="1" spc="-5" noProof="0" dirty="0">
                <a:solidFill>
                  <a:srgbClr val="002060"/>
                </a:solidFill>
                <a:latin typeface="Arial"/>
                <a:cs typeface="Arial"/>
              </a:rPr>
              <a:t>LAS </a:t>
            </a:r>
            <a:r>
              <a:rPr lang="es-CL" b="1" i="1" spc="-25" noProof="0" dirty="0">
                <a:solidFill>
                  <a:srgbClr val="002060"/>
                </a:solidFill>
                <a:latin typeface="Arial"/>
                <a:cs typeface="Arial"/>
              </a:rPr>
              <a:t>ESTANTERIAS </a:t>
            </a:r>
            <a:r>
              <a:rPr lang="es-CL" b="1" i="1" spc="-5" noProof="0" dirty="0">
                <a:solidFill>
                  <a:srgbClr val="002060"/>
                </a:solidFill>
                <a:latin typeface="Arial"/>
                <a:cs typeface="Arial"/>
              </a:rPr>
              <a:t>DEBEN SER DE</a:t>
            </a:r>
            <a:r>
              <a:rPr lang="es-CL" b="1" i="1" spc="75" noProof="0" dirty="0">
                <a:solidFill>
                  <a:srgbClr val="002060"/>
                </a:solidFill>
                <a:latin typeface="Arial"/>
                <a:cs typeface="Arial"/>
              </a:rPr>
              <a:t> </a:t>
            </a:r>
            <a:r>
              <a:rPr lang="es-CL" b="1" i="1" spc="-25" noProof="0" dirty="0">
                <a:solidFill>
                  <a:srgbClr val="002060"/>
                </a:solidFill>
                <a:latin typeface="Arial"/>
                <a:cs typeface="Arial"/>
              </a:rPr>
              <a:t>MATERIALES</a:t>
            </a:r>
            <a:endParaRPr lang="es-CL" noProof="0" dirty="0">
              <a:solidFill>
                <a:srgbClr val="002060"/>
              </a:solidFill>
              <a:latin typeface="Arial"/>
              <a:cs typeface="Arial"/>
            </a:endParaRPr>
          </a:p>
          <a:p>
            <a:pPr marL="415290" algn="ctr">
              <a:lnSpc>
                <a:spcPts val="2590"/>
              </a:lnSpc>
            </a:pPr>
            <a:r>
              <a:rPr lang="es-CL" b="1" i="1" spc="-5" noProof="0" dirty="0">
                <a:solidFill>
                  <a:srgbClr val="002060"/>
                </a:solidFill>
                <a:latin typeface="Arial"/>
                <a:cs typeface="Arial"/>
              </a:rPr>
              <a:t>INCOMBUSTIBLES.</a:t>
            </a:r>
            <a:endParaRPr lang="es-CL" noProof="0" dirty="0">
              <a:solidFill>
                <a:srgbClr val="002060"/>
              </a:solidFill>
              <a:latin typeface="Arial"/>
              <a:cs typeface="Arial"/>
            </a:endParaRPr>
          </a:p>
        </p:txBody>
      </p:sp>
      <p:sp>
        <p:nvSpPr>
          <p:cNvPr id="15" name="object 15"/>
          <p:cNvSpPr txBox="1">
            <a:spLocks noGrp="1"/>
          </p:cNvSpPr>
          <p:nvPr>
            <p:ph type="title" idx="4294967295"/>
          </p:nvPr>
        </p:nvSpPr>
        <p:spPr>
          <a:xfrm>
            <a:off x="227020" y="1645090"/>
            <a:ext cx="8692128" cy="619784"/>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0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
        <p:nvSpPr>
          <p:cNvPr id="2" name="CuadroTexto 1">
            <a:extLst>
              <a:ext uri="{FF2B5EF4-FFF2-40B4-BE49-F238E27FC236}">
                <a16:creationId xmlns:a16="http://schemas.microsoft.com/office/drawing/2014/main" id="{9F61FF4C-B54A-A037-E179-14B9D2976797}"/>
              </a:ext>
            </a:extLst>
          </p:cNvPr>
          <p:cNvSpPr txBox="1"/>
          <p:nvPr/>
        </p:nvSpPr>
        <p:spPr>
          <a:xfrm>
            <a:off x="0" y="2332720"/>
            <a:ext cx="10867869" cy="1826141"/>
          </a:xfrm>
          <a:prstGeom prst="rect">
            <a:avLst/>
          </a:prstGeom>
          <a:noFill/>
        </p:spPr>
        <p:txBody>
          <a:bodyPr wrap="square" rtlCol="0">
            <a:spAutoFit/>
          </a:bodyPr>
          <a:lstStyle/>
          <a:p>
            <a:pPr marL="354965" indent="-342900">
              <a:lnSpc>
                <a:spcPct val="100000"/>
              </a:lnSpc>
              <a:spcBef>
                <a:spcPts val="105"/>
              </a:spcBef>
              <a:buFont typeface="Arial"/>
              <a:buChar char="•"/>
              <a:tabLst>
                <a:tab pos="354965" algn="l"/>
                <a:tab pos="355600" algn="l"/>
              </a:tabLst>
            </a:pPr>
            <a:r>
              <a:rPr lang="es-CL" sz="1600" b="1" spc="-15" noProof="0" dirty="0">
                <a:solidFill>
                  <a:srgbClr val="002060"/>
                </a:solidFill>
                <a:latin typeface="Arial"/>
                <a:cs typeface="Arial"/>
              </a:rPr>
              <a:t>ESTANTERIAS:</a:t>
            </a:r>
            <a:endParaRPr lang="es-CL" sz="1600" noProof="0" dirty="0">
              <a:solidFill>
                <a:srgbClr val="002060"/>
              </a:solidFill>
              <a:latin typeface="Arial"/>
              <a:cs typeface="Arial"/>
            </a:endParaRPr>
          </a:p>
          <a:p>
            <a:pPr marL="755015" indent="-285750">
              <a:lnSpc>
                <a:spcPts val="2160"/>
              </a:lnSpc>
              <a:buFont typeface="Wingdings" panose="05000000000000000000" pitchFamily="2" charset="2"/>
              <a:buChar char="ü"/>
              <a:tabLst>
                <a:tab pos="756285" algn="l"/>
              </a:tabLst>
            </a:pPr>
            <a:r>
              <a:rPr lang="es-CL" sz="1600" noProof="0" dirty="0">
                <a:solidFill>
                  <a:srgbClr val="002060"/>
                </a:solidFill>
                <a:latin typeface="Arial"/>
                <a:cs typeface="Arial"/>
              </a:rPr>
              <a:t>Pasillos con ancho </a:t>
            </a:r>
            <a:r>
              <a:rPr lang="es-CL" sz="1600" spc="-5" noProof="0" dirty="0">
                <a:solidFill>
                  <a:srgbClr val="002060"/>
                </a:solidFill>
                <a:latin typeface="Arial"/>
                <a:cs typeface="Arial"/>
              </a:rPr>
              <a:t>mínimo</a:t>
            </a:r>
            <a:r>
              <a:rPr lang="es-CL" sz="1600" spc="345" noProof="0" dirty="0">
                <a:solidFill>
                  <a:srgbClr val="002060"/>
                </a:solidFill>
                <a:latin typeface="Arial"/>
                <a:cs typeface="Arial"/>
              </a:rPr>
              <a:t> </a:t>
            </a:r>
            <a:r>
              <a:rPr lang="es-CL" sz="1600" spc="-10" noProof="0" dirty="0">
                <a:solidFill>
                  <a:srgbClr val="002060"/>
                </a:solidFill>
                <a:latin typeface="Arial"/>
                <a:cs typeface="Arial"/>
              </a:rPr>
              <a:t>de</a:t>
            </a:r>
            <a:endParaRPr lang="es-CL" sz="1600" noProof="0" dirty="0">
              <a:solidFill>
                <a:srgbClr val="002060"/>
              </a:solidFill>
              <a:latin typeface="Arial"/>
              <a:cs typeface="Arial"/>
            </a:endParaRPr>
          </a:p>
          <a:p>
            <a:pPr marL="756285">
              <a:lnSpc>
                <a:spcPts val="2160"/>
              </a:lnSpc>
            </a:pPr>
            <a:r>
              <a:rPr lang="es-CL" sz="1600" spc="-5" noProof="0" dirty="0">
                <a:solidFill>
                  <a:srgbClr val="002060"/>
                </a:solidFill>
                <a:latin typeface="Arial"/>
                <a:cs typeface="Arial"/>
              </a:rPr>
              <a:t>1.5 </a:t>
            </a:r>
            <a:r>
              <a:rPr lang="es-CL" sz="1600" spc="5" noProof="0" dirty="0">
                <a:solidFill>
                  <a:srgbClr val="002060"/>
                </a:solidFill>
                <a:latin typeface="Arial"/>
                <a:cs typeface="Arial"/>
              </a:rPr>
              <a:t>m </a:t>
            </a:r>
            <a:r>
              <a:rPr lang="es-CL" sz="1600" noProof="0" dirty="0">
                <a:solidFill>
                  <a:srgbClr val="002060"/>
                </a:solidFill>
                <a:latin typeface="Arial"/>
                <a:cs typeface="Arial"/>
              </a:rPr>
              <a:t>entre</a:t>
            </a:r>
            <a:r>
              <a:rPr lang="es-CL" sz="1600" spc="-75" noProof="0" dirty="0">
                <a:solidFill>
                  <a:srgbClr val="002060"/>
                </a:solidFill>
                <a:latin typeface="Arial"/>
                <a:cs typeface="Arial"/>
              </a:rPr>
              <a:t> </a:t>
            </a:r>
            <a:r>
              <a:rPr lang="es-CL" sz="1600" noProof="0" dirty="0">
                <a:solidFill>
                  <a:srgbClr val="002060"/>
                </a:solidFill>
                <a:latin typeface="Arial"/>
                <a:cs typeface="Arial"/>
              </a:rPr>
              <a:t>secciones.</a:t>
            </a:r>
          </a:p>
          <a:p>
            <a:pPr marL="756285" marR="3435985" indent="-287020">
              <a:lnSpc>
                <a:spcPts val="1920"/>
              </a:lnSpc>
              <a:spcBef>
                <a:spcPts val="465"/>
              </a:spcBef>
              <a:buClr>
                <a:srgbClr val="002060"/>
              </a:buClr>
              <a:buFont typeface="Wingdings" panose="05000000000000000000" pitchFamily="2" charset="2"/>
              <a:buChar char="ü"/>
              <a:tabLst>
                <a:tab pos="756285" algn="l"/>
                <a:tab pos="756920" algn="l"/>
                <a:tab pos="1870075" algn="l"/>
                <a:tab pos="3322954" algn="l"/>
                <a:tab pos="3967479" algn="l"/>
              </a:tabLst>
            </a:pPr>
            <a:r>
              <a:rPr lang="es-CL" sz="1600" noProof="0" dirty="0">
                <a:solidFill>
                  <a:srgbClr val="002060"/>
                </a:solidFill>
                <a:latin typeface="Arial"/>
                <a:cs typeface="Arial"/>
              </a:rPr>
              <a:t>Pasillos </a:t>
            </a:r>
            <a:r>
              <a:rPr lang="es-CL" sz="1600" spc="-10" noProof="0" dirty="0">
                <a:solidFill>
                  <a:srgbClr val="002060"/>
                </a:solidFill>
                <a:latin typeface="Arial"/>
                <a:cs typeface="Arial"/>
              </a:rPr>
              <a:t>p</a:t>
            </a:r>
            <a:r>
              <a:rPr lang="es-CL" sz="1600" spc="5" noProof="0" dirty="0">
                <a:solidFill>
                  <a:srgbClr val="002060"/>
                </a:solidFill>
                <a:latin typeface="Arial"/>
                <a:cs typeface="Arial"/>
              </a:rPr>
              <a:t>r</a:t>
            </a:r>
            <a:r>
              <a:rPr lang="es-CL" sz="1600" noProof="0" dirty="0">
                <a:solidFill>
                  <a:srgbClr val="002060"/>
                </a:solidFill>
                <a:latin typeface="Arial"/>
                <a:cs typeface="Arial"/>
              </a:rPr>
              <a:t>in</a:t>
            </a:r>
            <a:r>
              <a:rPr lang="es-CL" sz="1600" spc="10" noProof="0" dirty="0">
                <a:solidFill>
                  <a:srgbClr val="002060"/>
                </a:solidFill>
                <a:latin typeface="Arial"/>
                <a:cs typeface="Arial"/>
              </a:rPr>
              <a:t>c</a:t>
            </a:r>
            <a:r>
              <a:rPr lang="es-CL" sz="1600" noProof="0" dirty="0">
                <a:solidFill>
                  <a:srgbClr val="002060"/>
                </a:solidFill>
                <a:latin typeface="Arial"/>
                <a:cs typeface="Arial"/>
              </a:rPr>
              <a:t>ip</a:t>
            </a:r>
            <a:r>
              <a:rPr lang="es-CL" sz="1600" spc="5" noProof="0" dirty="0">
                <a:solidFill>
                  <a:srgbClr val="002060"/>
                </a:solidFill>
                <a:latin typeface="Arial"/>
                <a:cs typeface="Arial"/>
              </a:rPr>
              <a:t>a</a:t>
            </a:r>
            <a:r>
              <a:rPr lang="es-CL" sz="1600" noProof="0" dirty="0">
                <a:solidFill>
                  <a:srgbClr val="002060"/>
                </a:solidFill>
                <a:latin typeface="Arial"/>
                <a:cs typeface="Arial"/>
              </a:rPr>
              <a:t>les con </a:t>
            </a:r>
            <a:r>
              <a:rPr lang="es-CL" sz="1600" spc="-10" noProof="0" dirty="0">
                <a:solidFill>
                  <a:srgbClr val="002060"/>
                </a:solidFill>
                <a:latin typeface="Arial"/>
                <a:cs typeface="Arial"/>
              </a:rPr>
              <a:t>un  </a:t>
            </a:r>
            <a:r>
              <a:rPr lang="es-CL" sz="1600" noProof="0" dirty="0">
                <a:solidFill>
                  <a:srgbClr val="002060"/>
                </a:solidFill>
                <a:latin typeface="Arial"/>
                <a:cs typeface="Arial"/>
              </a:rPr>
              <a:t>mínimo </a:t>
            </a:r>
            <a:r>
              <a:rPr lang="es-CL" sz="1600" spc="-5" noProof="0" dirty="0">
                <a:solidFill>
                  <a:srgbClr val="002060"/>
                </a:solidFill>
                <a:latin typeface="Arial"/>
                <a:cs typeface="Arial"/>
              </a:rPr>
              <a:t>2.5 </a:t>
            </a:r>
            <a:r>
              <a:rPr lang="es-CL" sz="1600" noProof="0" dirty="0">
                <a:solidFill>
                  <a:srgbClr val="002060"/>
                </a:solidFill>
                <a:latin typeface="Arial"/>
                <a:cs typeface="Arial"/>
              </a:rPr>
              <a:t>m de</a:t>
            </a:r>
            <a:r>
              <a:rPr lang="es-CL" sz="1600" spc="-80" noProof="0" dirty="0">
                <a:solidFill>
                  <a:srgbClr val="002060"/>
                </a:solidFill>
                <a:latin typeface="Arial"/>
                <a:cs typeface="Arial"/>
              </a:rPr>
              <a:t> </a:t>
            </a:r>
            <a:r>
              <a:rPr lang="es-CL" sz="1600" noProof="0" dirty="0">
                <a:solidFill>
                  <a:srgbClr val="002060"/>
                </a:solidFill>
                <a:latin typeface="Arial"/>
                <a:cs typeface="Arial"/>
              </a:rPr>
              <a:t>ancho.</a:t>
            </a:r>
          </a:p>
          <a:p>
            <a:pPr marL="756285" marR="3434715" indent="-287020">
              <a:lnSpc>
                <a:spcPts val="1920"/>
              </a:lnSpc>
              <a:spcBef>
                <a:spcPts val="480"/>
              </a:spcBef>
              <a:buClr>
                <a:srgbClr val="002060"/>
              </a:buClr>
              <a:buFont typeface="Wingdings" panose="05000000000000000000" pitchFamily="2" charset="2"/>
              <a:buChar char="ü"/>
              <a:tabLst>
                <a:tab pos="756285" algn="l"/>
                <a:tab pos="756920" algn="l"/>
                <a:tab pos="1684020" algn="l"/>
                <a:tab pos="3402329" algn="l"/>
              </a:tabLst>
            </a:pPr>
            <a:r>
              <a:rPr lang="es-CL" sz="1600" noProof="0" dirty="0">
                <a:solidFill>
                  <a:srgbClr val="002060"/>
                </a:solidFill>
                <a:latin typeface="Arial"/>
                <a:cs typeface="Arial"/>
              </a:rPr>
              <a:t>Estas</a:t>
            </a:r>
            <a:r>
              <a:rPr lang="es-CL" sz="1600" dirty="0">
                <a:solidFill>
                  <a:srgbClr val="002060"/>
                </a:solidFill>
                <a:latin typeface="Arial"/>
                <a:cs typeface="Arial"/>
              </a:rPr>
              <a:t> </a:t>
            </a:r>
            <a:r>
              <a:rPr lang="es-CL" sz="1600" noProof="0" dirty="0">
                <a:solidFill>
                  <a:srgbClr val="002060"/>
                </a:solidFill>
                <a:latin typeface="Arial"/>
                <a:cs typeface="Arial"/>
              </a:rPr>
              <a:t>di</a:t>
            </a:r>
            <a:r>
              <a:rPr lang="es-CL" sz="1600" spc="-15" noProof="0" dirty="0">
                <a:solidFill>
                  <a:srgbClr val="002060"/>
                </a:solidFill>
                <a:latin typeface="Arial"/>
                <a:cs typeface="Arial"/>
              </a:rPr>
              <a:t>m</a:t>
            </a:r>
            <a:r>
              <a:rPr lang="es-CL" sz="1600" spc="-10" noProof="0" dirty="0">
                <a:solidFill>
                  <a:srgbClr val="002060"/>
                </a:solidFill>
                <a:latin typeface="Arial"/>
                <a:cs typeface="Arial"/>
              </a:rPr>
              <a:t>e</a:t>
            </a:r>
            <a:r>
              <a:rPr lang="es-CL" sz="1600" noProof="0" dirty="0">
                <a:solidFill>
                  <a:srgbClr val="002060"/>
                </a:solidFill>
                <a:latin typeface="Arial"/>
                <a:cs typeface="Arial"/>
              </a:rPr>
              <a:t>n</a:t>
            </a:r>
            <a:r>
              <a:rPr lang="es-CL" sz="1600" spc="5" noProof="0" dirty="0">
                <a:solidFill>
                  <a:srgbClr val="002060"/>
                </a:solidFill>
                <a:latin typeface="Arial"/>
                <a:cs typeface="Arial"/>
              </a:rPr>
              <a:t>s</a:t>
            </a:r>
            <a:r>
              <a:rPr lang="es-CL" sz="1600" noProof="0" dirty="0">
                <a:solidFill>
                  <a:srgbClr val="002060"/>
                </a:solidFill>
                <a:latin typeface="Arial"/>
                <a:cs typeface="Arial"/>
              </a:rPr>
              <a:t>ion</a:t>
            </a:r>
            <a:r>
              <a:rPr lang="es-CL" sz="1600" spc="-10" noProof="0" dirty="0">
                <a:solidFill>
                  <a:srgbClr val="002060"/>
                </a:solidFill>
                <a:latin typeface="Arial"/>
                <a:cs typeface="Arial"/>
              </a:rPr>
              <a:t>e</a:t>
            </a:r>
            <a:r>
              <a:rPr lang="es-CL" sz="1600" noProof="0" dirty="0">
                <a:solidFill>
                  <a:srgbClr val="002060"/>
                </a:solidFill>
                <a:latin typeface="Arial"/>
                <a:cs typeface="Arial"/>
              </a:rPr>
              <a:t>s p</a:t>
            </a:r>
            <a:r>
              <a:rPr lang="es-CL" sz="1600" spc="-10" noProof="0" dirty="0">
                <a:solidFill>
                  <a:srgbClr val="002060"/>
                </a:solidFill>
                <a:latin typeface="Arial"/>
                <a:cs typeface="Arial"/>
              </a:rPr>
              <a:t>u</a:t>
            </a:r>
            <a:r>
              <a:rPr lang="es-CL" sz="1600" noProof="0" dirty="0">
                <a:solidFill>
                  <a:srgbClr val="002060"/>
                </a:solidFill>
                <a:latin typeface="Arial"/>
                <a:cs typeface="Arial"/>
              </a:rPr>
              <a:t>ed</a:t>
            </a:r>
            <a:r>
              <a:rPr lang="es-CL" sz="1600" spc="-10" noProof="0" dirty="0">
                <a:solidFill>
                  <a:srgbClr val="002060"/>
                </a:solidFill>
                <a:latin typeface="Arial"/>
                <a:cs typeface="Arial"/>
              </a:rPr>
              <a:t>e</a:t>
            </a:r>
            <a:r>
              <a:rPr lang="es-CL" sz="1600" noProof="0" dirty="0">
                <a:solidFill>
                  <a:srgbClr val="002060"/>
                </a:solidFill>
                <a:latin typeface="Arial"/>
                <a:cs typeface="Arial"/>
              </a:rPr>
              <a:t>n  utilizarse para</a:t>
            </a:r>
            <a:r>
              <a:rPr lang="es-CL" sz="1600" spc="-60" noProof="0" dirty="0">
                <a:solidFill>
                  <a:srgbClr val="002060"/>
                </a:solidFill>
                <a:latin typeface="Arial"/>
                <a:cs typeface="Arial"/>
              </a:rPr>
              <a:t> </a:t>
            </a:r>
            <a:r>
              <a:rPr lang="es-CL" sz="1600" noProof="0" dirty="0">
                <a:solidFill>
                  <a:srgbClr val="002060"/>
                </a:solidFill>
                <a:latin typeface="Arial"/>
                <a:cs typeface="Arial"/>
              </a:rPr>
              <a:t>pallets.</a:t>
            </a:r>
          </a:p>
          <a:p>
            <a:endParaRPr lang="es-CL" sz="16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75399" y="3384676"/>
            <a:ext cx="4037329" cy="330835"/>
          </a:xfrm>
          <a:prstGeom prst="rect">
            <a:avLst/>
          </a:prstGeom>
        </p:spPr>
        <p:txBody>
          <a:bodyPr vert="horz" wrap="square" lIns="0" tIns="13335" rIns="0" bIns="0" rtlCol="0">
            <a:spAutoFit/>
          </a:bodyPr>
          <a:lstStyle/>
          <a:p>
            <a:pPr marL="12065">
              <a:lnSpc>
                <a:spcPct val="100000"/>
              </a:lnSpc>
              <a:spcBef>
                <a:spcPts val="105"/>
              </a:spcBef>
              <a:buClr>
                <a:srgbClr val="FB0028"/>
              </a:buClr>
              <a:tabLst>
                <a:tab pos="207010" algn="l"/>
              </a:tabLst>
            </a:pPr>
            <a:r>
              <a:rPr lang="es-CL" sz="2000" b="1" noProof="0" dirty="0">
                <a:solidFill>
                  <a:srgbClr val="002060"/>
                </a:solidFill>
                <a:latin typeface="Arial"/>
                <a:cs typeface="Arial"/>
              </a:rPr>
              <a:t>AREAS DE</a:t>
            </a:r>
            <a:r>
              <a:rPr lang="es-CL" sz="2000" b="1" spc="-95" noProof="0" dirty="0">
                <a:solidFill>
                  <a:srgbClr val="002060"/>
                </a:solidFill>
                <a:latin typeface="Arial"/>
                <a:cs typeface="Arial"/>
              </a:rPr>
              <a:t> </a:t>
            </a:r>
            <a:r>
              <a:rPr lang="es-CL" sz="2000" b="1" spc="-5" noProof="0" dirty="0">
                <a:solidFill>
                  <a:srgbClr val="002060"/>
                </a:solidFill>
                <a:latin typeface="Arial"/>
                <a:cs typeface="Arial"/>
              </a:rPr>
              <a:t>ALMACENAMIENTO</a:t>
            </a:r>
            <a:endParaRPr lang="es-CL" sz="2000" noProof="0" dirty="0">
              <a:solidFill>
                <a:srgbClr val="002060"/>
              </a:solidFill>
              <a:latin typeface="Arial"/>
              <a:cs typeface="Arial"/>
            </a:endParaRPr>
          </a:p>
        </p:txBody>
      </p:sp>
      <p:sp>
        <p:nvSpPr>
          <p:cNvPr id="7" name="object 7"/>
          <p:cNvSpPr txBox="1"/>
          <p:nvPr/>
        </p:nvSpPr>
        <p:spPr>
          <a:xfrm>
            <a:off x="275399" y="3715511"/>
            <a:ext cx="7223739" cy="2969403"/>
          </a:xfrm>
          <a:prstGeom prst="rect">
            <a:avLst/>
          </a:prstGeom>
        </p:spPr>
        <p:txBody>
          <a:bodyPr vert="horz" wrap="square" lIns="0" tIns="75565" rIns="0" bIns="0" rtlCol="0">
            <a:spAutoFit/>
          </a:bodyPr>
          <a:lstStyle/>
          <a:p>
            <a:pPr marL="12700">
              <a:lnSpc>
                <a:spcPct val="100000"/>
              </a:lnSpc>
              <a:spcBef>
                <a:spcPts val="595"/>
              </a:spcBef>
            </a:pPr>
            <a:r>
              <a:rPr lang="es-CL" sz="2000" b="1" noProof="0" dirty="0">
                <a:solidFill>
                  <a:srgbClr val="002060"/>
                </a:solidFill>
                <a:latin typeface="Arial"/>
                <a:cs typeface="Arial"/>
              </a:rPr>
              <a:t>EXTERIOR:</a:t>
            </a:r>
            <a:endParaRPr lang="es-CL" sz="2000" noProof="0" dirty="0">
              <a:solidFill>
                <a:srgbClr val="002060"/>
              </a:solidFill>
              <a:latin typeface="Arial"/>
              <a:cs typeface="Arial"/>
            </a:endParaRPr>
          </a:p>
          <a:p>
            <a:pPr marL="548640" marR="331470" indent="-342900">
              <a:lnSpc>
                <a:spcPts val="2590"/>
              </a:lnSpc>
              <a:spcBef>
                <a:spcPts val="915"/>
              </a:spcBef>
              <a:buFont typeface="Wingdings" panose="05000000000000000000" pitchFamily="2" charset="2"/>
              <a:buChar char="ü"/>
            </a:pPr>
            <a:r>
              <a:rPr lang="es-CL" sz="2000" spc="20" noProof="0" dirty="0">
                <a:solidFill>
                  <a:srgbClr val="002060"/>
                </a:solidFill>
                <a:latin typeface="Arial"/>
                <a:cs typeface="Arial"/>
              </a:rPr>
              <a:t>Se </a:t>
            </a:r>
            <a:r>
              <a:rPr lang="es-CL" sz="2000" spc="-5" noProof="0" dirty="0">
                <a:solidFill>
                  <a:srgbClr val="002060"/>
                </a:solidFill>
                <a:latin typeface="Arial"/>
                <a:cs typeface="Arial"/>
              </a:rPr>
              <a:t>almacenan al aire libre sin  muros ni barreras de protección  contra incendios.</a:t>
            </a:r>
            <a:endParaRPr lang="es-CL" sz="2000" noProof="0" dirty="0">
              <a:solidFill>
                <a:srgbClr val="002060"/>
              </a:solidFill>
              <a:latin typeface="Arial"/>
              <a:cs typeface="Arial"/>
            </a:endParaRPr>
          </a:p>
          <a:p>
            <a:pPr marL="548640" marR="800735" indent="-342900">
              <a:lnSpc>
                <a:spcPct val="90000"/>
              </a:lnSpc>
              <a:spcBef>
                <a:spcPts val="540"/>
              </a:spcBef>
              <a:buFont typeface="Wingdings" panose="05000000000000000000" pitchFamily="2" charset="2"/>
              <a:buChar char="ü"/>
            </a:pPr>
            <a:r>
              <a:rPr lang="es-CL" sz="2000" spc="5" noProof="0" dirty="0">
                <a:solidFill>
                  <a:srgbClr val="002060"/>
                </a:solidFill>
                <a:latin typeface="Arial"/>
                <a:cs typeface="Arial"/>
              </a:rPr>
              <a:t>Deben </a:t>
            </a:r>
            <a:r>
              <a:rPr lang="es-CL" sz="2000" noProof="0" dirty="0">
                <a:solidFill>
                  <a:srgbClr val="002060"/>
                </a:solidFill>
                <a:latin typeface="Arial"/>
                <a:cs typeface="Arial"/>
              </a:rPr>
              <a:t>mantenerse </a:t>
            </a:r>
            <a:r>
              <a:rPr lang="es-CL" sz="2000" spc="-5" noProof="0" dirty="0">
                <a:solidFill>
                  <a:srgbClr val="002060"/>
                </a:solidFill>
                <a:latin typeface="Arial"/>
                <a:cs typeface="Arial"/>
              </a:rPr>
              <a:t>libres </a:t>
            </a:r>
            <a:r>
              <a:rPr lang="es-CL" sz="2000" noProof="0" dirty="0">
                <a:solidFill>
                  <a:srgbClr val="002060"/>
                </a:solidFill>
                <a:latin typeface="Arial"/>
                <a:cs typeface="Arial"/>
              </a:rPr>
              <a:t>de  </a:t>
            </a:r>
            <a:r>
              <a:rPr lang="es-CL" sz="2000" spc="-5" noProof="0" dirty="0">
                <a:solidFill>
                  <a:srgbClr val="002060"/>
                </a:solidFill>
                <a:latin typeface="Arial"/>
                <a:cs typeface="Arial"/>
              </a:rPr>
              <a:t>maleza, desechos </a:t>
            </a:r>
            <a:r>
              <a:rPr lang="es-CL" sz="2000" noProof="0" dirty="0">
                <a:solidFill>
                  <a:srgbClr val="002060"/>
                </a:solidFill>
                <a:latin typeface="Arial"/>
                <a:cs typeface="Arial"/>
              </a:rPr>
              <a:t>y </a:t>
            </a:r>
            <a:r>
              <a:rPr lang="es-CL" sz="2000" spc="-5" noProof="0" dirty="0">
                <a:solidFill>
                  <a:srgbClr val="002060"/>
                </a:solidFill>
                <a:latin typeface="Arial"/>
                <a:cs typeface="Arial"/>
              </a:rPr>
              <a:t>otros  materiales combustibles no  necesarios para el  almacenamiento.</a:t>
            </a:r>
            <a:endParaRPr lang="es-CL" sz="2000" noProof="0" dirty="0">
              <a:solidFill>
                <a:srgbClr val="002060"/>
              </a:solidFill>
              <a:latin typeface="Arial"/>
              <a:cs typeface="Arial"/>
            </a:endParaRPr>
          </a:p>
          <a:p>
            <a:pPr marL="548640" marR="5080" indent="-342900">
              <a:lnSpc>
                <a:spcPct val="90000"/>
              </a:lnSpc>
              <a:spcBef>
                <a:spcPts val="580"/>
              </a:spcBef>
              <a:buFont typeface="Wingdings" panose="05000000000000000000" pitchFamily="2" charset="2"/>
              <a:buChar char="ü"/>
            </a:pPr>
            <a:r>
              <a:rPr lang="es-CL" sz="2000" spc="20" noProof="0" dirty="0">
                <a:solidFill>
                  <a:srgbClr val="002060"/>
                </a:solidFill>
                <a:latin typeface="Arial"/>
                <a:cs typeface="Arial"/>
              </a:rPr>
              <a:t>El </a:t>
            </a:r>
            <a:r>
              <a:rPr lang="es-CL" sz="2000" noProof="0" dirty="0">
                <a:solidFill>
                  <a:srgbClr val="002060"/>
                </a:solidFill>
                <a:latin typeface="Arial"/>
                <a:cs typeface="Arial"/>
              </a:rPr>
              <a:t>piso </a:t>
            </a:r>
            <a:r>
              <a:rPr lang="es-CL" sz="2000" spc="-5" noProof="0" dirty="0">
                <a:solidFill>
                  <a:srgbClr val="002060"/>
                </a:solidFill>
                <a:latin typeface="Arial"/>
                <a:cs typeface="Arial"/>
              </a:rPr>
              <a:t>debe </a:t>
            </a:r>
            <a:r>
              <a:rPr lang="es-CL" sz="2000" noProof="0" dirty="0">
                <a:solidFill>
                  <a:srgbClr val="002060"/>
                </a:solidFill>
                <a:latin typeface="Arial"/>
                <a:cs typeface="Arial"/>
              </a:rPr>
              <a:t>tener una </a:t>
            </a:r>
            <a:r>
              <a:rPr lang="es-CL" sz="2000" spc="-5" noProof="0" dirty="0">
                <a:solidFill>
                  <a:srgbClr val="002060"/>
                </a:solidFill>
                <a:latin typeface="Arial"/>
                <a:cs typeface="Arial"/>
              </a:rPr>
              <a:t>pendiente  que permitan desviar los posible  derrames lejos de los edificios o  rodearse de un dique de al</a:t>
            </a:r>
            <a:r>
              <a:rPr lang="es-CL" sz="2000" spc="70" noProof="0" dirty="0">
                <a:solidFill>
                  <a:srgbClr val="002060"/>
                </a:solidFill>
                <a:latin typeface="Arial"/>
                <a:cs typeface="Arial"/>
              </a:rPr>
              <a:t> </a:t>
            </a:r>
            <a:r>
              <a:rPr lang="es-CL" sz="2000" spc="-5" noProof="0" dirty="0">
                <a:solidFill>
                  <a:srgbClr val="002060"/>
                </a:solidFill>
                <a:latin typeface="Arial"/>
                <a:cs typeface="Arial"/>
              </a:rPr>
              <a:t>menos</a:t>
            </a:r>
            <a:endParaRPr lang="es-CL" sz="2000" noProof="0" dirty="0">
              <a:solidFill>
                <a:srgbClr val="002060"/>
              </a:solidFill>
              <a:latin typeface="Arial"/>
              <a:cs typeface="Arial"/>
            </a:endParaRPr>
          </a:p>
        </p:txBody>
      </p:sp>
      <p:sp>
        <p:nvSpPr>
          <p:cNvPr id="9" name="object 9"/>
          <p:cNvSpPr/>
          <p:nvPr/>
        </p:nvSpPr>
        <p:spPr>
          <a:xfrm>
            <a:off x="6739998" y="2653258"/>
            <a:ext cx="2128603" cy="2969403"/>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13" name="object 13"/>
          <p:cNvSpPr txBox="1">
            <a:spLocks noGrp="1"/>
          </p:cNvSpPr>
          <p:nvPr>
            <p:ph type="title" idx="4294967295"/>
          </p:nvPr>
        </p:nvSpPr>
        <p:spPr>
          <a:xfrm>
            <a:off x="67916" y="1668572"/>
            <a:ext cx="5757721" cy="1296892"/>
          </a:xfrm>
          <a:prstGeom prst="rect">
            <a:avLst/>
          </a:prstGeom>
        </p:spPr>
        <p:txBody>
          <a:bodyPr vert="horz" wrap="square" lIns="0" tIns="308990" rIns="0" bIns="0" rtlCol="0">
            <a:spAutoFit/>
          </a:bodyPr>
          <a:lstStyle/>
          <a:p>
            <a:pPr marL="224154" marR="5080" indent="184150">
              <a:lnSpc>
                <a:spcPct val="100000"/>
              </a:lnSpc>
              <a:spcBef>
                <a:spcPts val="105"/>
              </a:spcBef>
            </a:pPr>
            <a:r>
              <a:rPr lang="es-CL" sz="32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32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32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4862" y="6341161"/>
            <a:ext cx="199445"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5701258" y="2773179"/>
            <a:ext cx="2438399" cy="2886855"/>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12" name="object 12"/>
          <p:cNvSpPr txBox="1"/>
          <p:nvPr/>
        </p:nvSpPr>
        <p:spPr>
          <a:xfrm>
            <a:off x="119922" y="2622866"/>
            <a:ext cx="7673340" cy="4235134"/>
          </a:xfrm>
          <a:prstGeom prst="rect">
            <a:avLst/>
          </a:prstGeom>
        </p:spPr>
        <p:txBody>
          <a:bodyPr vert="horz" wrap="square" lIns="0" tIns="13335" rIns="0" bIns="0" rtlCol="0">
            <a:spAutoFit/>
          </a:bodyPr>
          <a:lstStyle/>
          <a:p>
            <a:pPr marL="12065" marR="3216910">
              <a:lnSpc>
                <a:spcPct val="100000"/>
              </a:lnSpc>
              <a:spcBef>
                <a:spcPts val="105"/>
              </a:spcBef>
              <a:buClr>
                <a:srgbClr val="FB0028"/>
              </a:buClr>
              <a:tabLst>
                <a:tab pos="354965" algn="l"/>
                <a:tab pos="355600" algn="l"/>
              </a:tabLst>
            </a:pPr>
            <a:r>
              <a:rPr lang="es-CL" sz="1600" b="1" noProof="0" dirty="0">
                <a:solidFill>
                  <a:srgbClr val="002060"/>
                </a:solidFill>
                <a:latin typeface="Arial"/>
                <a:cs typeface="Arial"/>
              </a:rPr>
              <a:t>ELIMINAR FUENTES </a:t>
            </a:r>
            <a:r>
              <a:rPr lang="es-CL" sz="1600" b="1" spc="5" noProof="0" dirty="0">
                <a:solidFill>
                  <a:srgbClr val="002060"/>
                </a:solidFill>
                <a:latin typeface="Arial"/>
                <a:cs typeface="Arial"/>
              </a:rPr>
              <a:t>DE</a:t>
            </a:r>
            <a:r>
              <a:rPr lang="es-CL" sz="1600" b="1" spc="-100" noProof="0" dirty="0">
                <a:solidFill>
                  <a:srgbClr val="002060"/>
                </a:solidFill>
                <a:latin typeface="Arial"/>
                <a:cs typeface="Arial"/>
              </a:rPr>
              <a:t> </a:t>
            </a:r>
            <a:r>
              <a:rPr lang="es-CL" sz="1600" b="1" spc="-20" noProof="0" dirty="0">
                <a:solidFill>
                  <a:srgbClr val="002060"/>
                </a:solidFill>
                <a:latin typeface="Arial"/>
                <a:cs typeface="Arial"/>
              </a:rPr>
              <a:t>CHISPAS  ELECTROSTATICAS:</a:t>
            </a:r>
            <a:endParaRPr lang="es-CL" sz="1600" noProof="0" dirty="0">
              <a:solidFill>
                <a:srgbClr val="002060"/>
              </a:solidFill>
              <a:latin typeface="Arial"/>
              <a:cs typeface="Arial"/>
            </a:endParaRPr>
          </a:p>
          <a:p>
            <a:pPr marL="755015" marR="2212975" lvl="1" indent="-285750">
              <a:lnSpc>
                <a:spcPct val="100000"/>
              </a:lnSpc>
              <a:spcBef>
                <a:spcPts val="480"/>
              </a:spcBef>
              <a:buClr>
                <a:srgbClr val="FB0028"/>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Evitar el uso de ropa propensa a generar  este tipo de chispas (prendas  compuestas parcial o totalmente de</a:t>
            </a:r>
            <a:r>
              <a:rPr lang="es-CL" spc="-170" noProof="0" dirty="0">
                <a:solidFill>
                  <a:srgbClr val="002060"/>
                </a:solidFill>
                <a:latin typeface="Arial"/>
                <a:cs typeface="Arial"/>
              </a:rPr>
              <a:t> </a:t>
            </a:r>
            <a:r>
              <a:rPr lang="es-CL" noProof="0" dirty="0">
                <a:solidFill>
                  <a:srgbClr val="002060"/>
                </a:solidFill>
                <a:latin typeface="Arial"/>
                <a:cs typeface="Arial"/>
              </a:rPr>
              <a:t>fibras  de lana, fibras sintéticas,</a:t>
            </a:r>
            <a:r>
              <a:rPr lang="es-CL" spc="-95" noProof="0" dirty="0">
                <a:solidFill>
                  <a:srgbClr val="002060"/>
                </a:solidFill>
                <a:latin typeface="Arial"/>
                <a:cs typeface="Arial"/>
              </a:rPr>
              <a:t> </a:t>
            </a:r>
            <a:r>
              <a:rPr lang="es-CL" noProof="0" dirty="0">
                <a:solidFill>
                  <a:srgbClr val="002060"/>
                </a:solidFill>
                <a:latin typeface="Arial"/>
                <a:cs typeface="Arial"/>
              </a:rPr>
              <a:t>etc.)</a:t>
            </a:r>
          </a:p>
          <a:p>
            <a:pPr marL="755015" marR="2280285" lvl="1" indent="-285750">
              <a:lnSpc>
                <a:spcPct val="100000"/>
              </a:lnSpc>
              <a:spcBef>
                <a:spcPts val="480"/>
              </a:spcBef>
              <a:buClr>
                <a:srgbClr val="FB0028"/>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Disponer de conexiones a </a:t>
            </a:r>
            <a:r>
              <a:rPr lang="es-CL" spc="-5" noProof="0" dirty="0">
                <a:solidFill>
                  <a:srgbClr val="002060"/>
                </a:solidFill>
                <a:latin typeface="Arial"/>
                <a:cs typeface="Arial"/>
              </a:rPr>
              <a:t>tierra </a:t>
            </a:r>
            <a:r>
              <a:rPr lang="es-CL" noProof="0" dirty="0">
                <a:solidFill>
                  <a:srgbClr val="002060"/>
                </a:solidFill>
                <a:latin typeface="Arial"/>
                <a:cs typeface="Arial"/>
              </a:rPr>
              <a:t>de</a:t>
            </a:r>
            <a:r>
              <a:rPr lang="es-CL" spc="-114" noProof="0" dirty="0">
                <a:solidFill>
                  <a:srgbClr val="002060"/>
                </a:solidFill>
                <a:latin typeface="Arial"/>
                <a:cs typeface="Arial"/>
              </a:rPr>
              <a:t> </a:t>
            </a:r>
            <a:r>
              <a:rPr lang="es-CL" noProof="0" dirty="0">
                <a:solidFill>
                  <a:srgbClr val="002060"/>
                </a:solidFill>
                <a:latin typeface="Arial"/>
                <a:cs typeface="Arial"/>
              </a:rPr>
              <a:t>todas  aquellas instalaciones propensas a la  acumulación de electricidad estática (por  ejemplo la unión de la boca de descarga  con el</a:t>
            </a:r>
            <a:r>
              <a:rPr lang="es-CL" spc="-20" noProof="0" dirty="0">
                <a:solidFill>
                  <a:srgbClr val="002060"/>
                </a:solidFill>
                <a:latin typeface="Arial"/>
                <a:cs typeface="Arial"/>
              </a:rPr>
              <a:t> </a:t>
            </a:r>
            <a:r>
              <a:rPr lang="es-CL" noProof="0" dirty="0">
                <a:solidFill>
                  <a:srgbClr val="002060"/>
                </a:solidFill>
                <a:latin typeface="Arial"/>
                <a:cs typeface="Arial"/>
              </a:rPr>
              <a:t>recipiente).</a:t>
            </a:r>
          </a:p>
          <a:p>
            <a:pPr>
              <a:lnSpc>
                <a:spcPct val="100000"/>
              </a:lnSpc>
              <a:spcBef>
                <a:spcPts val="35"/>
              </a:spcBef>
            </a:pPr>
            <a:endParaRPr lang="es-CL" noProof="0" dirty="0">
              <a:solidFill>
                <a:srgbClr val="002060"/>
              </a:solidFill>
              <a:latin typeface="Arial"/>
              <a:cs typeface="Arial"/>
            </a:endParaRPr>
          </a:p>
          <a:p>
            <a:pPr marL="354965">
              <a:lnSpc>
                <a:spcPct val="100000"/>
              </a:lnSpc>
            </a:pPr>
            <a:r>
              <a:rPr lang="es-CL" b="1" i="1" spc="-5" noProof="0" dirty="0">
                <a:solidFill>
                  <a:srgbClr val="002060"/>
                </a:solidFill>
                <a:latin typeface="Arial"/>
                <a:cs typeface="Arial"/>
              </a:rPr>
              <a:t>“TODOS </a:t>
            </a:r>
            <a:r>
              <a:rPr lang="es-CL" b="1" i="1" noProof="0" dirty="0">
                <a:solidFill>
                  <a:srgbClr val="002060"/>
                </a:solidFill>
                <a:latin typeface="Arial"/>
                <a:cs typeface="Arial"/>
              </a:rPr>
              <a:t>LOS </a:t>
            </a:r>
            <a:r>
              <a:rPr lang="es-CL" b="1" i="1" spc="-5" noProof="0" dirty="0">
                <a:solidFill>
                  <a:srgbClr val="002060"/>
                </a:solidFill>
                <a:latin typeface="Arial"/>
                <a:cs typeface="Arial"/>
              </a:rPr>
              <a:t>SISTEMAS </a:t>
            </a:r>
            <a:r>
              <a:rPr lang="es-CL" b="1" i="1" noProof="0" dirty="0">
                <a:solidFill>
                  <a:srgbClr val="002060"/>
                </a:solidFill>
                <a:latin typeface="Arial"/>
                <a:cs typeface="Arial"/>
              </a:rPr>
              <a:t>DE </a:t>
            </a:r>
            <a:r>
              <a:rPr lang="es-CL" b="1" i="1" spc="-5" noProof="0" dirty="0">
                <a:solidFill>
                  <a:srgbClr val="002060"/>
                </a:solidFill>
                <a:latin typeface="Arial"/>
                <a:cs typeface="Arial"/>
              </a:rPr>
              <a:t>ALMACENAMIENTO SE</a:t>
            </a:r>
            <a:r>
              <a:rPr lang="es-CL" b="1" i="1" spc="-130" noProof="0" dirty="0">
                <a:solidFill>
                  <a:srgbClr val="002060"/>
                </a:solidFill>
                <a:latin typeface="Arial"/>
                <a:cs typeface="Arial"/>
              </a:rPr>
              <a:t> </a:t>
            </a:r>
            <a:r>
              <a:rPr lang="es-CL" b="1" i="1" spc="-5" noProof="0" dirty="0">
                <a:solidFill>
                  <a:srgbClr val="002060"/>
                </a:solidFill>
                <a:latin typeface="Arial"/>
                <a:cs typeface="Arial"/>
              </a:rPr>
              <a:t>DEBEN</a:t>
            </a:r>
            <a:endParaRPr lang="es-CL" noProof="0" dirty="0">
              <a:solidFill>
                <a:srgbClr val="002060"/>
              </a:solidFill>
              <a:latin typeface="Arial"/>
              <a:cs typeface="Arial"/>
            </a:endParaRPr>
          </a:p>
          <a:p>
            <a:pPr marL="1054735" marR="5080" indent="-436245">
              <a:lnSpc>
                <a:spcPct val="100000"/>
              </a:lnSpc>
            </a:pPr>
            <a:r>
              <a:rPr lang="es-CL" b="1" i="1" noProof="0" dirty="0">
                <a:solidFill>
                  <a:srgbClr val="002060"/>
                </a:solidFill>
                <a:latin typeface="Arial"/>
                <a:cs typeface="Arial"/>
              </a:rPr>
              <a:t>CONSIDERAR </a:t>
            </a:r>
            <a:r>
              <a:rPr lang="es-CL" b="1" i="1" spc="-20" noProof="0" dirty="0">
                <a:solidFill>
                  <a:srgbClr val="002060"/>
                </a:solidFill>
                <a:latin typeface="Arial"/>
                <a:cs typeface="Arial"/>
              </a:rPr>
              <a:t>ENCLAVES </a:t>
            </a:r>
            <a:r>
              <a:rPr lang="es-CL" b="1" i="1" noProof="0" dirty="0">
                <a:solidFill>
                  <a:srgbClr val="002060"/>
                </a:solidFill>
                <a:latin typeface="Arial"/>
                <a:cs typeface="Arial"/>
              </a:rPr>
              <a:t>QUE </a:t>
            </a:r>
            <a:r>
              <a:rPr lang="es-CL" b="1" i="1" spc="-5" noProof="0" dirty="0">
                <a:solidFill>
                  <a:srgbClr val="002060"/>
                </a:solidFill>
                <a:latin typeface="Arial"/>
                <a:cs typeface="Arial"/>
              </a:rPr>
              <a:t>EVITEN </a:t>
            </a:r>
            <a:r>
              <a:rPr lang="es-CL" b="1" i="1" noProof="0" dirty="0">
                <a:solidFill>
                  <a:srgbClr val="002060"/>
                </a:solidFill>
                <a:latin typeface="Arial"/>
                <a:cs typeface="Arial"/>
              </a:rPr>
              <a:t>LA CAÍDA DE</a:t>
            </a:r>
            <a:r>
              <a:rPr lang="es-CL" b="1" i="1" spc="-140" noProof="0" dirty="0">
                <a:solidFill>
                  <a:srgbClr val="002060"/>
                </a:solidFill>
                <a:latin typeface="Arial"/>
                <a:cs typeface="Arial"/>
              </a:rPr>
              <a:t> </a:t>
            </a:r>
            <a:r>
              <a:rPr lang="es-CL" b="1" i="1" noProof="0" dirty="0">
                <a:solidFill>
                  <a:srgbClr val="002060"/>
                </a:solidFill>
                <a:latin typeface="Arial"/>
                <a:cs typeface="Arial"/>
              </a:rPr>
              <a:t>LOS  </a:t>
            </a:r>
            <a:r>
              <a:rPr lang="es-CL" b="1" i="1" spc="-20" noProof="0" dirty="0">
                <a:solidFill>
                  <a:srgbClr val="002060"/>
                </a:solidFill>
                <a:latin typeface="Arial"/>
                <a:cs typeface="Arial"/>
              </a:rPr>
              <a:t>ESTANTES </a:t>
            </a:r>
            <a:r>
              <a:rPr lang="es-CL" b="1" i="1" noProof="0" dirty="0">
                <a:solidFill>
                  <a:srgbClr val="002060"/>
                </a:solidFill>
                <a:latin typeface="Arial"/>
                <a:cs typeface="Arial"/>
              </a:rPr>
              <a:t>O SUS CONTENIDOS ANTE UN</a:t>
            </a:r>
            <a:r>
              <a:rPr lang="es-CL" b="1" i="1" spc="-130" noProof="0" dirty="0">
                <a:solidFill>
                  <a:srgbClr val="002060"/>
                </a:solidFill>
                <a:latin typeface="Arial"/>
                <a:cs typeface="Arial"/>
              </a:rPr>
              <a:t> </a:t>
            </a:r>
            <a:r>
              <a:rPr lang="es-CL" b="1" i="1" spc="-5" noProof="0" dirty="0">
                <a:solidFill>
                  <a:srgbClr val="002060"/>
                </a:solidFill>
                <a:latin typeface="Arial"/>
                <a:cs typeface="Arial"/>
              </a:rPr>
              <a:t>SISMO”</a:t>
            </a:r>
            <a:endParaRPr lang="es-CL" noProof="0" dirty="0">
              <a:solidFill>
                <a:srgbClr val="002060"/>
              </a:solidFill>
              <a:latin typeface="Arial"/>
              <a:cs typeface="Arial"/>
            </a:endParaRPr>
          </a:p>
        </p:txBody>
      </p:sp>
      <p:sp>
        <p:nvSpPr>
          <p:cNvPr id="16" name="object 16"/>
          <p:cNvSpPr txBox="1">
            <a:spLocks noGrp="1"/>
          </p:cNvSpPr>
          <p:nvPr>
            <p:ph type="title" idx="4294967295"/>
          </p:nvPr>
        </p:nvSpPr>
        <p:spPr>
          <a:xfrm>
            <a:off x="533944" y="1497038"/>
            <a:ext cx="6386513" cy="1050671"/>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4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5572594" y="3095245"/>
            <a:ext cx="2948940" cy="3762755"/>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p:nvPr/>
        </p:nvSpPr>
        <p:spPr>
          <a:xfrm>
            <a:off x="260175" y="2720167"/>
            <a:ext cx="7614284" cy="3606757"/>
          </a:xfrm>
          <a:prstGeom prst="rect">
            <a:avLst/>
          </a:prstGeom>
        </p:spPr>
        <p:txBody>
          <a:bodyPr vert="horz" wrap="square" lIns="0" tIns="53975" rIns="0" bIns="0" rtlCol="0">
            <a:spAutoFit/>
          </a:bodyPr>
          <a:lstStyle/>
          <a:p>
            <a:pPr marL="12065" marR="5080">
              <a:lnSpc>
                <a:spcPts val="2590"/>
              </a:lnSpc>
              <a:spcBef>
                <a:spcPts val="425"/>
              </a:spcBef>
              <a:buClr>
                <a:srgbClr val="FB0028"/>
              </a:buClr>
              <a:tabLst>
                <a:tab pos="354965" algn="l"/>
                <a:tab pos="355600" algn="l"/>
                <a:tab pos="2248535" algn="l"/>
                <a:tab pos="2733040" algn="l"/>
                <a:tab pos="4220845" algn="l"/>
                <a:tab pos="4979670" algn="l"/>
                <a:tab pos="5363845" algn="l"/>
              </a:tabLst>
            </a:pPr>
            <a:r>
              <a:rPr lang="es-CL" b="1" spc="-5" noProof="0" dirty="0">
                <a:solidFill>
                  <a:srgbClr val="002060"/>
                </a:solidFill>
                <a:latin typeface="Arial"/>
                <a:cs typeface="Arial"/>
              </a:rPr>
              <a:t>R</a:t>
            </a:r>
            <a:r>
              <a:rPr lang="es-CL" b="1" spc="-15" noProof="0" dirty="0">
                <a:solidFill>
                  <a:srgbClr val="002060"/>
                </a:solidFill>
                <a:latin typeface="Arial"/>
                <a:cs typeface="Arial"/>
              </a:rPr>
              <a:t>e</a:t>
            </a:r>
            <a:r>
              <a:rPr lang="es-CL" b="1" spc="-5" noProof="0" dirty="0">
                <a:solidFill>
                  <a:srgbClr val="002060"/>
                </a:solidFill>
                <a:latin typeface="Arial"/>
                <a:cs typeface="Arial"/>
              </a:rPr>
              <a:t>glamen</a:t>
            </a:r>
            <a:r>
              <a:rPr lang="es-CL" b="1" spc="5" noProof="0" dirty="0">
                <a:solidFill>
                  <a:srgbClr val="002060"/>
                </a:solidFill>
                <a:latin typeface="Arial"/>
                <a:cs typeface="Arial"/>
              </a:rPr>
              <a:t>t</a:t>
            </a:r>
            <a:r>
              <a:rPr lang="es-CL" b="1" noProof="0" dirty="0">
                <a:solidFill>
                  <a:srgbClr val="002060"/>
                </a:solidFill>
                <a:latin typeface="Arial"/>
                <a:cs typeface="Arial"/>
              </a:rPr>
              <a:t>o </a:t>
            </a:r>
            <a:r>
              <a:rPr lang="es-CL" spc="-10" noProof="0" dirty="0">
                <a:solidFill>
                  <a:srgbClr val="002060"/>
                </a:solidFill>
                <a:latin typeface="Arial"/>
                <a:cs typeface="Arial"/>
              </a:rPr>
              <a:t>d</a:t>
            </a:r>
            <a:r>
              <a:rPr lang="es-CL" spc="-5" noProof="0" dirty="0">
                <a:solidFill>
                  <a:srgbClr val="002060"/>
                </a:solidFill>
                <a:latin typeface="Arial"/>
                <a:cs typeface="Arial"/>
              </a:rPr>
              <a:t>e</a:t>
            </a:r>
            <a:r>
              <a:rPr lang="es-CL" spc="-5" dirty="0">
                <a:solidFill>
                  <a:srgbClr val="002060"/>
                </a:solidFill>
                <a:latin typeface="Arial"/>
                <a:cs typeface="Arial"/>
              </a:rPr>
              <a:t> </a:t>
            </a:r>
            <a:r>
              <a:rPr lang="es-CL" spc="-5" noProof="0" dirty="0">
                <a:solidFill>
                  <a:srgbClr val="002060"/>
                </a:solidFill>
                <a:latin typeface="Arial"/>
                <a:cs typeface="Arial"/>
              </a:rPr>
              <a:t>segu</a:t>
            </a:r>
            <a:r>
              <a:rPr lang="es-CL" noProof="0" dirty="0">
                <a:solidFill>
                  <a:srgbClr val="002060"/>
                </a:solidFill>
                <a:latin typeface="Arial"/>
                <a:cs typeface="Arial"/>
              </a:rPr>
              <a:t>r</a:t>
            </a:r>
            <a:r>
              <a:rPr lang="es-CL" spc="-5" noProof="0" dirty="0">
                <a:solidFill>
                  <a:srgbClr val="002060"/>
                </a:solidFill>
                <a:latin typeface="Arial"/>
                <a:cs typeface="Arial"/>
              </a:rPr>
              <a:t>i</a:t>
            </a:r>
            <a:r>
              <a:rPr lang="es-CL" spc="-15" noProof="0" dirty="0">
                <a:solidFill>
                  <a:srgbClr val="002060"/>
                </a:solidFill>
                <a:latin typeface="Arial"/>
                <a:cs typeface="Arial"/>
              </a:rPr>
              <a:t>d</a:t>
            </a:r>
            <a:r>
              <a:rPr lang="es-CL" noProof="0" dirty="0">
                <a:solidFill>
                  <a:srgbClr val="002060"/>
                </a:solidFill>
                <a:latin typeface="Arial"/>
                <a:cs typeface="Arial"/>
              </a:rPr>
              <a:t>a</a:t>
            </a:r>
            <a:r>
              <a:rPr lang="es-CL" spc="-5" noProof="0" dirty="0">
                <a:solidFill>
                  <a:srgbClr val="002060"/>
                </a:solidFill>
                <a:latin typeface="Arial"/>
                <a:cs typeface="Arial"/>
              </a:rPr>
              <a:t>d</a:t>
            </a:r>
            <a:r>
              <a:rPr lang="es-CL" spc="-5" dirty="0">
                <a:solidFill>
                  <a:srgbClr val="002060"/>
                </a:solidFill>
                <a:latin typeface="Arial"/>
                <a:cs typeface="Arial"/>
              </a:rPr>
              <a:t> </a:t>
            </a:r>
            <a:r>
              <a:rPr lang="es-CL" spc="-5" noProof="0" dirty="0">
                <a:solidFill>
                  <a:srgbClr val="002060"/>
                </a:solidFill>
                <a:latin typeface="Arial"/>
                <a:cs typeface="Arial"/>
              </a:rPr>
              <a:t>para</a:t>
            </a:r>
            <a:r>
              <a:rPr lang="es-CL" spc="-5" dirty="0">
                <a:solidFill>
                  <a:srgbClr val="002060"/>
                </a:solidFill>
                <a:latin typeface="Arial"/>
                <a:cs typeface="Arial"/>
              </a:rPr>
              <a:t> </a:t>
            </a:r>
            <a:r>
              <a:rPr lang="es-CL" spc="-10" noProof="0" dirty="0">
                <a:solidFill>
                  <a:srgbClr val="002060"/>
                </a:solidFill>
                <a:latin typeface="Arial"/>
                <a:cs typeface="Arial"/>
              </a:rPr>
              <a:t>e</a:t>
            </a:r>
            <a:r>
              <a:rPr lang="es-CL" spc="-5" noProof="0" dirty="0">
                <a:solidFill>
                  <a:srgbClr val="002060"/>
                </a:solidFill>
                <a:latin typeface="Arial"/>
                <a:cs typeface="Arial"/>
              </a:rPr>
              <a:t>l</a:t>
            </a:r>
            <a:r>
              <a:rPr lang="es-CL" spc="-5" dirty="0">
                <a:solidFill>
                  <a:srgbClr val="002060"/>
                </a:solidFill>
                <a:latin typeface="Arial"/>
                <a:cs typeface="Arial"/>
              </a:rPr>
              <a:t> </a:t>
            </a:r>
            <a:r>
              <a:rPr lang="es-CL" spc="-5" noProof="0" dirty="0">
                <a:solidFill>
                  <a:srgbClr val="002060"/>
                </a:solidFill>
                <a:latin typeface="Arial"/>
                <a:cs typeface="Arial"/>
              </a:rPr>
              <a:t>a</a:t>
            </a:r>
            <a:r>
              <a:rPr lang="es-CL" spc="-15" noProof="0" dirty="0">
                <a:solidFill>
                  <a:srgbClr val="002060"/>
                </a:solidFill>
                <a:latin typeface="Arial"/>
                <a:cs typeface="Arial"/>
              </a:rPr>
              <a:t>l</a:t>
            </a:r>
            <a:r>
              <a:rPr lang="es-CL" spc="-5" noProof="0" dirty="0">
                <a:solidFill>
                  <a:srgbClr val="002060"/>
                </a:solidFill>
                <a:latin typeface="Arial"/>
                <a:cs typeface="Arial"/>
              </a:rPr>
              <a:t>mac</a:t>
            </a:r>
            <a:r>
              <a:rPr lang="es-CL" noProof="0" dirty="0">
                <a:solidFill>
                  <a:srgbClr val="002060"/>
                </a:solidFill>
                <a:latin typeface="Arial"/>
                <a:cs typeface="Arial"/>
              </a:rPr>
              <a:t>e</a:t>
            </a:r>
            <a:r>
              <a:rPr lang="es-CL" spc="-5" noProof="0" dirty="0">
                <a:solidFill>
                  <a:srgbClr val="002060"/>
                </a:solidFill>
                <a:latin typeface="Arial"/>
                <a:cs typeface="Arial"/>
              </a:rPr>
              <a:t>namiento  de combustibles líquidos derivados del</a:t>
            </a:r>
            <a:r>
              <a:rPr lang="es-CL" spc="120" noProof="0" dirty="0">
                <a:solidFill>
                  <a:srgbClr val="002060"/>
                </a:solidFill>
                <a:latin typeface="Arial"/>
                <a:cs typeface="Arial"/>
              </a:rPr>
              <a:t> </a:t>
            </a:r>
            <a:r>
              <a:rPr lang="es-CL" spc="-5" noProof="0" dirty="0">
                <a:solidFill>
                  <a:srgbClr val="002060"/>
                </a:solidFill>
                <a:latin typeface="Arial"/>
                <a:cs typeface="Arial"/>
              </a:rPr>
              <a:t>petróleo</a:t>
            </a:r>
            <a:endParaRPr lang="es-CL" noProof="0" dirty="0">
              <a:solidFill>
                <a:srgbClr val="002060"/>
              </a:solidFill>
              <a:latin typeface="Arial"/>
              <a:cs typeface="Arial"/>
            </a:endParaRPr>
          </a:p>
          <a:p>
            <a:pPr marL="354965">
              <a:lnSpc>
                <a:spcPct val="100000"/>
              </a:lnSpc>
              <a:spcBef>
                <a:spcPts val="254"/>
              </a:spcBef>
            </a:pPr>
            <a:r>
              <a:rPr lang="es-CL" spc="-5" noProof="0" dirty="0">
                <a:solidFill>
                  <a:srgbClr val="002060"/>
                </a:solidFill>
                <a:latin typeface="Arial"/>
                <a:cs typeface="Arial"/>
              </a:rPr>
              <a:t>(DS nº90).</a:t>
            </a:r>
            <a:endParaRPr lang="es-CL" noProof="0" dirty="0">
              <a:solidFill>
                <a:srgbClr val="002060"/>
              </a:solidFill>
              <a:latin typeface="Arial"/>
              <a:cs typeface="Arial"/>
            </a:endParaRPr>
          </a:p>
          <a:p>
            <a:pPr>
              <a:lnSpc>
                <a:spcPct val="100000"/>
              </a:lnSpc>
              <a:spcBef>
                <a:spcPts val="5"/>
              </a:spcBef>
            </a:pPr>
            <a:endParaRPr lang="es-CL" noProof="0" dirty="0">
              <a:solidFill>
                <a:srgbClr val="002060"/>
              </a:solidFill>
              <a:latin typeface="Arial"/>
              <a:cs typeface="Arial"/>
            </a:endParaRPr>
          </a:p>
          <a:p>
            <a:pPr marL="12065">
              <a:lnSpc>
                <a:spcPct val="100000"/>
              </a:lnSpc>
              <a:spcBef>
                <a:spcPts val="5"/>
              </a:spcBef>
              <a:buClr>
                <a:srgbClr val="FB0028"/>
              </a:buClr>
              <a:tabLst>
                <a:tab pos="354965" algn="l"/>
                <a:tab pos="355600" algn="l"/>
              </a:tabLst>
            </a:pPr>
            <a:r>
              <a:rPr lang="es-CL" b="1" spc="-5" noProof="0" dirty="0">
                <a:solidFill>
                  <a:srgbClr val="002060"/>
                </a:solidFill>
                <a:latin typeface="Arial"/>
                <a:cs typeface="Arial"/>
              </a:rPr>
              <a:t>Control de</a:t>
            </a:r>
            <a:r>
              <a:rPr lang="es-CL" b="1" spc="-10" noProof="0" dirty="0">
                <a:solidFill>
                  <a:srgbClr val="002060"/>
                </a:solidFill>
                <a:latin typeface="Arial"/>
                <a:cs typeface="Arial"/>
              </a:rPr>
              <a:t> </a:t>
            </a:r>
            <a:r>
              <a:rPr lang="es-CL" b="1" spc="-5" noProof="0" dirty="0">
                <a:solidFill>
                  <a:srgbClr val="002060"/>
                </a:solidFill>
                <a:latin typeface="Arial"/>
                <a:cs typeface="Arial"/>
              </a:rPr>
              <a:t>derrames:</a:t>
            </a:r>
            <a:endParaRPr lang="es-CL" noProof="0" dirty="0">
              <a:solidFill>
                <a:srgbClr val="002060"/>
              </a:solidFill>
              <a:latin typeface="Arial"/>
              <a:cs typeface="Arial"/>
            </a:endParaRPr>
          </a:p>
          <a:p>
            <a:pPr marL="754380" lvl="1" indent="-285750">
              <a:lnSpc>
                <a:spcPct val="100000"/>
              </a:lnSpc>
              <a:spcBef>
                <a:spcPts val="240"/>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Muros de</a:t>
            </a:r>
            <a:r>
              <a:rPr lang="es-CL" spc="-45" noProof="0" dirty="0">
                <a:solidFill>
                  <a:srgbClr val="002060"/>
                </a:solidFill>
                <a:latin typeface="Arial"/>
                <a:cs typeface="Arial"/>
              </a:rPr>
              <a:t> </a:t>
            </a:r>
            <a:r>
              <a:rPr lang="es-CL" noProof="0" dirty="0">
                <a:solidFill>
                  <a:srgbClr val="002060"/>
                </a:solidFill>
                <a:latin typeface="Arial"/>
                <a:cs typeface="Arial"/>
              </a:rPr>
              <a:t>contención.</a:t>
            </a:r>
          </a:p>
          <a:p>
            <a:pPr marL="754380" lvl="1" indent="-285750">
              <a:lnSpc>
                <a:spcPct val="100000"/>
              </a:lnSpc>
              <a:spcBef>
                <a:spcPts val="245"/>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Suelo</a:t>
            </a:r>
            <a:r>
              <a:rPr lang="es-CL" spc="-10" noProof="0" dirty="0">
                <a:solidFill>
                  <a:srgbClr val="002060"/>
                </a:solidFill>
                <a:latin typeface="Arial"/>
                <a:cs typeface="Arial"/>
              </a:rPr>
              <a:t> </a:t>
            </a:r>
            <a:r>
              <a:rPr lang="es-CL" noProof="0" dirty="0">
                <a:solidFill>
                  <a:srgbClr val="002060"/>
                </a:solidFill>
                <a:latin typeface="Arial"/>
                <a:cs typeface="Arial"/>
              </a:rPr>
              <a:t>impermeable.</a:t>
            </a:r>
          </a:p>
          <a:p>
            <a:pPr marL="754380" lvl="1" indent="-285750">
              <a:lnSpc>
                <a:spcPct val="100000"/>
              </a:lnSpc>
              <a:spcBef>
                <a:spcPts val="240"/>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Pozo estanco separado 20 m.</a:t>
            </a:r>
            <a:r>
              <a:rPr lang="es-CL" spc="-125" noProof="0" dirty="0">
                <a:solidFill>
                  <a:srgbClr val="002060"/>
                </a:solidFill>
                <a:latin typeface="Arial"/>
                <a:cs typeface="Arial"/>
              </a:rPr>
              <a:t> </a:t>
            </a:r>
            <a:r>
              <a:rPr lang="es-CL" noProof="0" dirty="0">
                <a:solidFill>
                  <a:srgbClr val="002060"/>
                </a:solidFill>
                <a:latin typeface="Arial"/>
                <a:cs typeface="Arial"/>
              </a:rPr>
              <a:t>mínimo.</a:t>
            </a:r>
          </a:p>
          <a:p>
            <a:pPr lvl="1">
              <a:lnSpc>
                <a:spcPct val="100000"/>
              </a:lnSpc>
              <a:buClr>
                <a:srgbClr val="FB0028"/>
              </a:buClr>
              <a:buFont typeface="Arial"/>
              <a:buChar char="–"/>
            </a:pPr>
            <a:endParaRPr lang="es-CL" noProof="0" dirty="0">
              <a:solidFill>
                <a:srgbClr val="002060"/>
              </a:solidFill>
              <a:latin typeface="Arial"/>
              <a:cs typeface="Arial"/>
            </a:endParaRPr>
          </a:p>
          <a:p>
            <a:pPr marL="297815" indent="-285750">
              <a:lnSpc>
                <a:spcPct val="100000"/>
              </a:lnSpc>
              <a:buClr>
                <a:srgbClr val="002060"/>
              </a:buClr>
              <a:buFont typeface="Wingdings" panose="05000000000000000000" pitchFamily="2" charset="2"/>
              <a:buChar char="ü"/>
              <a:tabLst>
                <a:tab pos="354965" algn="l"/>
                <a:tab pos="355600" algn="l"/>
              </a:tabLst>
            </a:pPr>
            <a:r>
              <a:rPr lang="es-CL" b="1" spc="-5" noProof="0" dirty="0">
                <a:solidFill>
                  <a:srgbClr val="002060"/>
                </a:solidFill>
                <a:latin typeface="Arial"/>
                <a:cs typeface="Arial"/>
              </a:rPr>
              <a:t>Sistema de venteo.</a:t>
            </a:r>
            <a:endParaRPr lang="es-CL" noProof="0" dirty="0">
              <a:solidFill>
                <a:srgbClr val="002060"/>
              </a:solidFill>
              <a:latin typeface="Arial"/>
              <a:cs typeface="Arial"/>
            </a:endParaRPr>
          </a:p>
          <a:p>
            <a:pPr>
              <a:lnSpc>
                <a:spcPct val="100000"/>
              </a:lnSpc>
              <a:spcBef>
                <a:spcPts val="10"/>
              </a:spcBef>
              <a:buClr>
                <a:srgbClr val="FB0028"/>
              </a:buClr>
              <a:buFont typeface="Arial"/>
              <a:buChar char="•"/>
            </a:pPr>
            <a:endParaRPr lang="es-CL" noProof="0" dirty="0">
              <a:solidFill>
                <a:srgbClr val="002060"/>
              </a:solidFill>
              <a:latin typeface="Arial"/>
              <a:cs typeface="Arial"/>
            </a:endParaRPr>
          </a:p>
          <a:p>
            <a:pPr marL="297815" indent="-285750">
              <a:lnSpc>
                <a:spcPct val="100000"/>
              </a:lnSpc>
              <a:buClr>
                <a:srgbClr val="002060"/>
              </a:buClr>
              <a:buFont typeface="Wingdings" panose="05000000000000000000" pitchFamily="2" charset="2"/>
              <a:buChar char="ü"/>
              <a:tabLst>
                <a:tab pos="354965" algn="l"/>
                <a:tab pos="355600" algn="l"/>
              </a:tabLst>
            </a:pPr>
            <a:r>
              <a:rPr lang="es-CL" b="1" spc="-5" noProof="0" dirty="0">
                <a:solidFill>
                  <a:srgbClr val="002060"/>
                </a:solidFill>
                <a:latin typeface="Arial"/>
                <a:cs typeface="Arial"/>
              </a:rPr>
              <a:t>Señalización.</a:t>
            </a:r>
            <a:endParaRPr lang="es-CL" noProof="0" dirty="0">
              <a:solidFill>
                <a:srgbClr val="002060"/>
              </a:solidFill>
              <a:latin typeface="Arial"/>
              <a:cs typeface="Arial"/>
            </a:endParaRPr>
          </a:p>
        </p:txBody>
      </p:sp>
      <p:sp>
        <p:nvSpPr>
          <p:cNvPr id="12" name="object 12"/>
          <p:cNvSpPr txBox="1">
            <a:spLocks noGrp="1"/>
          </p:cNvSpPr>
          <p:nvPr>
            <p:ph type="title" idx="4294967295"/>
          </p:nvPr>
        </p:nvSpPr>
        <p:spPr>
          <a:xfrm>
            <a:off x="-92454" y="1699515"/>
            <a:ext cx="8319541" cy="681339"/>
          </a:xfrm>
          <a:prstGeom prst="rect">
            <a:avLst/>
          </a:prstGeom>
        </p:spPr>
        <p:txBody>
          <a:bodyPr vert="horz" wrap="square" lIns="0" tIns="308990" rIns="0" bIns="0" rtlCol="0">
            <a:spAutoFit/>
          </a:bodyPr>
          <a:lstStyle/>
          <a:p>
            <a:pPr marL="224154" marR="5080" indent="184150">
              <a:lnSpc>
                <a:spcPct val="100000"/>
              </a:lnSpc>
              <a:spcBef>
                <a:spcPts val="105"/>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LIQUIDOS</a:t>
            </a:r>
            <a:r>
              <a:rPr lang="es-CL" sz="2400" b="1" u="sng" spc="-9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INFLAMABLES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4862" y="6341161"/>
            <a:ext cx="199445"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a:spLocks noGrp="1"/>
          </p:cNvSpPr>
          <p:nvPr>
            <p:ph type="title" idx="4294967295"/>
          </p:nvPr>
        </p:nvSpPr>
        <p:spPr>
          <a:xfrm>
            <a:off x="-188672" y="1614338"/>
            <a:ext cx="8753051" cy="758208"/>
          </a:xfrm>
          <a:prstGeom prst="rect">
            <a:avLst/>
          </a:prstGeom>
        </p:spPr>
        <p:txBody>
          <a:bodyPr vert="horz" wrap="square" lIns="0" tIns="385115" rIns="0" bIns="0" rtlCol="0">
            <a:spAutoFit/>
          </a:bodyPr>
          <a:lstStyle/>
          <a:p>
            <a:pPr marL="635" marR="5080" indent="745490">
              <a:lnSpc>
                <a:spcPct val="100000"/>
              </a:lnSpc>
              <a:spcBef>
                <a:spcPts val="100"/>
              </a:spcBef>
            </a:pP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SUSTANCIAS</a:t>
            </a:r>
            <a:r>
              <a:rPr lang="es-CL" sz="24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PELIGROSAS</a:t>
            </a:r>
          </a:p>
        </p:txBody>
      </p:sp>
      <p:sp>
        <p:nvSpPr>
          <p:cNvPr id="9" name="object 9"/>
          <p:cNvSpPr txBox="1"/>
          <p:nvPr/>
        </p:nvSpPr>
        <p:spPr>
          <a:xfrm>
            <a:off x="255208" y="2513862"/>
            <a:ext cx="7497445" cy="4344138"/>
          </a:xfrm>
          <a:prstGeom prst="rect">
            <a:avLst/>
          </a:prstGeom>
        </p:spPr>
        <p:txBody>
          <a:bodyPr vert="horz" wrap="square" lIns="0" tIns="73025" rIns="0" bIns="0" rtlCol="0">
            <a:spAutoFit/>
          </a:bodyPr>
          <a:lstStyle/>
          <a:p>
            <a:pPr marL="355600" indent="-342900">
              <a:lnSpc>
                <a:spcPct val="100000"/>
              </a:lnSpc>
              <a:spcBef>
                <a:spcPts val="575"/>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Almacenar cantidades</a:t>
            </a:r>
            <a:r>
              <a:rPr lang="es-CL" sz="2000" b="1" spc="-55" noProof="0" dirty="0">
                <a:solidFill>
                  <a:srgbClr val="002060"/>
                </a:solidFill>
                <a:latin typeface="Arial"/>
                <a:cs typeface="Arial"/>
              </a:rPr>
              <a:t> </a:t>
            </a:r>
            <a:r>
              <a:rPr lang="es-CL" sz="2000" b="1" noProof="0" dirty="0">
                <a:solidFill>
                  <a:srgbClr val="002060"/>
                </a:solidFill>
                <a:latin typeface="Arial"/>
                <a:cs typeface="Arial"/>
              </a:rPr>
              <a:t>mínimas.</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Mantener stock reducido, para periodos</a:t>
            </a:r>
            <a:r>
              <a:rPr lang="es-CL" sz="2000" b="1" spc="-90" noProof="0" dirty="0">
                <a:solidFill>
                  <a:srgbClr val="002060"/>
                </a:solidFill>
                <a:latin typeface="Arial"/>
                <a:cs typeface="Arial"/>
              </a:rPr>
              <a:t> </a:t>
            </a:r>
            <a:r>
              <a:rPr lang="es-CL" sz="2000" b="1" noProof="0" dirty="0">
                <a:solidFill>
                  <a:srgbClr val="002060"/>
                </a:solidFill>
                <a:latin typeface="Arial"/>
                <a:cs typeface="Arial"/>
              </a:rPr>
              <a:t>cortos.</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No </a:t>
            </a:r>
            <a:r>
              <a:rPr lang="es-CL" sz="2000" b="1" noProof="0" dirty="0">
                <a:solidFill>
                  <a:srgbClr val="002060"/>
                </a:solidFill>
                <a:latin typeface="Arial"/>
                <a:cs typeface="Arial"/>
              </a:rPr>
              <a:t>almacenar en forma</a:t>
            </a:r>
            <a:r>
              <a:rPr lang="es-CL" sz="2000" b="1" spc="-55" noProof="0" dirty="0">
                <a:solidFill>
                  <a:srgbClr val="002060"/>
                </a:solidFill>
                <a:latin typeface="Arial"/>
                <a:cs typeface="Arial"/>
              </a:rPr>
              <a:t> </a:t>
            </a:r>
            <a:r>
              <a:rPr lang="es-CL" sz="2000" b="1" noProof="0" dirty="0">
                <a:solidFill>
                  <a:srgbClr val="002060"/>
                </a:solidFill>
                <a:latin typeface="Arial"/>
                <a:cs typeface="Arial"/>
              </a:rPr>
              <a:t>alfabética.</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Almacenar siempre en lugar fresco y</a:t>
            </a:r>
            <a:r>
              <a:rPr lang="es-CL" sz="2000" b="1" spc="-100" noProof="0" dirty="0">
                <a:solidFill>
                  <a:srgbClr val="002060"/>
                </a:solidFill>
                <a:latin typeface="Arial"/>
                <a:cs typeface="Arial"/>
              </a:rPr>
              <a:t> </a:t>
            </a:r>
            <a:r>
              <a:rPr lang="es-CL" sz="2000" b="1" noProof="0" dirty="0">
                <a:solidFill>
                  <a:srgbClr val="002060"/>
                </a:solidFill>
                <a:latin typeface="Arial"/>
                <a:cs typeface="Arial"/>
              </a:rPr>
              <a:t>seco.</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spc="-5" noProof="0" dirty="0">
                <a:solidFill>
                  <a:srgbClr val="002060"/>
                </a:solidFill>
                <a:latin typeface="Arial"/>
                <a:cs typeface="Arial"/>
              </a:rPr>
              <a:t>Prevenir </a:t>
            </a:r>
            <a:r>
              <a:rPr lang="es-CL" sz="2000" b="1" noProof="0" dirty="0">
                <a:solidFill>
                  <a:srgbClr val="002060"/>
                </a:solidFill>
                <a:latin typeface="Arial"/>
                <a:cs typeface="Arial"/>
              </a:rPr>
              <a:t>el contacto con el</a:t>
            </a:r>
            <a:r>
              <a:rPr lang="es-CL" sz="2000" b="1" spc="-40" noProof="0" dirty="0">
                <a:solidFill>
                  <a:srgbClr val="002060"/>
                </a:solidFill>
                <a:latin typeface="Arial"/>
                <a:cs typeface="Arial"/>
              </a:rPr>
              <a:t> </a:t>
            </a:r>
            <a:r>
              <a:rPr lang="es-CL" sz="2000" b="1" noProof="0" dirty="0">
                <a:solidFill>
                  <a:srgbClr val="002060"/>
                </a:solidFill>
                <a:latin typeface="Arial"/>
                <a:cs typeface="Arial"/>
              </a:rPr>
              <a:t>aire.</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Separadas de lugares de</a:t>
            </a:r>
            <a:r>
              <a:rPr lang="es-CL" sz="2000" b="1" spc="-45" noProof="0" dirty="0">
                <a:solidFill>
                  <a:srgbClr val="002060"/>
                </a:solidFill>
                <a:latin typeface="Arial"/>
                <a:cs typeface="Arial"/>
              </a:rPr>
              <a:t> </a:t>
            </a:r>
            <a:r>
              <a:rPr lang="es-CL" sz="2000" b="1" noProof="0" dirty="0">
                <a:solidFill>
                  <a:srgbClr val="002060"/>
                </a:solidFill>
                <a:latin typeface="Arial"/>
                <a:cs typeface="Arial"/>
              </a:rPr>
              <a:t>trabajo.</a:t>
            </a:r>
            <a:endParaRPr lang="es-CL" sz="2000" noProof="0" dirty="0">
              <a:solidFill>
                <a:srgbClr val="002060"/>
              </a:solidFill>
              <a:latin typeface="Arial"/>
              <a:cs typeface="Arial"/>
            </a:endParaRPr>
          </a:p>
          <a:p>
            <a:pPr marL="355600" indent="-342900">
              <a:lnSpc>
                <a:spcPct val="100000"/>
              </a:lnSpc>
              <a:spcBef>
                <a:spcPts val="480"/>
              </a:spcBef>
              <a:buClr>
                <a:srgbClr val="002060"/>
              </a:buClr>
              <a:buFont typeface="Wingdings" panose="05000000000000000000" pitchFamily="2" charset="2"/>
              <a:buChar char="ü"/>
              <a:tabLst>
                <a:tab pos="354965" algn="l"/>
                <a:tab pos="355600" algn="l"/>
              </a:tabLst>
            </a:pPr>
            <a:r>
              <a:rPr lang="es-CL" sz="2000" b="1" noProof="0" dirty="0">
                <a:solidFill>
                  <a:srgbClr val="002060"/>
                </a:solidFill>
                <a:latin typeface="Arial"/>
                <a:cs typeface="Arial"/>
              </a:rPr>
              <a:t>Considerar</a:t>
            </a:r>
            <a:r>
              <a:rPr lang="es-CL" sz="2000" b="1" spc="-30" noProof="0" dirty="0">
                <a:solidFill>
                  <a:srgbClr val="002060"/>
                </a:solidFill>
                <a:latin typeface="Arial"/>
                <a:cs typeface="Arial"/>
              </a:rPr>
              <a:t> </a:t>
            </a:r>
            <a:r>
              <a:rPr lang="es-CL" sz="2000" b="1" noProof="0" dirty="0">
                <a:solidFill>
                  <a:srgbClr val="002060"/>
                </a:solidFill>
                <a:latin typeface="Arial"/>
                <a:cs typeface="Arial"/>
              </a:rPr>
              <a:t>incompatibilidad:</a:t>
            </a:r>
            <a:endParaRPr lang="es-CL" sz="2000" noProof="0" dirty="0">
              <a:solidFill>
                <a:srgbClr val="002060"/>
              </a:solidFill>
              <a:latin typeface="Arial"/>
              <a:cs typeface="Arial"/>
            </a:endParaRPr>
          </a:p>
          <a:p>
            <a:pPr marL="812165" lvl="1" indent="-342900">
              <a:lnSpc>
                <a:spcPct val="100000"/>
              </a:lnSpc>
              <a:spcBef>
                <a:spcPts val="484"/>
              </a:spcBef>
              <a:buClr>
                <a:srgbClr val="002060"/>
              </a:buClr>
              <a:buFont typeface="Wingdings" panose="05000000000000000000" pitchFamily="2" charset="2"/>
              <a:buChar char="Ø"/>
              <a:tabLst>
                <a:tab pos="756285" algn="l"/>
                <a:tab pos="756920" algn="l"/>
              </a:tabLst>
            </a:pPr>
            <a:r>
              <a:rPr lang="es-CL" sz="2000" noProof="0" dirty="0">
                <a:solidFill>
                  <a:srgbClr val="002060"/>
                </a:solidFill>
                <a:latin typeface="Arial"/>
                <a:cs typeface="Arial"/>
              </a:rPr>
              <a:t>Separar los ácidos fuertes de bases</a:t>
            </a:r>
            <a:r>
              <a:rPr lang="es-CL" sz="2000" spc="-145" noProof="0" dirty="0">
                <a:solidFill>
                  <a:srgbClr val="002060"/>
                </a:solidFill>
                <a:latin typeface="Arial"/>
                <a:cs typeface="Arial"/>
              </a:rPr>
              <a:t> </a:t>
            </a:r>
            <a:r>
              <a:rPr lang="es-CL" sz="2000" noProof="0" dirty="0">
                <a:solidFill>
                  <a:srgbClr val="002060"/>
                </a:solidFill>
                <a:latin typeface="Arial"/>
                <a:cs typeface="Arial"/>
              </a:rPr>
              <a:t>concentradas</a:t>
            </a:r>
          </a:p>
          <a:p>
            <a:pPr marL="812165" lvl="1" indent="-342900">
              <a:lnSpc>
                <a:spcPct val="100000"/>
              </a:lnSpc>
              <a:spcBef>
                <a:spcPts val="480"/>
              </a:spcBef>
              <a:buClr>
                <a:srgbClr val="002060"/>
              </a:buClr>
              <a:buFont typeface="Wingdings" panose="05000000000000000000" pitchFamily="2" charset="2"/>
              <a:buChar char="Ø"/>
              <a:tabLst>
                <a:tab pos="756285" algn="l"/>
                <a:tab pos="756920" algn="l"/>
              </a:tabLst>
            </a:pPr>
            <a:r>
              <a:rPr lang="es-CL" sz="2000" noProof="0" dirty="0">
                <a:solidFill>
                  <a:srgbClr val="002060"/>
                </a:solidFill>
                <a:latin typeface="Arial"/>
                <a:cs typeface="Arial"/>
              </a:rPr>
              <a:t>Mantener oxidantes segregados y lejos de</a:t>
            </a:r>
            <a:r>
              <a:rPr lang="es-CL" sz="2000" spc="-140" noProof="0" dirty="0">
                <a:solidFill>
                  <a:srgbClr val="002060"/>
                </a:solidFill>
                <a:latin typeface="Arial"/>
                <a:cs typeface="Arial"/>
              </a:rPr>
              <a:t> </a:t>
            </a:r>
            <a:r>
              <a:rPr lang="es-CL" sz="2000" noProof="0" dirty="0">
                <a:solidFill>
                  <a:srgbClr val="002060"/>
                </a:solidFill>
                <a:latin typeface="Arial"/>
                <a:cs typeface="Arial"/>
              </a:rPr>
              <a:t>inflamables</a:t>
            </a:r>
          </a:p>
          <a:p>
            <a:pPr marL="812165" marR="5080" lvl="1" indent="-342900">
              <a:lnSpc>
                <a:spcPct val="100000"/>
              </a:lnSpc>
              <a:spcBef>
                <a:spcPts val="480"/>
              </a:spcBef>
              <a:buClr>
                <a:srgbClr val="002060"/>
              </a:buClr>
              <a:buFont typeface="Wingdings" panose="05000000000000000000" pitchFamily="2" charset="2"/>
              <a:buChar char="Ø"/>
              <a:tabLst>
                <a:tab pos="756285" algn="l"/>
                <a:tab pos="756920" algn="l"/>
              </a:tabLst>
            </a:pPr>
            <a:r>
              <a:rPr lang="es-CL" sz="2000" noProof="0" dirty="0">
                <a:solidFill>
                  <a:srgbClr val="002060"/>
                </a:solidFill>
                <a:latin typeface="Arial"/>
                <a:cs typeface="Arial"/>
              </a:rPr>
              <a:t>Mantener corrosivos segregados de sustancias que</a:t>
            </a:r>
            <a:r>
              <a:rPr lang="es-CL" sz="2000" spc="-190" noProof="0" dirty="0">
                <a:solidFill>
                  <a:srgbClr val="002060"/>
                </a:solidFill>
                <a:latin typeface="Arial"/>
                <a:cs typeface="Arial"/>
              </a:rPr>
              <a:t> </a:t>
            </a:r>
            <a:r>
              <a:rPr lang="es-CL" sz="2000" noProof="0" dirty="0">
                <a:solidFill>
                  <a:srgbClr val="002060"/>
                </a:solidFill>
                <a:latin typeface="Arial"/>
                <a:cs typeface="Arial"/>
              </a:rPr>
              <a:t>pueden  liberar gases corrosivos, tóxicos e inflamables al sólo  contacto</a:t>
            </a:r>
          </a:p>
        </p:txBody>
      </p:sp>
      <p:sp>
        <p:nvSpPr>
          <p:cNvPr id="10" name="object 10"/>
          <p:cNvSpPr/>
          <p:nvPr/>
        </p:nvSpPr>
        <p:spPr>
          <a:xfrm>
            <a:off x="6730582" y="2989438"/>
            <a:ext cx="1833797" cy="1882366"/>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idx="4294967295"/>
          </p:nvPr>
        </p:nvSpPr>
        <p:spPr>
          <a:xfrm>
            <a:off x="134911" y="1512549"/>
            <a:ext cx="8086939" cy="696652"/>
          </a:xfrm>
          <a:prstGeom prst="rect">
            <a:avLst/>
          </a:prstGeom>
        </p:spPr>
        <p:txBody>
          <a:bodyPr vert="horz" wrap="square" lIns="0" tIns="385115" rIns="0" bIns="0" rtlCol="0">
            <a:spAutoFit/>
          </a:bodyPr>
          <a:lstStyle/>
          <a:p>
            <a:pPr marL="994410" marR="5080" indent="-607060">
              <a:lnSpc>
                <a:spcPct val="100000"/>
              </a:lnSpc>
              <a:spcBef>
                <a:spcPts val="100"/>
              </a:spcBef>
            </a:pP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CLASES DE</a:t>
            </a:r>
            <a:r>
              <a:rPr lang="es-CL" sz="20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QUIMICOS  </a:t>
            </a:r>
            <a:r>
              <a:rPr lang="es-CL" sz="2000" b="1" u="sng" spc="-4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INCOMPATIBLES</a:t>
            </a:r>
          </a:p>
        </p:txBody>
      </p:sp>
      <p:graphicFrame>
        <p:nvGraphicFramePr>
          <p:cNvPr id="10" name="object 10"/>
          <p:cNvGraphicFramePr>
            <a:graphicFrameLocks noGrp="1"/>
          </p:cNvGraphicFramePr>
          <p:nvPr>
            <p:extLst>
              <p:ext uri="{D42A27DB-BD31-4B8C-83A1-F6EECF244321}">
                <p14:modId xmlns:p14="http://schemas.microsoft.com/office/powerpoint/2010/main" val="3300487061"/>
              </p:ext>
            </p:extLst>
          </p:nvPr>
        </p:nvGraphicFramePr>
        <p:xfrm>
          <a:off x="1220788" y="2418803"/>
          <a:ext cx="6702424" cy="4439197"/>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0000"/>
                    </a:ext>
                  </a:extLst>
                </a:gridCol>
                <a:gridCol w="148589">
                  <a:extLst>
                    <a:ext uri="{9D8B030D-6E8A-4147-A177-3AD203B41FA5}">
                      <a16:colId xmlns:a16="http://schemas.microsoft.com/office/drawing/2014/main" val="20001"/>
                    </a:ext>
                  </a:extLst>
                </a:gridCol>
                <a:gridCol w="3353435">
                  <a:extLst>
                    <a:ext uri="{9D8B030D-6E8A-4147-A177-3AD203B41FA5}">
                      <a16:colId xmlns:a16="http://schemas.microsoft.com/office/drawing/2014/main" val="20002"/>
                    </a:ext>
                  </a:extLst>
                </a:gridCol>
              </a:tblGrid>
              <a:tr h="0">
                <a:tc>
                  <a:txBody>
                    <a:bodyPr/>
                    <a:lstStyle/>
                    <a:p>
                      <a:pPr marL="55244">
                        <a:lnSpc>
                          <a:spcPts val="1570"/>
                        </a:lnSpc>
                      </a:pPr>
                      <a:r>
                        <a:rPr lang="es-CL" sz="1350" b="1" spc="50" noProof="0" dirty="0">
                          <a:latin typeface="Arial"/>
                          <a:cs typeface="Arial"/>
                        </a:rPr>
                        <a:t>Materiales </a:t>
                      </a:r>
                      <a:r>
                        <a:rPr lang="es-CL" sz="1350" b="1" spc="55" noProof="0" dirty="0">
                          <a:latin typeface="Arial"/>
                          <a:cs typeface="Arial"/>
                        </a:rPr>
                        <a:t>tipo</a:t>
                      </a:r>
                      <a:r>
                        <a:rPr lang="es-CL" sz="1350" b="1" spc="15" noProof="0" dirty="0">
                          <a:latin typeface="Arial"/>
                          <a:cs typeface="Arial"/>
                        </a:rPr>
                        <a:t> </a:t>
                      </a:r>
                      <a:r>
                        <a:rPr lang="es-CL" sz="1350" b="1" spc="80" noProof="0" dirty="0">
                          <a:latin typeface="Arial"/>
                          <a:cs typeface="Arial"/>
                        </a:rPr>
                        <a:t>A</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tc>
                  <a:txBody>
                    <a:bodyPr/>
                    <a:lstStyle/>
                    <a:p>
                      <a:pPr>
                        <a:lnSpc>
                          <a:spcPct val="100000"/>
                        </a:lnSpc>
                      </a:pPr>
                      <a:endParaRPr lang="es-CL" sz="13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12700">
                      <a:solidFill>
                        <a:srgbClr val="000000"/>
                      </a:solidFill>
                      <a:prstDash val="solid"/>
                    </a:lnT>
                    <a:lnB w="9525">
                      <a:solidFill>
                        <a:srgbClr val="000000"/>
                      </a:solidFill>
                      <a:prstDash val="solid"/>
                    </a:lnB>
                  </a:tcPr>
                </a:tc>
                <a:tc>
                  <a:txBody>
                    <a:bodyPr/>
                    <a:lstStyle/>
                    <a:p>
                      <a:pPr marL="55244">
                        <a:lnSpc>
                          <a:spcPts val="1570"/>
                        </a:lnSpc>
                      </a:pPr>
                      <a:r>
                        <a:rPr lang="es-CL" sz="1350" b="1" spc="50" noProof="0" dirty="0">
                          <a:latin typeface="Arial"/>
                          <a:cs typeface="Arial"/>
                        </a:rPr>
                        <a:t>Materiales </a:t>
                      </a:r>
                      <a:r>
                        <a:rPr lang="es-CL" sz="1350" b="1" spc="55" noProof="0" dirty="0">
                          <a:latin typeface="Arial"/>
                          <a:cs typeface="Arial"/>
                        </a:rPr>
                        <a:t>tipo</a:t>
                      </a:r>
                      <a:r>
                        <a:rPr lang="es-CL" sz="1350" b="1" spc="15" noProof="0" dirty="0">
                          <a:latin typeface="Arial"/>
                          <a:cs typeface="Arial"/>
                        </a:rPr>
                        <a:t> </a:t>
                      </a:r>
                      <a:r>
                        <a:rPr lang="es-CL" sz="1350" b="1" spc="80" noProof="0" dirty="0">
                          <a:latin typeface="Arial"/>
                          <a:cs typeface="Arial"/>
                        </a:rPr>
                        <a:t>B</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191050">
                <a:tc>
                  <a:txBody>
                    <a:bodyPr/>
                    <a:lstStyle/>
                    <a:p>
                      <a:pPr marL="55244">
                        <a:lnSpc>
                          <a:spcPts val="1405"/>
                        </a:lnSpc>
                      </a:pPr>
                      <a:r>
                        <a:rPr lang="es-CL" sz="1350" spc="50" noProof="0" dirty="0">
                          <a:latin typeface="Arial"/>
                          <a:cs typeface="Arial"/>
                        </a:rPr>
                        <a:t>Ácidos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6350">
                      <a:solidFill>
                        <a:srgbClr val="000000"/>
                      </a:solidFill>
                      <a:prstDash val="solid"/>
                    </a:lnB>
                  </a:tcPr>
                </a:tc>
                <a:tc>
                  <a:txBody>
                    <a:bodyPr/>
                    <a:lstStyle/>
                    <a:p>
                      <a:pPr>
                        <a:lnSpc>
                          <a:spcPct val="100000"/>
                        </a:lnSpc>
                      </a:pPr>
                      <a:endParaRPr lang="es-CL" sz="11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9525">
                      <a:solidFill>
                        <a:srgbClr val="000000"/>
                      </a:solidFill>
                      <a:prstDash val="solid"/>
                    </a:lnT>
                    <a:lnB w="6350">
                      <a:solidFill>
                        <a:srgbClr val="000000"/>
                      </a:solidFill>
                      <a:prstDash val="solid"/>
                    </a:lnB>
                  </a:tcPr>
                </a:tc>
                <a:tc>
                  <a:txBody>
                    <a:bodyPr/>
                    <a:lstStyle/>
                    <a:p>
                      <a:pPr marL="55244">
                        <a:lnSpc>
                          <a:spcPts val="1405"/>
                        </a:lnSpc>
                      </a:pPr>
                      <a:r>
                        <a:rPr lang="es-CL" sz="1350" spc="55" noProof="0" dirty="0">
                          <a:latin typeface="Arial"/>
                          <a:cs typeface="Arial"/>
                        </a:rPr>
                        <a:t>Bases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9525">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973959">
                <a:tc>
                  <a:txBody>
                    <a:bodyPr/>
                    <a:lstStyle/>
                    <a:p>
                      <a:pPr marL="55244" marR="979805">
                        <a:lnSpc>
                          <a:spcPts val="1550"/>
                        </a:lnSpc>
                        <a:spcBef>
                          <a:spcPts val="60"/>
                        </a:spcBef>
                      </a:pPr>
                      <a:r>
                        <a:rPr lang="es-CL" sz="1350" spc="40" noProof="0" dirty="0">
                          <a:latin typeface="Arial"/>
                          <a:cs typeface="Arial"/>
                        </a:rPr>
                        <a:t>Álcalis </a:t>
                      </a:r>
                      <a:r>
                        <a:rPr lang="es-CL" sz="1350" spc="55" noProof="0" dirty="0">
                          <a:latin typeface="Arial"/>
                          <a:cs typeface="Arial"/>
                        </a:rPr>
                        <a:t>y </a:t>
                      </a:r>
                      <a:r>
                        <a:rPr lang="es-CL" sz="1350" spc="45" noProof="0" dirty="0">
                          <a:latin typeface="Arial"/>
                          <a:cs typeface="Arial"/>
                        </a:rPr>
                        <a:t>metales </a:t>
                      </a:r>
                      <a:r>
                        <a:rPr lang="es-CL" sz="1350" spc="40" noProof="0" dirty="0">
                          <a:latin typeface="Arial"/>
                          <a:cs typeface="Arial"/>
                        </a:rPr>
                        <a:t>alcalinos  </a:t>
                      </a:r>
                      <a:r>
                        <a:rPr lang="es-CL" sz="1350" spc="45" noProof="0" dirty="0">
                          <a:latin typeface="Arial"/>
                          <a:cs typeface="Arial"/>
                        </a:rPr>
                        <a:t>Hidróxidos</a:t>
                      </a:r>
                      <a:endParaRPr lang="es-CL" sz="1350" noProof="0" dirty="0">
                        <a:latin typeface="Arial"/>
                        <a:cs typeface="Arial"/>
                      </a:endParaRPr>
                    </a:p>
                    <a:p>
                      <a:pPr marL="55244">
                        <a:lnSpc>
                          <a:spcPts val="1470"/>
                        </a:lnSpc>
                      </a:pPr>
                      <a:r>
                        <a:rPr lang="es-CL" sz="1350" spc="50" noProof="0" dirty="0">
                          <a:latin typeface="Arial"/>
                          <a:cs typeface="Arial"/>
                        </a:rPr>
                        <a:t>Óxidos</a:t>
                      </a:r>
                      <a:endParaRPr lang="es-CL" sz="1350" noProof="0" dirty="0">
                        <a:latin typeface="Arial"/>
                        <a:cs typeface="Arial"/>
                      </a:endParaRPr>
                    </a:p>
                    <a:p>
                      <a:pPr marL="55244">
                        <a:lnSpc>
                          <a:spcPts val="1585"/>
                        </a:lnSpc>
                      </a:pPr>
                      <a:r>
                        <a:rPr lang="es-CL" sz="1350" spc="50" noProof="0" dirty="0">
                          <a:latin typeface="Arial"/>
                          <a:cs typeface="Arial"/>
                        </a:rPr>
                        <a:t>Peróxidos</a:t>
                      </a:r>
                      <a:endParaRPr lang="es-CL" sz="1350" noProof="0" dirty="0">
                        <a:latin typeface="Arial"/>
                        <a:cs typeface="Arial"/>
                      </a:endParaRPr>
                    </a:p>
                  </a:txBody>
                  <a:tcPr marL="0" marR="0" marT="762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6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535"/>
                        </a:lnSpc>
                      </a:pPr>
                      <a:r>
                        <a:rPr lang="es-CL" sz="1350" spc="60" noProof="0" dirty="0">
                          <a:latin typeface="Arial"/>
                          <a:cs typeface="Arial"/>
                        </a:rPr>
                        <a:t>Agua</a:t>
                      </a:r>
                      <a:endParaRPr lang="es-CL" sz="1350" noProof="0" dirty="0">
                        <a:latin typeface="Arial"/>
                        <a:cs typeface="Arial"/>
                      </a:endParaRPr>
                    </a:p>
                    <a:p>
                      <a:pPr marL="55244" marR="275590">
                        <a:lnSpc>
                          <a:spcPts val="1550"/>
                        </a:lnSpc>
                        <a:spcBef>
                          <a:spcPts val="75"/>
                        </a:spcBef>
                      </a:pPr>
                      <a:r>
                        <a:rPr lang="es-CL" sz="1350" spc="55" noProof="0" dirty="0">
                          <a:latin typeface="Arial"/>
                          <a:cs typeface="Arial"/>
                        </a:rPr>
                        <a:t>Compuestos </a:t>
                      </a:r>
                      <a:r>
                        <a:rPr lang="es-CL" sz="1350" spc="50" noProof="0" dirty="0">
                          <a:latin typeface="Arial"/>
                          <a:cs typeface="Arial"/>
                        </a:rPr>
                        <a:t>orgánicos halogenados  Agentes</a:t>
                      </a:r>
                      <a:r>
                        <a:rPr lang="es-CL" sz="1350" spc="30" noProof="0" dirty="0">
                          <a:latin typeface="Arial"/>
                          <a:cs typeface="Arial"/>
                        </a:rPr>
                        <a:t> </a:t>
                      </a:r>
                      <a:r>
                        <a:rPr lang="es-CL" sz="1350" spc="50" noProof="0" dirty="0">
                          <a:latin typeface="Arial"/>
                          <a:cs typeface="Arial"/>
                        </a:rPr>
                        <a:t>oxidantes</a:t>
                      </a:r>
                      <a:endParaRPr lang="es-CL" sz="1350" noProof="0" dirty="0">
                        <a:latin typeface="Arial"/>
                        <a:cs typeface="Arial"/>
                      </a:endParaRPr>
                    </a:p>
                    <a:p>
                      <a:pPr marL="55244">
                        <a:lnSpc>
                          <a:spcPts val="1470"/>
                        </a:lnSpc>
                      </a:pPr>
                      <a:r>
                        <a:rPr lang="es-CL" sz="1350" spc="50" noProof="0" dirty="0">
                          <a:latin typeface="Arial"/>
                          <a:cs typeface="Arial"/>
                        </a:rPr>
                        <a:t>Cromatos, </a:t>
                      </a:r>
                      <a:r>
                        <a:rPr lang="es-CL" sz="1350" spc="35" noProof="0" dirty="0">
                          <a:latin typeface="Arial"/>
                          <a:cs typeface="Arial"/>
                        </a:rPr>
                        <a:t>di</a:t>
                      </a:r>
                      <a:r>
                        <a:rPr lang="es-CL" sz="1350" spc="20" noProof="0" dirty="0">
                          <a:latin typeface="Arial"/>
                          <a:cs typeface="Arial"/>
                        </a:rPr>
                        <a:t> </a:t>
                      </a:r>
                      <a:r>
                        <a:rPr lang="es-CL" sz="1350" spc="55" noProof="0" dirty="0">
                          <a:latin typeface="Arial"/>
                          <a:cs typeface="Arial"/>
                        </a:rPr>
                        <a:t>cromatos</a:t>
                      </a:r>
                      <a:endParaRPr lang="es-CL" sz="1350" noProof="0" dirty="0">
                        <a:latin typeface="Arial"/>
                        <a:cs typeface="Arial"/>
                      </a:endParaRPr>
                    </a:p>
                    <a:p>
                      <a:pPr marL="55244">
                        <a:lnSpc>
                          <a:spcPts val="1545"/>
                        </a:lnSpc>
                      </a:pPr>
                      <a:r>
                        <a:rPr lang="es-CL" sz="1350" spc="55" noProof="0" dirty="0">
                          <a:latin typeface="Arial"/>
                          <a:cs typeface="Arial"/>
                        </a:rPr>
                        <a:t>Halógenos</a:t>
                      </a:r>
                      <a:endParaRPr lang="es-CL" sz="1350" noProof="0" dirty="0">
                        <a:latin typeface="Arial"/>
                        <a:cs typeface="Arial"/>
                      </a:endParaRPr>
                    </a:p>
                    <a:p>
                      <a:pPr marL="55244" marR="1328420">
                        <a:lnSpc>
                          <a:spcPts val="1550"/>
                        </a:lnSpc>
                        <a:spcBef>
                          <a:spcPts val="70"/>
                        </a:spcBef>
                      </a:pPr>
                      <a:r>
                        <a:rPr lang="es-CL" sz="1350" spc="50" noProof="0" dirty="0">
                          <a:latin typeface="Arial"/>
                          <a:cs typeface="Arial"/>
                        </a:rPr>
                        <a:t>Peróxidos </a:t>
                      </a:r>
                      <a:r>
                        <a:rPr lang="es-CL" sz="1350" spc="55" noProof="0" dirty="0">
                          <a:latin typeface="Arial"/>
                          <a:cs typeface="Arial"/>
                        </a:rPr>
                        <a:t>de</a:t>
                      </a:r>
                      <a:r>
                        <a:rPr lang="es-CL" sz="1350" spc="-25" noProof="0" dirty="0">
                          <a:latin typeface="Arial"/>
                          <a:cs typeface="Arial"/>
                        </a:rPr>
                        <a:t> </a:t>
                      </a:r>
                      <a:r>
                        <a:rPr lang="es-CL" sz="1350" spc="50" noProof="0" dirty="0">
                          <a:latin typeface="Arial"/>
                          <a:cs typeface="Arial"/>
                        </a:rPr>
                        <a:t>hidrógeno  </a:t>
                      </a:r>
                      <a:r>
                        <a:rPr lang="es-CL" sz="1350" spc="40" noProof="0" dirty="0">
                          <a:latin typeface="Arial"/>
                          <a:cs typeface="Arial"/>
                        </a:rPr>
                        <a:t>Nitratos, </a:t>
                      </a:r>
                      <a:r>
                        <a:rPr lang="es-CL" sz="1350" spc="45" noProof="0" dirty="0">
                          <a:latin typeface="Arial"/>
                          <a:cs typeface="Arial"/>
                        </a:rPr>
                        <a:t>ácido </a:t>
                      </a:r>
                      <a:r>
                        <a:rPr lang="es-CL" sz="1350" spc="40" noProof="0" dirty="0">
                          <a:latin typeface="Arial"/>
                          <a:cs typeface="Arial"/>
                        </a:rPr>
                        <a:t>nítrico  </a:t>
                      </a:r>
                      <a:r>
                        <a:rPr lang="es-CL" sz="1350" spc="50" noProof="0" dirty="0">
                          <a:latin typeface="Arial"/>
                          <a:cs typeface="Arial"/>
                        </a:rPr>
                        <a:t>Clorados </a:t>
                      </a:r>
                      <a:r>
                        <a:rPr lang="es-CL" sz="1350" spc="55" noProof="0" dirty="0">
                          <a:latin typeface="Arial"/>
                          <a:cs typeface="Arial"/>
                        </a:rPr>
                        <a:t>y </a:t>
                      </a:r>
                      <a:r>
                        <a:rPr lang="es-CL" sz="1350" spc="45" noProof="0" dirty="0">
                          <a:latin typeface="Arial"/>
                          <a:cs typeface="Arial"/>
                        </a:rPr>
                        <a:t>perclorados  </a:t>
                      </a:r>
                      <a:r>
                        <a:rPr lang="es-CL" sz="1350" spc="55" noProof="0" dirty="0">
                          <a:latin typeface="Arial"/>
                          <a:cs typeface="Arial"/>
                        </a:rPr>
                        <a:t>Permanganatos  </a:t>
                      </a:r>
                      <a:r>
                        <a:rPr lang="es-CL" sz="1350" spc="45" noProof="0" dirty="0">
                          <a:latin typeface="Arial"/>
                          <a:cs typeface="Arial"/>
                        </a:rPr>
                        <a:t>Persulfatos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98967">
                <a:tc>
                  <a:txBody>
                    <a:bodyPr/>
                    <a:lstStyle/>
                    <a:p>
                      <a:pPr marL="55244">
                        <a:lnSpc>
                          <a:spcPts val="1570"/>
                        </a:lnSpc>
                      </a:pPr>
                      <a:r>
                        <a:rPr lang="es-CL" sz="1350" spc="50" noProof="0" dirty="0">
                          <a:latin typeface="Arial"/>
                          <a:cs typeface="Arial"/>
                        </a:rPr>
                        <a:t>Ácidos</a:t>
                      </a:r>
                      <a:r>
                        <a:rPr lang="es-CL" sz="1350" spc="30" noProof="0" dirty="0">
                          <a:latin typeface="Arial"/>
                          <a:cs typeface="Arial"/>
                        </a:rPr>
                        <a:t> </a:t>
                      </a:r>
                      <a:r>
                        <a:rPr lang="es-CL" sz="1350" spc="50" noProof="0" dirty="0">
                          <a:latin typeface="Arial"/>
                          <a:cs typeface="Arial"/>
                        </a:rPr>
                        <a:t>inorgánicos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6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535"/>
                        </a:lnSpc>
                      </a:pPr>
                      <a:r>
                        <a:rPr lang="es-CL" sz="1350" spc="50" noProof="0" dirty="0">
                          <a:latin typeface="Arial"/>
                          <a:cs typeface="Arial"/>
                        </a:rPr>
                        <a:t>Ácidos</a:t>
                      </a:r>
                      <a:endParaRPr lang="es-CL" sz="1350" noProof="0" dirty="0">
                        <a:latin typeface="Arial"/>
                        <a:cs typeface="Arial"/>
                      </a:endParaRPr>
                    </a:p>
                    <a:p>
                      <a:pPr marL="55244">
                        <a:lnSpc>
                          <a:spcPts val="1505"/>
                        </a:lnSpc>
                      </a:pPr>
                      <a:r>
                        <a:rPr lang="es-CL" sz="1350" spc="50" noProof="0" dirty="0">
                          <a:latin typeface="Arial"/>
                          <a:cs typeface="Arial"/>
                        </a:rPr>
                        <a:t>Agentes</a:t>
                      </a:r>
                      <a:r>
                        <a:rPr lang="es-CL" sz="1350" spc="30" noProof="0" dirty="0">
                          <a:latin typeface="Arial"/>
                          <a:cs typeface="Arial"/>
                        </a:rPr>
                        <a:t> </a:t>
                      </a:r>
                      <a:r>
                        <a:rPr lang="es-CL" sz="1350" spc="50" noProof="0" dirty="0">
                          <a:latin typeface="Arial"/>
                          <a:cs typeface="Arial"/>
                        </a:rPr>
                        <a:t>oxidantes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01604">
                <a:tc>
                  <a:txBody>
                    <a:bodyPr/>
                    <a:lstStyle/>
                    <a:p>
                      <a:pPr marL="55244">
                        <a:lnSpc>
                          <a:spcPts val="1570"/>
                        </a:lnSpc>
                      </a:pPr>
                      <a:r>
                        <a:rPr lang="es-CL" sz="1350" spc="45" noProof="0" dirty="0">
                          <a:latin typeface="Arial"/>
                          <a:cs typeface="Arial"/>
                        </a:rPr>
                        <a:t>Nitratos</a:t>
                      </a:r>
                      <a:r>
                        <a:rPr lang="es-CL" sz="1350" spc="30" noProof="0" dirty="0">
                          <a:latin typeface="Arial"/>
                          <a:cs typeface="Arial"/>
                        </a:rPr>
                        <a:t> </a:t>
                      </a:r>
                      <a:r>
                        <a:rPr lang="es-CL" sz="1350" spc="45" noProof="0" dirty="0">
                          <a:latin typeface="Arial"/>
                          <a:cs typeface="Arial"/>
                        </a:rPr>
                        <a:t>inorgánicos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6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535"/>
                        </a:lnSpc>
                      </a:pPr>
                      <a:r>
                        <a:rPr lang="es-CL" sz="1350" spc="50" noProof="0" dirty="0">
                          <a:latin typeface="Arial"/>
                          <a:cs typeface="Arial"/>
                        </a:rPr>
                        <a:t>Ácidos</a:t>
                      </a:r>
                      <a:endParaRPr lang="es-CL" sz="1350" noProof="0" dirty="0">
                        <a:latin typeface="Arial"/>
                        <a:cs typeface="Arial"/>
                      </a:endParaRPr>
                    </a:p>
                    <a:p>
                      <a:pPr marL="55244">
                        <a:lnSpc>
                          <a:spcPts val="1530"/>
                        </a:lnSpc>
                      </a:pPr>
                      <a:r>
                        <a:rPr lang="es-CL" sz="1350" spc="50" noProof="0" dirty="0">
                          <a:latin typeface="Arial"/>
                          <a:cs typeface="Arial"/>
                        </a:rPr>
                        <a:t>Agentes</a:t>
                      </a:r>
                      <a:r>
                        <a:rPr lang="es-CL" sz="1350" spc="30" noProof="0" dirty="0">
                          <a:latin typeface="Arial"/>
                          <a:cs typeface="Arial"/>
                        </a:rPr>
                        <a:t> </a:t>
                      </a:r>
                      <a:r>
                        <a:rPr lang="es-CL" sz="1350" spc="50" noProof="0" dirty="0">
                          <a:latin typeface="Arial"/>
                          <a:cs typeface="Arial"/>
                        </a:rPr>
                        <a:t>oxidantes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02338">
                <a:tc>
                  <a:txBody>
                    <a:bodyPr/>
                    <a:lstStyle/>
                    <a:p>
                      <a:pPr marL="55244">
                        <a:lnSpc>
                          <a:spcPts val="1495"/>
                        </a:lnSpc>
                      </a:pPr>
                      <a:r>
                        <a:rPr lang="es-CL" sz="1350" spc="55" noProof="0" dirty="0">
                          <a:latin typeface="Arial"/>
                          <a:cs typeface="Arial"/>
                        </a:rPr>
                        <a:t>Compuestos</a:t>
                      </a:r>
                      <a:r>
                        <a:rPr lang="es-CL" sz="1350" spc="30" noProof="0" dirty="0">
                          <a:latin typeface="Arial"/>
                          <a:cs typeface="Arial"/>
                        </a:rPr>
                        <a:t> </a:t>
                      </a:r>
                      <a:r>
                        <a:rPr lang="es-CL" sz="1350" spc="50" noProof="0" dirty="0">
                          <a:latin typeface="Arial"/>
                          <a:cs typeface="Arial"/>
                        </a:rPr>
                        <a:t>orgánicos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2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495"/>
                        </a:lnSpc>
                      </a:pPr>
                      <a:r>
                        <a:rPr lang="es-CL" sz="1350" spc="50" noProof="0" dirty="0">
                          <a:latin typeface="Arial"/>
                          <a:cs typeface="Arial"/>
                        </a:rPr>
                        <a:t>Agentes</a:t>
                      </a:r>
                      <a:r>
                        <a:rPr lang="es-CL" sz="1350" spc="30" noProof="0" dirty="0">
                          <a:latin typeface="Arial"/>
                          <a:cs typeface="Arial"/>
                        </a:rPr>
                        <a:t> </a:t>
                      </a:r>
                      <a:r>
                        <a:rPr lang="es-CL" sz="1350" spc="50" noProof="0" dirty="0">
                          <a:latin typeface="Arial"/>
                          <a:cs typeface="Arial"/>
                        </a:rPr>
                        <a:t>oxidantes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04975">
                <a:tc>
                  <a:txBody>
                    <a:bodyPr/>
                    <a:lstStyle/>
                    <a:p>
                      <a:pPr marL="55244">
                        <a:lnSpc>
                          <a:spcPts val="1515"/>
                        </a:lnSpc>
                      </a:pPr>
                      <a:r>
                        <a:rPr lang="es-CL" sz="1350" spc="50" noProof="0" dirty="0">
                          <a:latin typeface="Arial"/>
                          <a:cs typeface="Arial"/>
                        </a:rPr>
                        <a:t>Anhídridos</a:t>
                      </a:r>
                      <a:r>
                        <a:rPr lang="es-CL" sz="1350" spc="30" noProof="0" dirty="0">
                          <a:latin typeface="Arial"/>
                          <a:cs typeface="Arial"/>
                        </a:rPr>
                        <a:t> </a:t>
                      </a:r>
                      <a:r>
                        <a:rPr lang="es-CL" sz="1350" spc="50" noProof="0" dirty="0">
                          <a:latin typeface="Arial"/>
                          <a:cs typeface="Arial"/>
                        </a:rPr>
                        <a:t>orgánicos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2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515"/>
                        </a:lnSpc>
                      </a:pPr>
                      <a:r>
                        <a:rPr lang="es-CL" sz="1350" spc="55" noProof="0" dirty="0">
                          <a:latin typeface="Arial"/>
                          <a:cs typeface="Arial"/>
                        </a:rPr>
                        <a:t>Compuestos </a:t>
                      </a:r>
                      <a:r>
                        <a:rPr lang="es-CL" sz="1350" spc="50" noProof="0" dirty="0">
                          <a:latin typeface="Arial"/>
                          <a:cs typeface="Arial"/>
                        </a:rPr>
                        <a:t>orgánicos</a:t>
                      </a:r>
                      <a:r>
                        <a:rPr lang="es-CL" sz="1350" spc="10" noProof="0" dirty="0">
                          <a:latin typeface="Arial"/>
                          <a:cs typeface="Arial"/>
                        </a:rPr>
                        <a:t> </a:t>
                      </a:r>
                      <a:r>
                        <a:rPr lang="es-CL" sz="1350" spc="50" noProof="0" dirty="0">
                          <a:latin typeface="Arial"/>
                          <a:cs typeface="Arial"/>
                        </a:rPr>
                        <a:t>hidrogenados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02281">
                <a:tc>
                  <a:txBody>
                    <a:bodyPr/>
                    <a:lstStyle/>
                    <a:p>
                      <a:pPr marL="55244">
                        <a:lnSpc>
                          <a:spcPts val="1495"/>
                        </a:lnSpc>
                      </a:pPr>
                      <a:r>
                        <a:rPr lang="es-CL" sz="1350" spc="55" noProof="0" dirty="0">
                          <a:latin typeface="Arial"/>
                          <a:cs typeface="Arial"/>
                        </a:rPr>
                        <a:t>Compuestos </a:t>
                      </a:r>
                      <a:r>
                        <a:rPr lang="es-CL" sz="1350" spc="50" noProof="0" dirty="0">
                          <a:latin typeface="Arial"/>
                          <a:cs typeface="Arial"/>
                        </a:rPr>
                        <a:t>orgánicos</a:t>
                      </a:r>
                      <a:r>
                        <a:rPr lang="es-CL" sz="1350" spc="15" noProof="0" dirty="0">
                          <a:latin typeface="Arial"/>
                          <a:cs typeface="Arial"/>
                        </a:rPr>
                        <a:t> </a:t>
                      </a:r>
                      <a:r>
                        <a:rPr lang="es-CL" sz="1350" spc="50" noProof="0" dirty="0">
                          <a:latin typeface="Arial"/>
                          <a:cs typeface="Arial"/>
                        </a:rPr>
                        <a:t>halogenados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2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495"/>
                        </a:lnSpc>
                      </a:pPr>
                      <a:r>
                        <a:rPr lang="es-CL" sz="1350" spc="50" noProof="0" dirty="0">
                          <a:latin typeface="Arial"/>
                          <a:cs typeface="Arial"/>
                        </a:rPr>
                        <a:t>Sales </a:t>
                      </a:r>
                      <a:r>
                        <a:rPr lang="es-CL" sz="1350" spc="55" noProof="0" dirty="0">
                          <a:latin typeface="Arial"/>
                          <a:cs typeface="Arial"/>
                        </a:rPr>
                        <a:t>de</a:t>
                      </a:r>
                      <a:r>
                        <a:rPr lang="es-CL" sz="1350" spc="30" noProof="0" dirty="0">
                          <a:latin typeface="Arial"/>
                          <a:cs typeface="Arial"/>
                        </a:rPr>
                        <a:t> </a:t>
                      </a:r>
                      <a:r>
                        <a:rPr lang="es-CL" sz="1350" spc="45" noProof="0" dirty="0">
                          <a:latin typeface="Arial"/>
                          <a:cs typeface="Arial"/>
                        </a:rPr>
                        <a:t>aluminio</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05032">
                <a:tc>
                  <a:txBody>
                    <a:bodyPr/>
                    <a:lstStyle/>
                    <a:p>
                      <a:pPr marL="55244">
                        <a:lnSpc>
                          <a:spcPts val="1515"/>
                        </a:lnSpc>
                      </a:pPr>
                      <a:r>
                        <a:rPr lang="es-CL" sz="1350" spc="55" noProof="0" dirty="0">
                          <a:latin typeface="Arial"/>
                          <a:cs typeface="Arial"/>
                        </a:rPr>
                        <a:t>Compuestos </a:t>
                      </a:r>
                      <a:r>
                        <a:rPr lang="es-CL" sz="1350" spc="40" noProof="0" dirty="0">
                          <a:latin typeface="Arial"/>
                          <a:cs typeface="Arial"/>
                        </a:rPr>
                        <a:t>nitro</a:t>
                      </a:r>
                      <a:r>
                        <a:rPr lang="es-CL" sz="1350" noProof="0" dirty="0">
                          <a:latin typeface="Arial"/>
                          <a:cs typeface="Arial"/>
                        </a:rPr>
                        <a:t> </a:t>
                      </a:r>
                      <a:r>
                        <a:rPr lang="es-CL" sz="1350" spc="50" noProof="0" dirty="0">
                          <a:latin typeface="Arial"/>
                          <a:cs typeface="Arial"/>
                        </a:rPr>
                        <a:t>orgánicos</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lang="es-CL" sz="12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nSpc>
                          <a:spcPts val="1515"/>
                        </a:lnSpc>
                      </a:pPr>
                      <a:r>
                        <a:rPr lang="es-CL" sz="1350" spc="55" noProof="0" dirty="0">
                          <a:latin typeface="Arial"/>
                          <a:cs typeface="Arial"/>
                        </a:rPr>
                        <a:t>Bases</a:t>
                      </a:r>
                      <a:r>
                        <a:rPr lang="es-CL" sz="1350" spc="30" noProof="0" dirty="0">
                          <a:latin typeface="Arial"/>
                          <a:cs typeface="Arial"/>
                        </a:rPr>
                        <a:t> </a:t>
                      </a:r>
                      <a:r>
                        <a:rPr lang="es-CL" sz="1350" spc="45" noProof="0" dirty="0">
                          <a:latin typeface="Arial"/>
                          <a:cs typeface="Arial"/>
                        </a:rPr>
                        <a:t>fuertes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410450">
                <a:tc>
                  <a:txBody>
                    <a:bodyPr/>
                    <a:lstStyle/>
                    <a:p>
                      <a:pPr marL="55244">
                        <a:lnSpc>
                          <a:spcPts val="1570"/>
                        </a:lnSpc>
                      </a:pPr>
                      <a:r>
                        <a:rPr lang="es-CL" sz="1350" spc="50" noProof="0" dirty="0">
                          <a:latin typeface="Arial"/>
                          <a:cs typeface="Arial"/>
                        </a:rPr>
                        <a:t>Metales </a:t>
                      </a:r>
                      <a:r>
                        <a:rPr lang="es-CL" sz="1350" spc="55" noProof="0" dirty="0">
                          <a:latin typeface="Arial"/>
                          <a:cs typeface="Arial"/>
                        </a:rPr>
                        <a:t>en</a:t>
                      </a:r>
                      <a:r>
                        <a:rPr lang="es-CL" sz="1350" spc="30" noProof="0" dirty="0">
                          <a:latin typeface="Arial"/>
                          <a:cs typeface="Arial"/>
                        </a:rPr>
                        <a:t> </a:t>
                      </a:r>
                      <a:r>
                        <a:rPr lang="es-CL" sz="1350" spc="50" noProof="0" dirty="0">
                          <a:latin typeface="Arial"/>
                          <a:cs typeface="Arial"/>
                        </a:rPr>
                        <a:t>polvo</a:t>
                      </a:r>
                      <a:endParaRPr lang="es-CL" sz="1350" noProof="0" dirty="0">
                        <a:latin typeface="Arial"/>
                        <a:cs typeface="Arial"/>
                      </a:endParaRPr>
                    </a:p>
                  </a:txBody>
                  <a:tcPr marL="0" marR="0" marT="0" marB="0">
                    <a:lnL w="9525">
                      <a:solidFill>
                        <a:srgbClr val="000000"/>
                      </a:solidFill>
                      <a:prstDash val="solid"/>
                    </a:lnL>
                    <a:lnR w="9525">
                      <a:solidFill>
                        <a:srgbClr val="000000"/>
                      </a:solidFill>
                      <a:prstDash val="solid"/>
                    </a:lnR>
                    <a:lnT w="6350">
                      <a:solidFill>
                        <a:srgbClr val="000000"/>
                      </a:solidFill>
                      <a:prstDash val="solid"/>
                    </a:lnT>
                    <a:lnB w="9525">
                      <a:solidFill>
                        <a:srgbClr val="000000"/>
                      </a:solidFill>
                      <a:prstDash val="solid"/>
                    </a:lnB>
                  </a:tcPr>
                </a:tc>
                <a:tc>
                  <a:txBody>
                    <a:bodyPr/>
                    <a:lstStyle/>
                    <a:p>
                      <a:pPr>
                        <a:lnSpc>
                          <a:spcPct val="100000"/>
                        </a:lnSpc>
                      </a:pPr>
                      <a:endParaRPr lang="es-CL" sz="1600" noProof="0" dirty="0">
                        <a:latin typeface="Times New Roman"/>
                        <a:cs typeface="Times New Roman"/>
                      </a:endParaRPr>
                    </a:p>
                  </a:txBody>
                  <a:tcPr marL="0" marR="0" marT="0" marB="0">
                    <a:lnL w="9525">
                      <a:solidFill>
                        <a:srgbClr val="000000"/>
                      </a:solidFill>
                      <a:prstDash val="solid"/>
                    </a:lnL>
                    <a:lnR w="6350">
                      <a:solidFill>
                        <a:srgbClr val="000000"/>
                      </a:solidFill>
                      <a:prstDash val="solid"/>
                    </a:lnR>
                    <a:lnT w="6350">
                      <a:solidFill>
                        <a:srgbClr val="000000"/>
                      </a:solidFill>
                      <a:prstDash val="solid"/>
                    </a:lnT>
                    <a:lnB w="9525">
                      <a:solidFill>
                        <a:srgbClr val="000000"/>
                      </a:solidFill>
                      <a:prstDash val="solid"/>
                    </a:lnB>
                  </a:tcPr>
                </a:tc>
                <a:tc>
                  <a:txBody>
                    <a:bodyPr/>
                    <a:lstStyle/>
                    <a:p>
                      <a:pPr marL="55244">
                        <a:lnSpc>
                          <a:spcPts val="1535"/>
                        </a:lnSpc>
                      </a:pPr>
                      <a:r>
                        <a:rPr lang="es-CL" sz="1350" spc="50" noProof="0" dirty="0">
                          <a:latin typeface="Arial"/>
                          <a:cs typeface="Arial"/>
                        </a:rPr>
                        <a:t>Ácidos</a:t>
                      </a:r>
                      <a:endParaRPr lang="es-CL" sz="1350" noProof="0" dirty="0">
                        <a:latin typeface="Arial"/>
                        <a:cs typeface="Arial"/>
                      </a:endParaRPr>
                    </a:p>
                    <a:p>
                      <a:pPr marL="55244">
                        <a:lnSpc>
                          <a:spcPts val="1585"/>
                        </a:lnSpc>
                      </a:pPr>
                      <a:r>
                        <a:rPr lang="es-CL" sz="1350" spc="50" noProof="0" dirty="0">
                          <a:latin typeface="Arial"/>
                          <a:cs typeface="Arial"/>
                        </a:rPr>
                        <a:t>Agentes</a:t>
                      </a:r>
                      <a:r>
                        <a:rPr lang="es-CL" sz="1350" spc="30" noProof="0" dirty="0">
                          <a:latin typeface="Arial"/>
                          <a:cs typeface="Arial"/>
                        </a:rPr>
                        <a:t> </a:t>
                      </a:r>
                      <a:r>
                        <a:rPr lang="es-CL" sz="1350" spc="50" noProof="0" dirty="0">
                          <a:latin typeface="Arial"/>
                          <a:cs typeface="Arial"/>
                        </a:rPr>
                        <a:t>oxidantes</a:t>
                      </a:r>
                      <a:endParaRPr lang="es-CL" sz="1350" noProof="0" dirty="0">
                        <a:latin typeface="Arial"/>
                        <a:cs typeface="Arial"/>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4862" y="6341161"/>
            <a:ext cx="199445"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5" name="object 5"/>
          <p:cNvSpPr/>
          <p:nvPr/>
        </p:nvSpPr>
        <p:spPr>
          <a:xfrm>
            <a:off x="6553200" y="2579791"/>
            <a:ext cx="2028444" cy="38100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9" name="object 9"/>
          <p:cNvSpPr txBox="1">
            <a:spLocks noGrp="1"/>
          </p:cNvSpPr>
          <p:nvPr>
            <p:ph type="title" idx="4294967295"/>
          </p:nvPr>
        </p:nvSpPr>
        <p:spPr>
          <a:xfrm>
            <a:off x="-132003" y="1929246"/>
            <a:ext cx="7247559" cy="321242"/>
          </a:xfrm>
          <a:prstGeom prst="rect">
            <a:avLst/>
          </a:prstGeom>
        </p:spPr>
        <p:txBody>
          <a:bodyPr vert="horz" wrap="square" lIns="0" tIns="13335" rIns="0" bIns="0" rtlCol="0">
            <a:spAutoFit/>
          </a:bodyPr>
          <a:lstStyle/>
          <a:p>
            <a:pPr marL="12700" marR="5080" indent="745490">
              <a:lnSpc>
                <a:spcPct val="100000"/>
              </a:lnSpc>
              <a:spcBef>
                <a:spcPts val="105"/>
              </a:spcBef>
            </a:pPr>
            <a:r>
              <a:rPr lang="es-CL" sz="20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a:t>
            </a:r>
            <a:r>
              <a:rPr lang="es-CL" sz="20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SUSTANCIAS</a:t>
            </a:r>
            <a:r>
              <a:rPr lang="es-CL" sz="2000" b="1" u="sng" spc="-70"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0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PELIGROSAS</a:t>
            </a:r>
          </a:p>
        </p:txBody>
      </p:sp>
      <p:sp>
        <p:nvSpPr>
          <p:cNvPr id="10" name="object 10"/>
          <p:cNvSpPr txBox="1"/>
          <p:nvPr/>
        </p:nvSpPr>
        <p:spPr>
          <a:xfrm>
            <a:off x="247523" y="2579791"/>
            <a:ext cx="5974080" cy="4265911"/>
          </a:xfrm>
          <a:prstGeom prst="rect">
            <a:avLst/>
          </a:prstGeom>
        </p:spPr>
        <p:txBody>
          <a:bodyPr vert="horz" wrap="square" lIns="0" tIns="48895" rIns="0" bIns="0" rtlCol="0">
            <a:spAutoFit/>
          </a:bodyPr>
          <a:lstStyle/>
          <a:p>
            <a:pPr marL="12065">
              <a:lnSpc>
                <a:spcPct val="100000"/>
              </a:lnSpc>
              <a:spcBef>
                <a:spcPts val="385"/>
              </a:spcBef>
              <a:buClr>
                <a:srgbClr val="FB0028"/>
              </a:buClr>
              <a:tabLst>
                <a:tab pos="355600" algn="l"/>
                <a:tab pos="356235" algn="l"/>
              </a:tabLst>
            </a:pPr>
            <a:r>
              <a:rPr lang="es-CL" b="1" spc="-5" noProof="0" dirty="0">
                <a:solidFill>
                  <a:srgbClr val="002060"/>
                </a:solidFill>
                <a:latin typeface="Arial"/>
                <a:cs typeface="Arial"/>
              </a:rPr>
              <a:t>CONTENEDOR</a:t>
            </a:r>
            <a:r>
              <a:rPr lang="es-CL" b="1" spc="20" noProof="0" dirty="0">
                <a:solidFill>
                  <a:srgbClr val="002060"/>
                </a:solidFill>
                <a:latin typeface="Arial"/>
                <a:cs typeface="Arial"/>
              </a:rPr>
              <a:t> </a:t>
            </a:r>
            <a:r>
              <a:rPr lang="es-CL" b="1" spc="-5" noProof="0" dirty="0">
                <a:solidFill>
                  <a:srgbClr val="002060"/>
                </a:solidFill>
                <a:latin typeface="Arial"/>
                <a:cs typeface="Arial"/>
              </a:rPr>
              <a:t>SECUNDARIO:</a:t>
            </a:r>
            <a:endParaRPr lang="es-CL" noProof="0" dirty="0">
              <a:solidFill>
                <a:srgbClr val="002060"/>
              </a:solidFill>
              <a:latin typeface="Arial"/>
              <a:cs typeface="Arial"/>
            </a:endParaRPr>
          </a:p>
          <a:p>
            <a:pPr marL="755015" lvl="1" indent="-285750">
              <a:lnSpc>
                <a:spcPts val="2280"/>
              </a:lnSpc>
              <a:spcBef>
                <a:spcPts val="245"/>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Capacidad del 10% del volumen</a:t>
            </a:r>
            <a:r>
              <a:rPr lang="es-CL" spc="-100" noProof="0" dirty="0">
                <a:solidFill>
                  <a:srgbClr val="002060"/>
                </a:solidFill>
                <a:latin typeface="Arial"/>
                <a:cs typeface="Arial"/>
              </a:rPr>
              <a:t> </a:t>
            </a:r>
            <a:r>
              <a:rPr lang="es-CL" noProof="0" dirty="0">
                <a:solidFill>
                  <a:srgbClr val="002060"/>
                </a:solidFill>
                <a:latin typeface="Arial"/>
                <a:cs typeface="Arial"/>
              </a:rPr>
              <a:t>del</a:t>
            </a:r>
          </a:p>
          <a:p>
            <a:pPr marL="756285">
              <a:lnSpc>
                <a:spcPts val="2280"/>
              </a:lnSpc>
            </a:pPr>
            <a:r>
              <a:rPr lang="es-CL" spc="-10" noProof="0" dirty="0">
                <a:solidFill>
                  <a:srgbClr val="002060"/>
                </a:solidFill>
                <a:latin typeface="Arial"/>
                <a:cs typeface="Arial"/>
              </a:rPr>
              <a:t>contenedor.</a:t>
            </a:r>
            <a:endParaRPr lang="es-CL" noProof="0" dirty="0">
              <a:solidFill>
                <a:srgbClr val="002060"/>
              </a:solidFill>
              <a:latin typeface="Arial"/>
              <a:cs typeface="Arial"/>
            </a:endParaRPr>
          </a:p>
          <a:p>
            <a:pPr>
              <a:lnSpc>
                <a:spcPct val="100000"/>
              </a:lnSpc>
              <a:spcBef>
                <a:spcPts val="50"/>
              </a:spcBef>
            </a:pPr>
            <a:endParaRPr lang="es-CL" noProof="0" dirty="0">
              <a:solidFill>
                <a:srgbClr val="002060"/>
              </a:solidFill>
              <a:latin typeface="Arial"/>
              <a:cs typeface="Arial"/>
            </a:endParaRPr>
          </a:p>
          <a:p>
            <a:pPr marL="12065">
              <a:lnSpc>
                <a:spcPct val="100000"/>
              </a:lnSpc>
              <a:buClr>
                <a:srgbClr val="FB0028"/>
              </a:buClr>
              <a:tabLst>
                <a:tab pos="355600" algn="l"/>
                <a:tab pos="356235" algn="l"/>
              </a:tabLst>
            </a:pPr>
            <a:r>
              <a:rPr lang="es-CL" b="1" spc="-25" noProof="0" dirty="0">
                <a:solidFill>
                  <a:srgbClr val="002060"/>
                </a:solidFill>
                <a:latin typeface="Arial"/>
                <a:cs typeface="Arial"/>
              </a:rPr>
              <a:t>ETIQUETAS:</a:t>
            </a:r>
            <a:endParaRPr lang="es-CL" noProof="0" dirty="0">
              <a:solidFill>
                <a:srgbClr val="002060"/>
              </a:solidFill>
              <a:latin typeface="Arial"/>
              <a:cs typeface="Arial"/>
            </a:endParaRPr>
          </a:p>
          <a:p>
            <a:pPr marL="756285" lvl="1" indent="-287020">
              <a:lnSpc>
                <a:spcPct val="100000"/>
              </a:lnSpc>
              <a:spcBef>
                <a:spcPts val="245"/>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Fuente primaria de información sobre</a:t>
            </a:r>
            <a:r>
              <a:rPr lang="es-CL" spc="-130" noProof="0" dirty="0">
                <a:solidFill>
                  <a:srgbClr val="002060"/>
                </a:solidFill>
                <a:latin typeface="Arial"/>
                <a:cs typeface="Arial"/>
              </a:rPr>
              <a:t> </a:t>
            </a:r>
            <a:r>
              <a:rPr lang="es-CL" noProof="0" dirty="0">
                <a:solidFill>
                  <a:srgbClr val="002060"/>
                </a:solidFill>
                <a:latin typeface="Arial"/>
                <a:cs typeface="Arial"/>
              </a:rPr>
              <a:t>riesgos.</a:t>
            </a:r>
          </a:p>
          <a:p>
            <a:pPr marL="756285" lvl="1" indent="-287020">
              <a:lnSpc>
                <a:spcPct val="100000"/>
              </a:lnSpc>
              <a:spcBef>
                <a:spcPts val="240"/>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No remover o</a:t>
            </a:r>
            <a:r>
              <a:rPr lang="es-CL" spc="-70" noProof="0" dirty="0">
                <a:solidFill>
                  <a:srgbClr val="002060"/>
                </a:solidFill>
                <a:latin typeface="Arial"/>
                <a:cs typeface="Arial"/>
              </a:rPr>
              <a:t> </a:t>
            </a:r>
            <a:r>
              <a:rPr lang="es-CL" spc="-15" noProof="0" dirty="0">
                <a:solidFill>
                  <a:srgbClr val="002060"/>
                </a:solidFill>
                <a:latin typeface="Arial"/>
                <a:cs typeface="Arial"/>
              </a:rPr>
              <a:t>dañar.</a:t>
            </a:r>
            <a:endParaRPr lang="es-CL" noProof="0" dirty="0">
              <a:solidFill>
                <a:srgbClr val="002060"/>
              </a:solidFill>
              <a:latin typeface="Arial"/>
              <a:cs typeface="Arial"/>
            </a:endParaRPr>
          </a:p>
          <a:p>
            <a:pPr marL="756285" lvl="1" indent="-287020">
              <a:lnSpc>
                <a:spcPct val="100000"/>
              </a:lnSpc>
              <a:spcBef>
                <a:spcPts val="240"/>
              </a:spcBef>
              <a:buClr>
                <a:srgbClr val="002060"/>
              </a:buClr>
              <a:buFont typeface="Wingdings" panose="05000000000000000000" pitchFamily="2" charset="2"/>
              <a:buChar char="ü"/>
              <a:tabLst>
                <a:tab pos="756285" algn="l"/>
                <a:tab pos="756920" algn="l"/>
              </a:tabLst>
            </a:pPr>
            <a:r>
              <a:rPr lang="es-CL" spc="-5" noProof="0" dirty="0">
                <a:solidFill>
                  <a:srgbClr val="002060"/>
                </a:solidFill>
                <a:latin typeface="Arial"/>
                <a:cs typeface="Arial"/>
              </a:rPr>
              <a:t>Se </a:t>
            </a:r>
            <a:r>
              <a:rPr lang="es-CL" noProof="0" dirty="0">
                <a:solidFill>
                  <a:srgbClr val="002060"/>
                </a:solidFill>
                <a:latin typeface="Arial"/>
                <a:cs typeface="Arial"/>
              </a:rPr>
              <a:t>deben retirar o cubrir al usar el envase</a:t>
            </a:r>
            <a:r>
              <a:rPr lang="es-CL" spc="-165" noProof="0" dirty="0">
                <a:solidFill>
                  <a:srgbClr val="002060"/>
                </a:solidFill>
                <a:latin typeface="Arial"/>
                <a:cs typeface="Arial"/>
              </a:rPr>
              <a:t> </a:t>
            </a:r>
            <a:r>
              <a:rPr lang="es-CL" noProof="0" dirty="0">
                <a:solidFill>
                  <a:srgbClr val="002060"/>
                </a:solidFill>
                <a:latin typeface="Arial"/>
                <a:cs typeface="Arial"/>
              </a:rPr>
              <a:t>con</a:t>
            </a:r>
          </a:p>
          <a:p>
            <a:pPr marL="748665">
              <a:lnSpc>
                <a:spcPct val="100000"/>
              </a:lnSpc>
              <a:spcBef>
                <a:spcPts val="244"/>
              </a:spcBef>
            </a:pPr>
            <a:r>
              <a:rPr lang="es-CL" noProof="0" dirty="0">
                <a:solidFill>
                  <a:srgbClr val="002060"/>
                </a:solidFill>
                <a:latin typeface="Arial"/>
                <a:cs typeface="Arial"/>
              </a:rPr>
              <a:t>otra</a:t>
            </a:r>
            <a:r>
              <a:rPr lang="es-CL" spc="-20" noProof="0" dirty="0">
                <a:solidFill>
                  <a:srgbClr val="002060"/>
                </a:solidFill>
                <a:latin typeface="Arial"/>
                <a:cs typeface="Arial"/>
              </a:rPr>
              <a:t> </a:t>
            </a:r>
            <a:r>
              <a:rPr lang="es-CL" noProof="0" dirty="0">
                <a:solidFill>
                  <a:srgbClr val="002060"/>
                </a:solidFill>
                <a:latin typeface="Arial"/>
                <a:cs typeface="Arial"/>
              </a:rPr>
              <a:t>sustancia.</a:t>
            </a:r>
          </a:p>
          <a:p>
            <a:pPr marL="756285" marR="326390" lvl="1" indent="-287020">
              <a:lnSpc>
                <a:spcPts val="2160"/>
              </a:lnSpc>
              <a:spcBef>
                <a:spcPts val="509"/>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Recipientes transitorios deben contar</a:t>
            </a:r>
            <a:r>
              <a:rPr lang="es-CL" spc="-140" noProof="0" dirty="0">
                <a:solidFill>
                  <a:srgbClr val="002060"/>
                </a:solidFill>
                <a:latin typeface="Arial"/>
                <a:cs typeface="Arial"/>
              </a:rPr>
              <a:t> </a:t>
            </a:r>
            <a:r>
              <a:rPr lang="es-CL" noProof="0" dirty="0">
                <a:solidFill>
                  <a:srgbClr val="002060"/>
                </a:solidFill>
                <a:latin typeface="Arial"/>
                <a:cs typeface="Arial"/>
              </a:rPr>
              <a:t>como  mínimo con el nombre</a:t>
            </a:r>
            <a:r>
              <a:rPr lang="es-CL" spc="-80" noProof="0" dirty="0">
                <a:solidFill>
                  <a:srgbClr val="002060"/>
                </a:solidFill>
                <a:latin typeface="Arial"/>
                <a:cs typeface="Arial"/>
              </a:rPr>
              <a:t> </a:t>
            </a:r>
            <a:r>
              <a:rPr lang="es-CL" noProof="0" dirty="0">
                <a:solidFill>
                  <a:srgbClr val="002060"/>
                </a:solidFill>
                <a:latin typeface="Arial"/>
                <a:cs typeface="Arial"/>
              </a:rPr>
              <a:t>químico.</a:t>
            </a:r>
          </a:p>
          <a:p>
            <a:pPr marL="756285" lvl="1" indent="-287020">
              <a:lnSpc>
                <a:spcPts val="2280"/>
              </a:lnSpc>
              <a:spcBef>
                <a:spcPts val="209"/>
              </a:spcBef>
              <a:buClr>
                <a:srgbClr val="002060"/>
              </a:buClr>
              <a:buFont typeface="Wingdings" panose="05000000000000000000" pitchFamily="2" charset="2"/>
              <a:buChar char="ü"/>
              <a:tabLst>
                <a:tab pos="756285" algn="l"/>
                <a:tab pos="756920" algn="l"/>
              </a:tabLst>
            </a:pPr>
            <a:r>
              <a:rPr lang="es-CL" noProof="0" dirty="0">
                <a:solidFill>
                  <a:srgbClr val="002060"/>
                </a:solidFill>
                <a:latin typeface="Arial"/>
                <a:cs typeface="Arial"/>
              </a:rPr>
              <a:t>Envases mayores de 1 </a:t>
            </a:r>
            <a:r>
              <a:rPr lang="es-CL" spc="-5" noProof="0" dirty="0">
                <a:solidFill>
                  <a:srgbClr val="002060"/>
                </a:solidFill>
                <a:latin typeface="Arial"/>
                <a:cs typeface="Arial"/>
              </a:rPr>
              <a:t>lt. </a:t>
            </a:r>
            <a:r>
              <a:rPr lang="es-CL" noProof="0" dirty="0">
                <a:solidFill>
                  <a:srgbClr val="002060"/>
                </a:solidFill>
                <a:latin typeface="Arial"/>
                <a:cs typeface="Arial"/>
              </a:rPr>
              <a:t>deben</a:t>
            </a:r>
            <a:r>
              <a:rPr lang="es-CL" spc="-110" noProof="0" dirty="0">
                <a:solidFill>
                  <a:srgbClr val="002060"/>
                </a:solidFill>
                <a:latin typeface="Arial"/>
                <a:cs typeface="Arial"/>
              </a:rPr>
              <a:t> </a:t>
            </a:r>
            <a:r>
              <a:rPr lang="es-CL" noProof="0" dirty="0">
                <a:solidFill>
                  <a:srgbClr val="002060"/>
                </a:solidFill>
                <a:latin typeface="Arial"/>
                <a:cs typeface="Arial"/>
              </a:rPr>
              <a:t>ser</a:t>
            </a:r>
          </a:p>
          <a:p>
            <a:pPr marL="756285">
              <a:lnSpc>
                <a:spcPts val="2280"/>
              </a:lnSpc>
            </a:pPr>
            <a:r>
              <a:rPr lang="es-CL" noProof="0" dirty="0">
                <a:solidFill>
                  <a:srgbClr val="002060"/>
                </a:solidFill>
                <a:latin typeface="Arial"/>
                <a:cs typeface="Arial"/>
              </a:rPr>
              <a:t>etiquetados según</a:t>
            </a:r>
            <a:r>
              <a:rPr lang="es-CL" spc="-75" noProof="0" dirty="0">
                <a:solidFill>
                  <a:srgbClr val="002060"/>
                </a:solidFill>
                <a:latin typeface="Arial"/>
                <a:cs typeface="Arial"/>
              </a:rPr>
              <a:t> </a:t>
            </a:r>
            <a:r>
              <a:rPr lang="es-CL" noProof="0" dirty="0">
                <a:solidFill>
                  <a:srgbClr val="002060"/>
                </a:solidFill>
                <a:latin typeface="Arial"/>
                <a:cs typeface="Arial"/>
              </a:rPr>
              <a:t>norma.</a:t>
            </a:r>
          </a:p>
          <a:p>
            <a:pPr marL="756285" lvl="1" indent="-287020">
              <a:lnSpc>
                <a:spcPct val="100000"/>
              </a:lnSpc>
              <a:spcBef>
                <a:spcPts val="240"/>
              </a:spcBef>
              <a:buClr>
                <a:srgbClr val="002060"/>
              </a:buClr>
              <a:buFont typeface="Wingdings" panose="05000000000000000000" pitchFamily="2" charset="2"/>
              <a:buChar char="ü"/>
              <a:tabLst>
                <a:tab pos="756285" algn="l"/>
                <a:tab pos="756920" algn="l"/>
              </a:tabLst>
            </a:pPr>
            <a:r>
              <a:rPr lang="es-CL" spc="-30" noProof="0" dirty="0">
                <a:solidFill>
                  <a:srgbClr val="002060"/>
                </a:solidFill>
                <a:latin typeface="Arial"/>
                <a:cs typeface="Arial"/>
              </a:rPr>
              <a:t>También </a:t>
            </a:r>
            <a:r>
              <a:rPr lang="es-CL" noProof="0" dirty="0">
                <a:solidFill>
                  <a:srgbClr val="002060"/>
                </a:solidFill>
                <a:latin typeface="Arial"/>
                <a:cs typeface="Arial"/>
              </a:rPr>
              <a:t>señalizar áreas de</a:t>
            </a:r>
            <a:r>
              <a:rPr lang="es-CL" spc="-75" noProof="0" dirty="0">
                <a:solidFill>
                  <a:srgbClr val="002060"/>
                </a:solidFill>
                <a:latin typeface="Arial"/>
                <a:cs typeface="Arial"/>
              </a:rPr>
              <a:t> </a:t>
            </a:r>
            <a:r>
              <a:rPr lang="es-CL" noProof="0" dirty="0">
                <a:solidFill>
                  <a:srgbClr val="002060"/>
                </a:solidFill>
                <a:latin typeface="Arial"/>
                <a:cs typeface="Arial"/>
              </a:rPr>
              <a:t>almacenamiento.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grpSp>
        <p:nvGrpSpPr>
          <p:cNvPr id="5" name="object 5"/>
          <p:cNvGrpSpPr/>
          <p:nvPr/>
        </p:nvGrpSpPr>
        <p:grpSpPr>
          <a:xfrm>
            <a:off x="1640330" y="2503357"/>
            <a:ext cx="6034634" cy="4123510"/>
            <a:chOff x="1676400" y="1524000"/>
            <a:chExt cx="6553200" cy="4572000"/>
          </a:xfrm>
        </p:grpSpPr>
        <p:sp>
          <p:nvSpPr>
            <p:cNvPr id="7" name="object 7"/>
            <p:cNvSpPr/>
            <p:nvPr/>
          </p:nvSpPr>
          <p:spPr>
            <a:xfrm>
              <a:off x="1676400" y="1524000"/>
              <a:ext cx="6553200" cy="4572000"/>
            </a:xfrm>
            <a:prstGeom prst="rect">
              <a:avLst/>
            </a:prstGeom>
            <a:blipFill>
              <a:blip r:embed="rId3" cstate="print"/>
              <a:stretch>
                <a:fillRect/>
              </a:stretch>
            </a:blipFill>
          </p:spPr>
          <p:txBody>
            <a:bodyPr wrap="square" lIns="0" tIns="0" rIns="0" bIns="0" rtlCol="0"/>
            <a:lstStyle/>
            <a:p>
              <a:endParaRPr lang="es-CL" noProof="0" dirty="0">
                <a:solidFill>
                  <a:srgbClr val="002060"/>
                </a:solidFill>
              </a:endParaRPr>
            </a:p>
          </p:txBody>
        </p:sp>
        <p:sp>
          <p:nvSpPr>
            <p:cNvPr id="8" name="object 8"/>
            <p:cNvSpPr/>
            <p:nvPr/>
          </p:nvSpPr>
          <p:spPr>
            <a:xfrm>
              <a:off x="7544699" y="5715842"/>
              <a:ext cx="531686" cy="274363"/>
            </a:xfrm>
            <a:prstGeom prst="rect">
              <a:avLst/>
            </a:prstGeom>
            <a:blipFill>
              <a:blip r:embed="rId4" cstate="print"/>
              <a:stretch>
                <a:fillRect/>
              </a:stretch>
            </a:blipFill>
          </p:spPr>
          <p:txBody>
            <a:bodyPr wrap="square" lIns="0" tIns="0" rIns="0" bIns="0" rtlCol="0"/>
            <a:lstStyle/>
            <a:p>
              <a:endParaRPr lang="es-CL" noProof="0" dirty="0">
                <a:solidFill>
                  <a:srgbClr val="002060"/>
                </a:solidFill>
              </a:endParaRPr>
            </a:p>
          </p:txBody>
        </p:sp>
      </p:grpSp>
      <p:sp>
        <p:nvSpPr>
          <p:cNvPr id="9" name="object 9"/>
          <p:cNvSpPr txBox="1">
            <a:spLocks noGrp="1"/>
          </p:cNvSpPr>
          <p:nvPr>
            <p:ph type="title" idx="4294967295"/>
          </p:nvPr>
        </p:nvSpPr>
        <p:spPr>
          <a:xfrm>
            <a:off x="295587" y="1844694"/>
            <a:ext cx="8454452" cy="382797"/>
          </a:xfrm>
          <a:prstGeom prst="rect">
            <a:avLst/>
          </a:prstGeom>
        </p:spPr>
        <p:txBody>
          <a:bodyPr vert="horz" wrap="square" lIns="0" tIns="13335" rIns="0" bIns="0" rtlCol="0">
            <a:spAutoFit/>
          </a:bodyPr>
          <a:lstStyle/>
          <a:p>
            <a:pPr marL="12700">
              <a:lnSpc>
                <a:spcPct val="100000"/>
              </a:lnSpc>
              <a:spcBef>
                <a:spcPts val="105"/>
              </a:spcBef>
            </a:pPr>
            <a:r>
              <a:rPr lang="es-CL" sz="2400" b="1" u="sng" spc="-2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INVENTARIO </a:t>
            </a:r>
            <a:r>
              <a:rPr lang="es-CL" sz="2400" b="1" u="sng"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r>
              <a:rPr lang="es-CL" sz="2400" b="1" u="sng" spc="-5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CL" sz="2400" b="1" u="sng" spc="-5" noProof="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9387" y="2109919"/>
            <a:ext cx="5138643" cy="379431"/>
          </a:xfrm>
          <a:prstGeom prst="rect">
            <a:avLst/>
          </a:prstGeom>
        </p:spPr>
        <p:txBody>
          <a:bodyPr vert="horz" wrap="square" lIns="0" tIns="10001" rIns="0" bIns="0" rtlCol="0" anchor="ctr">
            <a:spAutoFit/>
          </a:bodyPr>
          <a:lstStyle/>
          <a:p>
            <a:pPr marL="9525">
              <a:spcBef>
                <a:spcPts val="79"/>
              </a:spcBef>
            </a:pPr>
            <a:r>
              <a:rPr sz="2400" b="1" spc="-4" dirty="0">
                <a:solidFill>
                  <a:srgbClr val="002060"/>
                </a:solidFill>
                <a:latin typeface="Arial" panose="020B0604020202020204" pitchFamily="34" charset="0"/>
                <a:cs typeface="Arial" panose="020B0604020202020204" pitchFamily="34" charset="0"/>
              </a:rPr>
              <a:t>MANEJO </a:t>
            </a:r>
            <a:r>
              <a:rPr sz="2400" b="1" dirty="0">
                <a:solidFill>
                  <a:srgbClr val="002060"/>
                </a:solidFill>
                <a:latin typeface="Arial" panose="020B0604020202020204" pitchFamily="34" charset="0"/>
                <a:cs typeface="Arial" panose="020B0604020202020204" pitchFamily="34" charset="0"/>
              </a:rPr>
              <a:t>DE</a:t>
            </a:r>
            <a:r>
              <a:rPr sz="2400" b="1" spc="-4" dirty="0">
                <a:solidFill>
                  <a:srgbClr val="002060"/>
                </a:solidFill>
                <a:latin typeface="Arial" panose="020B0604020202020204" pitchFamily="34" charset="0"/>
                <a:cs typeface="Arial" panose="020B0604020202020204" pitchFamily="34" charset="0"/>
              </a:rPr>
              <a:t> </a:t>
            </a:r>
            <a:r>
              <a:rPr sz="2400" b="1" spc="-15" dirty="0">
                <a:solidFill>
                  <a:srgbClr val="002060"/>
                </a:solidFill>
                <a:latin typeface="Arial" panose="020B0604020202020204" pitchFamily="34" charset="0"/>
                <a:cs typeface="Arial" panose="020B0604020202020204" pitchFamily="34" charset="0"/>
              </a:rPr>
              <a:t>EXTINTORES.</a:t>
            </a:r>
          </a:p>
        </p:txBody>
      </p:sp>
      <p:sp>
        <p:nvSpPr>
          <p:cNvPr id="3" name="object 3"/>
          <p:cNvSpPr txBox="1"/>
          <p:nvPr/>
        </p:nvSpPr>
        <p:spPr>
          <a:xfrm>
            <a:off x="537174" y="2732122"/>
            <a:ext cx="7895225" cy="747801"/>
          </a:xfrm>
          <a:prstGeom prst="rect">
            <a:avLst/>
          </a:prstGeom>
        </p:spPr>
        <p:txBody>
          <a:bodyPr vert="horz" wrap="square" lIns="0" tIns="9049" rIns="0" bIns="0" rtlCol="0">
            <a:spAutoFit/>
          </a:bodyPr>
          <a:lstStyle/>
          <a:p>
            <a:pPr marL="9525" marR="3810">
              <a:spcBef>
                <a:spcPts val="71"/>
              </a:spcBef>
            </a:pPr>
            <a:r>
              <a:rPr sz="2400" b="1" spc="-15" dirty="0">
                <a:solidFill>
                  <a:srgbClr val="002060"/>
                </a:solidFill>
                <a:latin typeface="Arial" panose="020B0604020202020204" pitchFamily="34" charset="0"/>
                <a:cs typeface="Arial" panose="020B0604020202020204" pitchFamily="34" charset="0"/>
              </a:rPr>
              <a:t>Paso </a:t>
            </a:r>
            <a:r>
              <a:rPr sz="2400" b="1" spc="-4" dirty="0">
                <a:solidFill>
                  <a:srgbClr val="002060"/>
                </a:solidFill>
                <a:latin typeface="Arial" panose="020B0604020202020204" pitchFamily="34" charset="0"/>
                <a:cs typeface="Arial" panose="020B0604020202020204" pitchFamily="34" charset="0"/>
              </a:rPr>
              <a:t>1: </a:t>
            </a:r>
            <a:r>
              <a:rPr sz="2400" spc="-15" dirty="0">
                <a:solidFill>
                  <a:srgbClr val="002060"/>
                </a:solidFill>
                <a:latin typeface="Arial" panose="020B0604020202020204" pitchFamily="34" charset="0"/>
                <a:cs typeface="Arial" panose="020B0604020202020204" pitchFamily="34" charset="0"/>
              </a:rPr>
              <a:t>Retire </a:t>
            </a:r>
            <a:r>
              <a:rPr sz="2400" spc="-4" dirty="0">
                <a:solidFill>
                  <a:srgbClr val="002060"/>
                </a:solidFill>
                <a:latin typeface="Arial" panose="020B0604020202020204" pitchFamily="34" charset="0"/>
                <a:cs typeface="Arial" panose="020B0604020202020204" pitchFamily="34" charset="0"/>
              </a:rPr>
              <a:t>el  </a:t>
            </a:r>
            <a:r>
              <a:rPr sz="2400" spc="-8" dirty="0">
                <a:solidFill>
                  <a:srgbClr val="002060"/>
                </a:solidFill>
                <a:latin typeface="Arial" panose="020B0604020202020204" pitchFamily="34" charset="0"/>
                <a:cs typeface="Arial" panose="020B0604020202020204" pitchFamily="34" charset="0"/>
              </a:rPr>
              <a:t>pasador </a:t>
            </a:r>
            <a:r>
              <a:rPr sz="2400" spc="-4" dirty="0">
                <a:solidFill>
                  <a:srgbClr val="002060"/>
                </a:solidFill>
                <a:latin typeface="Arial" panose="020B0604020202020204" pitchFamily="34" charset="0"/>
                <a:cs typeface="Arial" panose="020B0604020202020204" pitchFamily="34" charset="0"/>
              </a:rPr>
              <a:t>o  </a:t>
            </a:r>
            <a:r>
              <a:rPr sz="2400" spc="-11" dirty="0">
                <a:solidFill>
                  <a:srgbClr val="002060"/>
                </a:solidFill>
                <a:latin typeface="Arial" panose="020B0604020202020204" pitchFamily="34" charset="0"/>
                <a:cs typeface="Arial" panose="020B0604020202020204" pitchFamily="34" charset="0"/>
              </a:rPr>
              <a:t>seguro </a:t>
            </a:r>
            <a:r>
              <a:rPr sz="2400" spc="-4" dirty="0">
                <a:solidFill>
                  <a:srgbClr val="002060"/>
                </a:solidFill>
                <a:latin typeface="Arial" panose="020B0604020202020204" pitchFamily="34" charset="0"/>
                <a:cs typeface="Arial" panose="020B0604020202020204" pitchFamily="34" charset="0"/>
              </a:rPr>
              <a:t>de la  manilla </a:t>
            </a:r>
            <a:r>
              <a:rPr sz="2400" spc="-8" dirty="0">
                <a:solidFill>
                  <a:srgbClr val="002060"/>
                </a:solidFill>
                <a:latin typeface="Arial" panose="020B0604020202020204" pitchFamily="34" charset="0"/>
                <a:cs typeface="Arial" panose="020B0604020202020204" pitchFamily="34" charset="0"/>
              </a:rPr>
              <a:t>del  </a:t>
            </a:r>
            <a:r>
              <a:rPr sz="2400" spc="-38" dirty="0">
                <a:solidFill>
                  <a:srgbClr val="002060"/>
                </a:solidFill>
                <a:latin typeface="Arial" panose="020B0604020202020204" pitchFamily="34" charset="0"/>
                <a:cs typeface="Arial" panose="020B0604020202020204" pitchFamily="34" charset="0"/>
              </a:rPr>
              <a:t>extintor.</a:t>
            </a:r>
            <a:endParaRPr sz="2400" dirty="0">
              <a:solidFill>
                <a:srgbClr val="002060"/>
              </a:solidFill>
              <a:latin typeface="Arial" panose="020B0604020202020204" pitchFamily="34" charset="0"/>
              <a:cs typeface="Arial" panose="020B0604020202020204" pitchFamily="34" charset="0"/>
            </a:endParaRPr>
          </a:p>
        </p:txBody>
      </p:sp>
      <p:grpSp>
        <p:nvGrpSpPr>
          <p:cNvPr id="4" name="object 4"/>
          <p:cNvGrpSpPr/>
          <p:nvPr/>
        </p:nvGrpSpPr>
        <p:grpSpPr>
          <a:xfrm>
            <a:off x="3154644" y="3657870"/>
            <a:ext cx="2044065" cy="2330561"/>
            <a:chOff x="600455" y="3419855"/>
            <a:chExt cx="1658620" cy="2837815"/>
          </a:xfrm>
        </p:grpSpPr>
        <p:sp>
          <p:nvSpPr>
            <p:cNvPr id="5" name="object 5"/>
            <p:cNvSpPr/>
            <p:nvPr/>
          </p:nvSpPr>
          <p:spPr>
            <a:xfrm>
              <a:off x="609599" y="3428999"/>
              <a:ext cx="1639824" cy="2819400"/>
            </a:xfrm>
            <a:prstGeom prst="rect">
              <a:avLst/>
            </a:prstGeom>
            <a:blipFill>
              <a:blip r:embed="rId2" cstate="print"/>
              <a:stretch>
                <a:fillRect/>
              </a:stretch>
            </a:blipFill>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sp>
          <p:nvSpPr>
            <p:cNvPr id="6" name="object 6"/>
            <p:cNvSpPr/>
            <p:nvPr/>
          </p:nvSpPr>
          <p:spPr>
            <a:xfrm>
              <a:off x="605027" y="3424427"/>
              <a:ext cx="1649095" cy="2828925"/>
            </a:xfrm>
            <a:custGeom>
              <a:avLst/>
              <a:gdLst/>
              <a:ahLst/>
              <a:cxnLst/>
              <a:rect l="l" t="t" r="r" b="b"/>
              <a:pathLst>
                <a:path w="1649095" h="2828925">
                  <a:moveTo>
                    <a:pt x="0" y="2828544"/>
                  </a:moveTo>
                  <a:lnTo>
                    <a:pt x="1648968" y="2828544"/>
                  </a:lnTo>
                  <a:lnTo>
                    <a:pt x="1648968" y="0"/>
                  </a:lnTo>
                  <a:lnTo>
                    <a:pt x="0" y="0"/>
                  </a:lnTo>
                  <a:lnTo>
                    <a:pt x="0" y="2828544"/>
                  </a:lnTo>
                  <a:close/>
                </a:path>
              </a:pathLst>
            </a:custGeom>
            <a:ln w="9144">
              <a:solidFill>
                <a:srgbClr val="000000"/>
              </a:solidFill>
            </a:ln>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1EE807-278B-D9D2-B772-53EEDCDA449D}"/>
              </a:ext>
            </a:extLst>
          </p:cNvPr>
          <p:cNvSpPr txBox="1"/>
          <p:nvPr/>
        </p:nvSpPr>
        <p:spPr>
          <a:xfrm>
            <a:off x="328108" y="1959975"/>
            <a:ext cx="8719074" cy="3416320"/>
          </a:xfrm>
          <a:prstGeom prst="rect">
            <a:avLst/>
          </a:prstGeom>
          <a:noFill/>
        </p:spPr>
        <p:txBody>
          <a:bodyPr wrap="square">
            <a:spAutoFit/>
          </a:bodyPr>
          <a:lstStyle/>
          <a:p>
            <a:pPr algn="just"/>
            <a:endParaRPr lang="es-CL" sz="2400" dirty="0">
              <a:solidFill>
                <a:srgbClr val="002060"/>
              </a:solidFill>
              <a:latin typeface="Arial" panose="020B0604020202020204" pitchFamily="34" charset="0"/>
              <a:cs typeface="Arial" panose="020B0604020202020204" pitchFamily="34" charset="0"/>
            </a:endParaRPr>
          </a:p>
          <a:p>
            <a:pPr marL="457200" indent="-457200"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Líquidos inflamables:</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Sólidos inflamables, sustancias autorreactivas y explosivos desensibilizados</a:t>
            </a:r>
            <a:r>
              <a:rPr lang="es-CL" sz="2400" dirty="0">
                <a:solidFill>
                  <a:srgbClr val="002060"/>
                </a:solidFill>
                <a:latin typeface="Arial" panose="020B0604020202020204" pitchFamily="34" charset="0"/>
                <a:cs typeface="Arial" panose="020B0604020202020204" pitchFamily="34" charset="0"/>
              </a:rPr>
              <a:t> </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Sustancias oxidantes y peróxidos orgánicos</a:t>
            </a:r>
            <a:r>
              <a:rPr lang="es-CL" sz="2400" dirty="0">
                <a:solidFill>
                  <a:srgbClr val="002060"/>
                </a:solidFill>
                <a:latin typeface="Arial" panose="020B0604020202020204" pitchFamily="34" charset="0"/>
                <a:cs typeface="Arial" panose="020B0604020202020204" pitchFamily="34" charset="0"/>
              </a:rPr>
              <a:t> </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Sustancias tóxicas e infecciosas</a:t>
            </a:r>
            <a:r>
              <a:rPr lang="es-CL" sz="2400" dirty="0">
                <a:solidFill>
                  <a:srgbClr val="002060"/>
                </a:solidFill>
                <a:latin typeface="Arial" panose="020B0604020202020204" pitchFamily="34" charset="0"/>
                <a:cs typeface="Arial" panose="020B0604020202020204" pitchFamily="34" charset="0"/>
              </a:rPr>
              <a:t> </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Materiales radiactivos</a:t>
            </a:r>
            <a:r>
              <a:rPr lang="es-CL" sz="2400" dirty="0">
                <a:solidFill>
                  <a:srgbClr val="002060"/>
                </a:solidFill>
                <a:latin typeface="Arial" panose="020B0604020202020204" pitchFamily="34" charset="0"/>
                <a:cs typeface="Arial" panose="020B0604020202020204" pitchFamily="34" charset="0"/>
              </a:rPr>
              <a:t> </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Sustancias corrosivas</a:t>
            </a:r>
            <a:r>
              <a:rPr lang="es-CL" sz="2400" dirty="0">
                <a:solidFill>
                  <a:srgbClr val="002060"/>
                </a:solidFill>
                <a:latin typeface="Arial" panose="020B0604020202020204" pitchFamily="34" charset="0"/>
                <a:cs typeface="Arial" panose="020B0604020202020204" pitchFamily="34" charset="0"/>
              </a:rPr>
              <a:t> </a:t>
            </a:r>
          </a:p>
          <a:p>
            <a:pPr algn="just">
              <a:buFont typeface="+mj-lt"/>
              <a:buAutoNum type="arabicPeriod" startAt="3"/>
            </a:pPr>
            <a:r>
              <a:rPr lang="es-CL" sz="2400" b="1" dirty="0">
                <a:solidFill>
                  <a:srgbClr val="002060"/>
                </a:solidFill>
                <a:latin typeface="Arial" panose="020B0604020202020204" pitchFamily="34" charset="0"/>
                <a:cs typeface="Arial" panose="020B0604020202020204" pitchFamily="34" charset="0"/>
              </a:rPr>
              <a:t>Sustancias y objetos peligrosos varios</a:t>
            </a:r>
            <a:r>
              <a:rPr lang="es-CL" sz="24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4147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C73C2204-8C75-013F-529D-5A62382DCEC3}"/>
              </a:ext>
            </a:extLst>
          </p:cNvPr>
          <p:cNvSpPr txBox="1"/>
          <p:nvPr/>
        </p:nvSpPr>
        <p:spPr>
          <a:xfrm>
            <a:off x="445098" y="2151313"/>
            <a:ext cx="4500563" cy="747801"/>
          </a:xfrm>
          <a:prstGeom prst="rect">
            <a:avLst/>
          </a:prstGeom>
        </p:spPr>
        <p:txBody>
          <a:bodyPr vert="horz" wrap="square" lIns="0" tIns="9049" rIns="0" bIns="0" rtlCol="0">
            <a:spAutoFit/>
          </a:bodyPr>
          <a:lstStyle/>
          <a:p>
            <a:pPr marL="9525" marR="3810">
              <a:spcBef>
                <a:spcPts val="71"/>
              </a:spcBef>
            </a:pPr>
            <a:r>
              <a:rPr sz="2400" b="1" spc="-15" dirty="0">
                <a:solidFill>
                  <a:srgbClr val="002060"/>
                </a:solidFill>
                <a:latin typeface="Arial" panose="020B0604020202020204" pitchFamily="34" charset="0"/>
                <a:cs typeface="Arial" panose="020B0604020202020204" pitchFamily="34" charset="0"/>
              </a:rPr>
              <a:t>Paso </a:t>
            </a:r>
            <a:r>
              <a:rPr sz="2400" b="1" spc="-4" dirty="0">
                <a:solidFill>
                  <a:srgbClr val="002060"/>
                </a:solidFill>
                <a:latin typeface="Arial" panose="020B0604020202020204" pitchFamily="34" charset="0"/>
                <a:cs typeface="Arial" panose="020B0604020202020204" pitchFamily="34" charset="0"/>
              </a:rPr>
              <a:t>2: </a:t>
            </a:r>
            <a:r>
              <a:rPr sz="2400" spc="-8" dirty="0">
                <a:solidFill>
                  <a:srgbClr val="002060"/>
                </a:solidFill>
                <a:latin typeface="Arial" panose="020B0604020202020204" pitchFamily="34" charset="0"/>
                <a:cs typeface="Arial" panose="020B0604020202020204" pitchFamily="34" charset="0"/>
              </a:rPr>
              <a:t>Diríjase  </a:t>
            </a:r>
            <a:r>
              <a:rPr sz="2400" spc="-4" dirty="0">
                <a:solidFill>
                  <a:srgbClr val="002060"/>
                </a:solidFill>
                <a:latin typeface="Arial" panose="020B0604020202020204" pitchFamily="34" charset="0"/>
                <a:cs typeface="Arial" panose="020B0604020202020204" pitchFamily="34" charset="0"/>
              </a:rPr>
              <a:t>a la </a:t>
            </a:r>
            <a:r>
              <a:rPr sz="2400" spc="-19" dirty="0">
                <a:solidFill>
                  <a:srgbClr val="002060"/>
                </a:solidFill>
                <a:latin typeface="Arial" panose="020B0604020202020204" pitchFamily="34" charset="0"/>
                <a:cs typeface="Arial" panose="020B0604020202020204" pitchFamily="34" charset="0"/>
              </a:rPr>
              <a:t>zona </a:t>
            </a:r>
            <a:r>
              <a:rPr sz="2400" spc="-8" dirty="0">
                <a:solidFill>
                  <a:srgbClr val="002060"/>
                </a:solidFill>
                <a:latin typeface="Arial" panose="020B0604020202020204" pitchFamily="34" charset="0"/>
                <a:cs typeface="Arial" panose="020B0604020202020204" pitchFamily="34" charset="0"/>
              </a:rPr>
              <a:t>de  </a:t>
            </a:r>
            <a:r>
              <a:rPr sz="2400" spc="-11" dirty="0">
                <a:solidFill>
                  <a:srgbClr val="002060"/>
                </a:solidFill>
                <a:latin typeface="Arial" panose="020B0604020202020204" pitchFamily="34" charset="0"/>
                <a:cs typeface="Arial" panose="020B0604020202020204" pitchFamily="34" charset="0"/>
              </a:rPr>
              <a:t>fuego.</a:t>
            </a:r>
            <a:endParaRPr sz="2400" dirty="0">
              <a:solidFill>
                <a:srgbClr val="002060"/>
              </a:solidFill>
              <a:latin typeface="Arial" panose="020B0604020202020204" pitchFamily="34" charset="0"/>
              <a:cs typeface="Arial" panose="020B0604020202020204" pitchFamily="34" charset="0"/>
            </a:endParaRPr>
          </a:p>
        </p:txBody>
      </p:sp>
      <p:grpSp>
        <p:nvGrpSpPr>
          <p:cNvPr id="5" name="object 8">
            <a:extLst>
              <a:ext uri="{FF2B5EF4-FFF2-40B4-BE49-F238E27FC236}">
                <a16:creationId xmlns:a16="http://schemas.microsoft.com/office/drawing/2014/main" id="{79BD8C9A-69FE-3602-683A-DEF65FBF3013}"/>
              </a:ext>
            </a:extLst>
          </p:cNvPr>
          <p:cNvGrpSpPr/>
          <p:nvPr/>
        </p:nvGrpSpPr>
        <p:grpSpPr>
          <a:xfrm>
            <a:off x="3004942" y="3009134"/>
            <a:ext cx="2169319" cy="2500408"/>
            <a:chOff x="3648455" y="3424428"/>
            <a:chExt cx="2266315" cy="2833370"/>
          </a:xfrm>
        </p:grpSpPr>
        <p:sp>
          <p:nvSpPr>
            <p:cNvPr id="6" name="object 9">
              <a:extLst>
                <a:ext uri="{FF2B5EF4-FFF2-40B4-BE49-F238E27FC236}">
                  <a16:creationId xmlns:a16="http://schemas.microsoft.com/office/drawing/2014/main" id="{72F10ACA-1903-12F4-1A12-BB80E89B9AAE}"/>
                </a:ext>
              </a:extLst>
            </p:cNvPr>
            <p:cNvSpPr/>
            <p:nvPr/>
          </p:nvSpPr>
          <p:spPr>
            <a:xfrm>
              <a:off x="3657599" y="3433572"/>
              <a:ext cx="2247900" cy="2814828"/>
            </a:xfrm>
            <a:prstGeom prst="rect">
              <a:avLst/>
            </a:prstGeom>
            <a:blipFill>
              <a:blip r:embed="rId2" cstate="print"/>
              <a:stretch>
                <a:fillRect/>
              </a:stretch>
            </a:blipFill>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sp>
          <p:nvSpPr>
            <p:cNvPr id="7" name="object 10">
              <a:extLst>
                <a:ext uri="{FF2B5EF4-FFF2-40B4-BE49-F238E27FC236}">
                  <a16:creationId xmlns:a16="http://schemas.microsoft.com/office/drawing/2014/main" id="{623EA5A1-9964-7C64-4BAB-F949F9170512}"/>
                </a:ext>
              </a:extLst>
            </p:cNvPr>
            <p:cNvSpPr/>
            <p:nvPr/>
          </p:nvSpPr>
          <p:spPr>
            <a:xfrm>
              <a:off x="3653027" y="3429000"/>
              <a:ext cx="2257425" cy="2824480"/>
            </a:xfrm>
            <a:custGeom>
              <a:avLst/>
              <a:gdLst/>
              <a:ahLst/>
              <a:cxnLst/>
              <a:rect l="l" t="t" r="r" b="b"/>
              <a:pathLst>
                <a:path w="2257425" h="2824479">
                  <a:moveTo>
                    <a:pt x="0" y="2823972"/>
                  </a:moveTo>
                  <a:lnTo>
                    <a:pt x="2257044" y="2823972"/>
                  </a:lnTo>
                  <a:lnTo>
                    <a:pt x="2257044" y="0"/>
                  </a:lnTo>
                  <a:lnTo>
                    <a:pt x="0" y="0"/>
                  </a:lnTo>
                  <a:lnTo>
                    <a:pt x="0" y="2823972"/>
                  </a:lnTo>
                  <a:close/>
                </a:path>
              </a:pathLst>
            </a:custGeom>
            <a:ln w="9144">
              <a:solidFill>
                <a:srgbClr val="000000"/>
              </a:solidFill>
            </a:ln>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89076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2B7DEF1B-2534-6A65-D90C-A94B4AA1FC40}"/>
              </a:ext>
            </a:extLst>
          </p:cNvPr>
          <p:cNvSpPr txBox="1"/>
          <p:nvPr/>
        </p:nvSpPr>
        <p:spPr>
          <a:xfrm>
            <a:off x="494488" y="2354410"/>
            <a:ext cx="6982730" cy="747801"/>
          </a:xfrm>
          <a:prstGeom prst="rect">
            <a:avLst/>
          </a:prstGeom>
        </p:spPr>
        <p:txBody>
          <a:bodyPr vert="horz" wrap="square" lIns="0" tIns="9049" rIns="0" bIns="0" rtlCol="0">
            <a:spAutoFit/>
          </a:bodyPr>
          <a:lstStyle/>
          <a:p>
            <a:pPr marL="9525" marR="3810">
              <a:spcBef>
                <a:spcPts val="71"/>
              </a:spcBef>
            </a:pPr>
            <a:r>
              <a:rPr sz="2400" b="1" spc="-15" dirty="0">
                <a:solidFill>
                  <a:srgbClr val="002060"/>
                </a:solidFill>
                <a:latin typeface="Arial" panose="020B0604020202020204" pitchFamily="34" charset="0"/>
                <a:cs typeface="Arial" panose="020B0604020202020204" pitchFamily="34" charset="0"/>
              </a:rPr>
              <a:t>Paso </a:t>
            </a:r>
            <a:r>
              <a:rPr sz="2400" b="1" spc="-4" dirty="0">
                <a:solidFill>
                  <a:srgbClr val="002060"/>
                </a:solidFill>
                <a:latin typeface="Arial" panose="020B0604020202020204" pitchFamily="34" charset="0"/>
                <a:cs typeface="Arial" panose="020B0604020202020204" pitchFamily="34" charset="0"/>
              </a:rPr>
              <a:t>3: </a:t>
            </a:r>
            <a:r>
              <a:rPr sz="2400" spc="-4" dirty="0">
                <a:solidFill>
                  <a:srgbClr val="002060"/>
                </a:solidFill>
                <a:latin typeface="Arial" panose="020B0604020202020204" pitchFamily="34" charset="0"/>
                <a:cs typeface="Arial" panose="020B0604020202020204" pitchFamily="34" charset="0"/>
              </a:rPr>
              <a:t>Accione  el </a:t>
            </a:r>
            <a:r>
              <a:rPr sz="2400" spc="-11" dirty="0">
                <a:solidFill>
                  <a:srgbClr val="002060"/>
                </a:solidFill>
                <a:latin typeface="Arial" panose="020B0604020202020204" pitchFamily="34" charset="0"/>
                <a:cs typeface="Arial" panose="020B0604020202020204" pitchFamily="34" charset="0"/>
              </a:rPr>
              <a:t>gatillo </a:t>
            </a:r>
            <a:r>
              <a:rPr sz="2400" spc="-4" dirty="0">
                <a:solidFill>
                  <a:srgbClr val="002060"/>
                </a:solidFill>
                <a:latin typeface="Arial" panose="020B0604020202020204" pitchFamily="34" charset="0"/>
                <a:cs typeface="Arial" panose="020B0604020202020204" pitchFamily="34" charset="0"/>
              </a:rPr>
              <a:t>y </a:t>
            </a:r>
            <a:r>
              <a:rPr sz="2400" spc="-8" dirty="0">
                <a:solidFill>
                  <a:srgbClr val="002060"/>
                </a:solidFill>
                <a:latin typeface="Arial" panose="020B0604020202020204" pitchFamily="34" charset="0"/>
                <a:cs typeface="Arial" panose="020B0604020202020204" pitchFamily="34" charset="0"/>
              </a:rPr>
              <a:t>dirija  </a:t>
            </a:r>
            <a:r>
              <a:rPr sz="2400" spc="-4" dirty="0">
                <a:solidFill>
                  <a:srgbClr val="002060"/>
                </a:solidFill>
                <a:latin typeface="Arial" panose="020B0604020202020204" pitchFamily="34" charset="0"/>
                <a:cs typeface="Arial" panose="020B0604020202020204" pitchFamily="34" charset="0"/>
              </a:rPr>
              <a:t>la </a:t>
            </a:r>
            <a:r>
              <a:rPr sz="2400" spc="-15" dirty="0">
                <a:solidFill>
                  <a:srgbClr val="002060"/>
                </a:solidFill>
                <a:latin typeface="Arial" panose="020B0604020202020204" pitchFamily="34" charset="0"/>
                <a:cs typeface="Arial" panose="020B0604020202020204" pitchFamily="34" charset="0"/>
              </a:rPr>
              <a:t>descarga  </a:t>
            </a:r>
            <a:r>
              <a:rPr sz="2400" spc="-11" dirty="0">
                <a:solidFill>
                  <a:srgbClr val="002060"/>
                </a:solidFill>
                <a:latin typeface="Arial" panose="020B0604020202020204" pitchFamily="34" charset="0"/>
                <a:cs typeface="Arial" panose="020B0604020202020204" pitchFamily="34" charset="0"/>
              </a:rPr>
              <a:t>(Manguera) </a:t>
            </a:r>
            <a:r>
              <a:rPr sz="2400" spc="-4" dirty="0">
                <a:solidFill>
                  <a:srgbClr val="002060"/>
                </a:solidFill>
                <a:latin typeface="Arial" panose="020B0604020202020204" pitchFamily="34" charset="0"/>
                <a:cs typeface="Arial" panose="020B0604020202020204" pitchFamily="34" charset="0"/>
              </a:rPr>
              <a:t>a la  </a:t>
            </a:r>
            <a:r>
              <a:rPr sz="2400" spc="-8" dirty="0">
                <a:solidFill>
                  <a:srgbClr val="002060"/>
                </a:solidFill>
                <a:latin typeface="Arial" panose="020B0604020202020204" pitchFamily="34" charset="0"/>
                <a:cs typeface="Arial" panose="020B0604020202020204" pitchFamily="34" charset="0"/>
              </a:rPr>
              <a:t>base </a:t>
            </a:r>
            <a:r>
              <a:rPr sz="2400" spc="-4" dirty="0">
                <a:solidFill>
                  <a:srgbClr val="002060"/>
                </a:solidFill>
                <a:latin typeface="Arial" panose="020B0604020202020204" pitchFamily="34" charset="0"/>
                <a:cs typeface="Arial" panose="020B0604020202020204" pitchFamily="34" charset="0"/>
              </a:rPr>
              <a:t>del</a:t>
            </a:r>
            <a:r>
              <a:rPr sz="2400" spc="-19" dirty="0">
                <a:solidFill>
                  <a:srgbClr val="002060"/>
                </a:solidFill>
                <a:latin typeface="Arial" panose="020B0604020202020204" pitchFamily="34" charset="0"/>
                <a:cs typeface="Arial" panose="020B0604020202020204" pitchFamily="34" charset="0"/>
              </a:rPr>
              <a:t> </a:t>
            </a:r>
            <a:r>
              <a:rPr sz="2400" spc="-11" dirty="0">
                <a:solidFill>
                  <a:srgbClr val="002060"/>
                </a:solidFill>
                <a:latin typeface="Arial" panose="020B0604020202020204" pitchFamily="34" charset="0"/>
                <a:cs typeface="Arial" panose="020B0604020202020204" pitchFamily="34" charset="0"/>
              </a:rPr>
              <a:t>fuego.</a:t>
            </a:r>
            <a:endParaRPr sz="2400" dirty="0">
              <a:solidFill>
                <a:srgbClr val="002060"/>
              </a:solidFill>
              <a:latin typeface="Arial" panose="020B0604020202020204" pitchFamily="34" charset="0"/>
              <a:cs typeface="Arial" panose="020B0604020202020204" pitchFamily="34" charset="0"/>
            </a:endParaRPr>
          </a:p>
        </p:txBody>
      </p:sp>
      <p:grpSp>
        <p:nvGrpSpPr>
          <p:cNvPr id="5" name="object 12">
            <a:extLst>
              <a:ext uri="{FF2B5EF4-FFF2-40B4-BE49-F238E27FC236}">
                <a16:creationId xmlns:a16="http://schemas.microsoft.com/office/drawing/2014/main" id="{4A0597B5-A7A8-8553-55D7-474FE0BA215E}"/>
              </a:ext>
            </a:extLst>
          </p:cNvPr>
          <p:cNvGrpSpPr/>
          <p:nvPr/>
        </p:nvGrpSpPr>
        <p:grpSpPr>
          <a:xfrm>
            <a:off x="3030519" y="3270772"/>
            <a:ext cx="2232137" cy="2407206"/>
            <a:chOff x="6429755" y="3419855"/>
            <a:chExt cx="2685415" cy="2837815"/>
          </a:xfrm>
        </p:grpSpPr>
        <p:sp>
          <p:nvSpPr>
            <p:cNvPr id="6" name="object 13">
              <a:extLst>
                <a:ext uri="{FF2B5EF4-FFF2-40B4-BE49-F238E27FC236}">
                  <a16:creationId xmlns:a16="http://schemas.microsoft.com/office/drawing/2014/main" id="{D6B98BF1-2C6B-F1DA-B975-741A01D9CFC8}"/>
                </a:ext>
              </a:extLst>
            </p:cNvPr>
            <p:cNvSpPr/>
            <p:nvPr/>
          </p:nvSpPr>
          <p:spPr>
            <a:xfrm>
              <a:off x="6438899" y="3428999"/>
              <a:ext cx="2667000" cy="2819400"/>
            </a:xfrm>
            <a:prstGeom prst="rect">
              <a:avLst/>
            </a:prstGeom>
            <a:blipFill>
              <a:blip r:embed="rId2" cstate="print"/>
              <a:stretch>
                <a:fillRect/>
              </a:stretch>
            </a:blipFill>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sp>
          <p:nvSpPr>
            <p:cNvPr id="7" name="object 14">
              <a:extLst>
                <a:ext uri="{FF2B5EF4-FFF2-40B4-BE49-F238E27FC236}">
                  <a16:creationId xmlns:a16="http://schemas.microsoft.com/office/drawing/2014/main" id="{E66763F7-4518-6F52-A1BF-470955854F64}"/>
                </a:ext>
              </a:extLst>
            </p:cNvPr>
            <p:cNvSpPr/>
            <p:nvPr/>
          </p:nvSpPr>
          <p:spPr>
            <a:xfrm>
              <a:off x="6434327" y="3424427"/>
              <a:ext cx="2676525" cy="2828925"/>
            </a:xfrm>
            <a:custGeom>
              <a:avLst/>
              <a:gdLst/>
              <a:ahLst/>
              <a:cxnLst/>
              <a:rect l="l" t="t" r="r" b="b"/>
              <a:pathLst>
                <a:path w="2676525" h="2828925">
                  <a:moveTo>
                    <a:pt x="0" y="2828544"/>
                  </a:moveTo>
                  <a:lnTo>
                    <a:pt x="2676144" y="2828544"/>
                  </a:lnTo>
                  <a:lnTo>
                    <a:pt x="2676144" y="0"/>
                  </a:lnTo>
                  <a:lnTo>
                    <a:pt x="0" y="0"/>
                  </a:lnTo>
                  <a:lnTo>
                    <a:pt x="0" y="2828544"/>
                  </a:lnTo>
                  <a:close/>
                </a:path>
              </a:pathLst>
            </a:custGeom>
            <a:ln w="9144">
              <a:solidFill>
                <a:srgbClr val="000000"/>
              </a:solidFill>
            </a:ln>
          </p:spPr>
          <p:txBody>
            <a:bodyPr wrap="square" lIns="0" tIns="0" rIns="0" bIns="0" rtlCol="0"/>
            <a:lstStyle/>
            <a:p>
              <a:endParaRPr sz="240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74369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406F5F6-DC00-2986-572D-A2DBBBA7DA7A}"/>
              </a:ext>
            </a:extLst>
          </p:cNvPr>
          <p:cNvSpPr txBox="1">
            <a:spLocks noGrp="1"/>
          </p:cNvSpPr>
          <p:nvPr>
            <p:ph type="title"/>
          </p:nvPr>
        </p:nvSpPr>
        <p:spPr>
          <a:xfrm>
            <a:off x="385762" y="2120353"/>
            <a:ext cx="7886700" cy="379431"/>
          </a:xfrm>
          <a:prstGeom prst="rect">
            <a:avLst/>
          </a:prstGeom>
        </p:spPr>
        <p:txBody>
          <a:bodyPr vert="horz" wrap="square" lIns="0" tIns="10001" rIns="0" bIns="0" rtlCol="0" anchor="ctr">
            <a:spAutoFit/>
          </a:bodyPr>
          <a:lstStyle/>
          <a:p>
            <a:pPr marL="14288">
              <a:spcBef>
                <a:spcPts val="79"/>
              </a:spcBef>
            </a:pPr>
            <a:r>
              <a:rPr sz="2400" b="1" spc="-8" dirty="0">
                <a:solidFill>
                  <a:srgbClr val="002060"/>
                </a:solidFill>
                <a:latin typeface="Arial" panose="020B0604020202020204" pitchFamily="34" charset="0"/>
                <a:cs typeface="Arial" panose="020B0604020202020204" pitchFamily="34" charset="0"/>
              </a:rPr>
              <a:t>TECNICAS </a:t>
            </a:r>
            <a:r>
              <a:rPr sz="2400" b="1" spc="-45" dirty="0">
                <a:solidFill>
                  <a:srgbClr val="002060"/>
                </a:solidFill>
                <a:latin typeface="Arial" panose="020B0604020202020204" pitchFamily="34" charset="0"/>
                <a:cs typeface="Arial" panose="020B0604020202020204" pitchFamily="34" charset="0"/>
              </a:rPr>
              <a:t>PARA </a:t>
            </a:r>
            <a:r>
              <a:rPr sz="2400" b="1" spc="-34" dirty="0">
                <a:solidFill>
                  <a:srgbClr val="002060"/>
                </a:solidFill>
                <a:latin typeface="Arial" panose="020B0604020202020204" pitchFamily="34" charset="0"/>
                <a:cs typeface="Arial" panose="020B0604020202020204" pitchFamily="34" charset="0"/>
              </a:rPr>
              <a:t>COMBATIR </a:t>
            </a:r>
            <a:r>
              <a:rPr sz="2400" b="1" spc="-4" dirty="0">
                <a:solidFill>
                  <a:srgbClr val="002060"/>
                </a:solidFill>
                <a:latin typeface="Arial" panose="020B0604020202020204" pitchFamily="34" charset="0"/>
                <a:cs typeface="Arial" panose="020B0604020202020204" pitchFamily="34" charset="0"/>
              </a:rPr>
              <a:t>FUEGOS</a:t>
            </a:r>
            <a:r>
              <a:rPr sz="2400" b="1" spc="101" dirty="0">
                <a:solidFill>
                  <a:srgbClr val="002060"/>
                </a:solidFill>
                <a:latin typeface="Arial" panose="020B0604020202020204" pitchFamily="34" charset="0"/>
                <a:cs typeface="Arial" panose="020B0604020202020204" pitchFamily="34" charset="0"/>
              </a:rPr>
              <a:t> </a:t>
            </a:r>
            <a:r>
              <a:rPr sz="2400" b="1" spc="-4" dirty="0">
                <a:solidFill>
                  <a:srgbClr val="002060"/>
                </a:solidFill>
                <a:latin typeface="Arial" panose="020B0604020202020204" pitchFamily="34" charset="0"/>
                <a:cs typeface="Arial" panose="020B0604020202020204" pitchFamily="34" charset="0"/>
              </a:rPr>
              <a:t>INCIPIENTES.</a:t>
            </a:r>
          </a:p>
        </p:txBody>
      </p:sp>
      <p:sp>
        <p:nvSpPr>
          <p:cNvPr id="5" name="object 3">
            <a:extLst>
              <a:ext uri="{FF2B5EF4-FFF2-40B4-BE49-F238E27FC236}">
                <a16:creationId xmlns:a16="http://schemas.microsoft.com/office/drawing/2014/main" id="{6F04CCB6-1EED-C822-75FD-BB0C34D011F5}"/>
              </a:ext>
            </a:extLst>
          </p:cNvPr>
          <p:cNvSpPr txBox="1">
            <a:spLocks noGrp="1"/>
          </p:cNvSpPr>
          <p:nvPr>
            <p:ph idx="1"/>
          </p:nvPr>
        </p:nvSpPr>
        <p:spPr>
          <a:xfrm>
            <a:off x="507206" y="2822632"/>
            <a:ext cx="7886700" cy="4035368"/>
          </a:xfrm>
          <a:prstGeom prst="rect">
            <a:avLst/>
          </a:prstGeom>
        </p:spPr>
        <p:txBody>
          <a:bodyPr vert="horz" wrap="square" lIns="0" tIns="9049" rIns="0" bIns="0" rtlCol="0">
            <a:spAutoFit/>
          </a:bodyPr>
          <a:lstStyle/>
          <a:p>
            <a:pPr marL="395764" marR="4763" indent="-386715">
              <a:spcBef>
                <a:spcPts val="71"/>
              </a:spcBef>
              <a:buAutoNum type="arabicPeriod"/>
              <a:tabLst>
                <a:tab pos="396240" algn="l"/>
              </a:tabLst>
            </a:pPr>
            <a:r>
              <a:rPr sz="2400" spc="-11" dirty="0">
                <a:solidFill>
                  <a:srgbClr val="002060"/>
                </a:solidFill>
                <a:latin typeface="Arial" panose="020B0604020202020204" pitchFamily="34" charset="0"/>
                <a:cs typeface="Arial" panose="020B0604020202020204" pitchFamily="34" charset="0"/>
              </a:rPr>
              <a:t>Acercarse </a:t>
            </a:r>
            <a:r>
              <a:rPr sz="2400" spc="-4" dirty="0">
                <a:solidFill>
                  <a:srgbClr val="002060"/>
                </a:solidFill>
                <a:latin typeface="Arial" panose="020B0604020202020204" pitchFamily="34" charset="0"/>
                <a:cs typeface="Arial" panose="020B0604020202020204" pitchFamily="34" charset="0"/>
              </a:rPr>
              <a:t>a </a:t>
            </a:r>
            <a:r>
              <a:rPr sz="2400" spc="-26" dirty="0">
                <a:solidFill>
                  <a:srgbClr val="002060"/>
                </a:solidFill>
                <a:latin typeface="Arial" panose="020B0604020202020204" pitchFamily="34" charset="0"/>
                <a:cs typeface="Arial" panose="020B0604020202020204" pitchFamily="34" charset="0"/>
              </a:rPr>
              <a:t>favor </a:t>
            </a:r>
            <a:r>
              <a:rPr sz="2400" spc="-4" dirty="0">
                <a:solidFill>
                  <a:srgbClr val="002060"/>
                </a:solidFill>
                <a:latin typeface="Arial" panose="020B0604020202020204" pitchFamily="34" charset="0"/>
                <a:cs typeface="Arial" panose="020B0604020202020204" pitchFamily="34" charset="0"/>
              </a:rPr>
              <a:t>del </a:t>
            </a:r>
            <a:r>
              <a:rPr sz="2400" spc="-15" dirty="0">
                <a:solidFill>
                  <a:srgbClr val="002060"/>
                </a:solidFill>
                <a:latin typeface="Arial" panose="020B0604020202020204" pitchFamily="34" charset="0"/>
                <a:cs typeface="Arial" panose="020B0604020202020204" pitchFamily="34" charset="0"/>
              </a:rPr>
              <a:t>viento, para </a:t>
            </a:r>
            <a:r>
              <a:rPr sz="2400" spc="-8" dirty="0">
                <a:solidFill>
                  <a:srgbClr val="002060"/>
                </a:solidFill>
                <a:latin typeface="Arial" panose="020B0604020202020204" pitchFamily="34" charset="0"/>
                <a:cs typeface="Arial" panose="020B0604020202020204" pitchFamily="34" charset="0"/>
              </a:rPr>
              <a:t>que </a:t>
            </a:r>
            <a:r>
              <a:rPr sz="2400" spc="-15" dirty="0">
                <a:solidFill>
                  <a:srgbClr val="002060"/>
                </a:solidFill>
                <a:latin typeface="Arial" panose="020B0604020202020204" pitchFamily="34" charset="0"/>
                <a:cs typeface="Arial" panose="020B0604020202020204" pitchFamily="34" charset="0"/>
              </a:rPr>
              <a:t>este </a:t>
            </a:r>
            <a:r>
              <a:rPr sz="2400" spc="-4" dirty="0">
                <a:solidFill>
                  <a:srgbClr val="002060"/>
                </a:solidFill>
                <a:latin typeface="Arial" panose="020B0604020202020204" pitchFamily="34" charset="0"/>
                <a:cs typeface="Arial" panose="020B0604020202020204" pitchFamily="34" charset="0"/>
              </a:rPr>
              <a:t>aleje </a:t>
            </a:r>
            <a:r>
              <a:rPr sz="2400" spc="-8" dirty="0">
                <a:solidFill>
                  <a:srgbClr val="002060"/>
                </a:solidFill>
                <a:latin typeface="Arial" panose="020B0604020202020204" pitchFamily="34" charset="0"/>
                <a:cs typeface="Arial" panose="020B0604020202020204" pitchFamily="34" charset="0"/>
              </a:rPr>
              <a:t>el </a:t>
            </a:r>
            <a:r>
              <a:rPr sz="2400" dirty="0">
                <a:solidFill>
                  <a:srgbClr val="002060"/>
                </a:solidFill>
                <a:latin typeface="Arial" panose="020B0604020202020204" pitchFamily="34" charset="0"/>
                <a:cs typeface="Arial" panose="020B0604020202020204" pitchFamily="34" charset="0"/>
              </a:rPr>
              <a:t>humo  </a:t>
            </a:r>
            <a:r>
              <a:rPr sz="2400" spc="-4" dirty="0">
                <a:solidFill>
                  <a:srgbClr val="002060"/>
                </a:solidFill>
                <a:latin typeface="Arial" panose="020B0604020202020204" pitchFamily="34" charset="0"/>
                <a:cs typeface="Arial" panose="020B0604020202020204" pitchFamily="34" charset="0"/>
              </a:rPr>
              <a:t>y </a:t>
            </a:r>
            <a:r>
              <a:rPr sz="2400" spc="-11" dirty="0">
                <a:solidFill>
                  <a:srgbClr val="002060"/>
                </a:solidFill>
                <a:latin typeface="Arial" panose="020B0604020202020204" pitchFamily="34" charset="0"/>
                <a:cs typeface="Arial" panose="020B0604020202020204" pitchFamily="34" charset="0"/>
              </a:rPr>
              <a:t>aumente </a:t>
            </a:r>
            <a:r>
              <a:rPr sz="2400" spc="-4" dirty="0">
                <a:solidFill>
                  <a:srgbClr val="002060"/>
                </a:solidFill>
                <a:latin typeface="Arial" panose="020B0604020202020204" pitchFamily="34" charset="0"/>
                <a:cs typeface="Arial" panose="020B0604020202020204" pitchFamily="34" charset="0"/>
              </a:rPr>
              <a:t>el </a:t>
            </a:r>
            <a:r>
              <a:rPr sz="2400" spc="-8" dirty="0">
                <a:solidFill>
                  <a:srgbClr val="002060"/>
                </a:solidFill>
                <a:latin typeface="Arial" panose="020B0604020202020204" pitchFamily="34" charset="0"/>
                <a:cs typeface="Arial" panose="020B0604020202020204" pitchFamily="34" charset="0"/>
              </a:rPr>
              <a:t>alcance </a:t>
            </a:r>
            <a:r>
              <a:rPr sz="2400" spc="-4" dirty="0">
                <a:solidFill>
                  <a:srgbClr val="002060"/>
                </a:solidFill>
                <a:latin typeface="Arial" panose="020B0604020202020204" pitchFamily="34" charset="0"/>
                <a:cs typeface="Arial" panose="020B0604020202020204" pitchFamily="34" charset="0"/>
              </a:rPr>
              <a:t>de</a:t>
            </a:r>
            <a:r>
              <a:rPr sz="2400" spc="45" dirty="0">
                <a:solidFill>
                  <a:srgbClr val="002060"/>
                </a:solidFill>
                <a:latin typeface="Arial" panose="020B0604020202020204" pitchFamily="34" charset="0"/>
                <a:cs typeface="Arial" panose="020B0604020202020204" pitchFamily="34" charset="0"/>
              </a:rPr>
              <a:t> </a:t>
            </a:r>
            <a:r>
              <a:rPr sz="2400" spc="-8" dirty="0" err="1">
                <a:solidFill>
                  <a:srgbClr val="002060"/>
                </a:solidFill>
                <a:latin typeface="Arial" panose="020B0604020202020204" pitchFamily="34" charset="0"/>
                <a:cs typeface="Arial" panose="020B0604020202020204" pitchFamily="34" charset="0"/>
              </a:rPr>
              <a:t>extinción</a:t>
            </a:r>
            <a:r>
              <a:rPr sz="2400" spc="-8" dirty="0">
                <a:solidFill>
                  <a:srgbClr val="002060"/>
                </a:solidFill>
                <a:latin typeface="Arial" panose="020B0604020202020204" pitchFamily="34" charset="0"/>
                <a:cs typeface="Arial" panose="020B0604020202020204" pitchFamily="34" charset="0"/>
              </a:rPr>
              <a:t>.</a:t>
            </a:r>
            <a:endParaRPr lang="es-CL" sz="2400" spc="-8" dirty="0">
              <a:solidFill>
                <a:srgbClr val="002060"/>
              </a:solidFill>
              <a:latin typeface="Arial" panose="020B0604020202020204" pitchFamily="34" charset="0"/>
              <a:cs typeface="Arial" panose="020B0604020202020204" pitchFamily="34" charset="0"/>
            </a:endParaRPr>
          </a:p>
          <a:p>
            <a:pPr marL="395764" marR="4763" indent="-386715">
              <a:spcBef>
                <a:spcPts val="71"/>
              </a:spcBef>
              <a:buAutoNum type="arabicPeriod"/>
              <a:tabLst>
                <a:tab pos="396240" algn="l"/>
              </a:tabLst>
            </a:pPr>
            <a:endParaRPr sz="2400" dirty="0">
              <a:solidFill>
                <a:srgbClr val="002060"/>
              </a:solidFill>
              <a:latin typeface="Arial" panose="020B0604020202020204" pitchFamily="34" charset="0"/>
              <a:cs typeface="Arial" panose="020B0604020202020204" pitchFamily="34" charset="0"/>
            </a:endParaRPr>
          </a:p>
          <a:p>
            <a:pPr marL="395764" indent="-386715">
              <a:lnSpc>
                <a:spcPts val="2430"/>
              </a:lnSpc>
              <a:buAutoNum type="arabicPeriod"/>
              <a:tabLst>
                <a:tab pos="396240" algn="l"/>
              </a:tabLst>
            </a:pPr>
            <a:r>
              <a:rPr sz="2400" spc="-19" dirty="0">
                <a:solidFill>
                  <a:srgbClr val="002060"/>
                </a:solidFill>
                <a:latin typeface="Arial" panose="020B0604020202020204" pitchFamily="34" charset="0"/>
                <a:cs typeface="Arial" panose="020B0604020202020204" pitchFamily="34" charset="0"/>
              </a:rPr>
              <a:t>Atacar</a:t>
            </a:r>
            <a:r>
              <a:rPr sz="2400" spc="56" dirty="0">
                <a:solidFill>
                  <a:srgbClr val="002060"/>
                </a:solidFill>
                <a:latin typeface="Arial" panose="020B0604020202020204" pitchFamily="34" charset="0"/>
                <a:cs typeface="Arial" panose="020B0604020202020204" pitchFamily="34" charset="0"/>
              </a:rPr>
              <a:t> </a:t>
            </a:r>
            <a:r>
              <a:rPr sz="2400" spc="-11" dirty="0">
                <a:solidFill>
                  <a:srgbClr val="002060"/>
                </a:solidFill>
                <a:latin typeface="Arial" panose="020B0604020202020204" pitchFamily="34" charset="0"/>
                <a:cs typeface="Arial" panose="020B0604020202020204" pitchFamily="34" charset="0"/>
              </a:rPr>
              <a:t>primero</a:t>
            </a:r>
            <a:r>
              <a:rPr sz="2400" spc="60" dirty="0">
                <a:solidFill>
                  <a:srgbClr val="002060"/>
                </a:solidFill>
                <a:latin typeface="Arial" panose="020B0604020202020204" pitchFamily="34" charset="0"/>
                <a:cs typeface="Arial" panose="020B0604020202020204" pitchFamily="34" charset="0"/>
              </a:rPr>
              <a:t> </a:t>
            </a:r>
            <a:r>
              <a:rPr sz="2400" spc="-4" dirty="0">
                <a:solidFill>
                  <a:srgbClr val="002060"/>
                </a:solidFill>
                <a:latin typeface="Arial" panose="020B0604020202020204" pitchFamily="34" charset="0"/>
                <a:cs typeface="Arial" panose="020B0604020202020204" pitchFamily="34" charset="0"/>
              </a:rPr>
              <a:t>el</a:t>
            </a:r>
            <a:r>
              <a:rPr sz="2400" spc="38" dirty="0">
                <a:solidFill>
                  <a:srgbClr val="002060"/>
                </a:solidFill>
                <a:latin typeface="Arial" panose="020B0604020202020204" pitchFamily="34" charset="0"/>
                <a:cs typeface="Arial" panose="020B0604020202020204" pitchFamily="34" charset="0"/>
              </a:rPr>
              <a:t> </a:t>
            </a:r>
            <a:r>
              <a:rPr sz="2400" spc="-11" dirty="0">
                <a:solidFill>
                  <a:srgbClr val="002060"/>
                </a:solidFill>
                <a:latin typeface="Arial" panose="020B0604020202020204" pitchFamily="34" charset="0"/>
                <a:cs typeface="Arial" panose="020B0604020202020204" pitchFamily="34" charset="0"/>
              </a:rPr>
              <a:t>borde</a:t>
            </a:r>
            <a:r>
              <a:rPr sz="2400" spc="49" dirty="0">
                <a:solidFill>
                  <a:srgbClr val="002060"/>
                </a:solidFill>
                <a:latin typeface="Arial" panose="020B0604020202020204" pitchFamily="34" charset="0"/>
                <a:cs typeface="Arial" panose="020B0604020202020204" pitchFamily="34" charset="0"/>
              </a:rPr>
              <a:t> </a:t>
            </a:r>
            <a:r>
              <a:rPr sz="2400" spc="-4" dirty="0">
                <a:solidFill>
                  <a:srgbClr val="002060"/>
                </a:solidFill>
                <a:latin typeface="Arial" panose="020B0604020202020204" pitchFamily="34" charset="0"/>
                <a:cs typeface="Arial" panose="020B0604020202020204" pitchFamily="34" charset="0"/>
              </a:rPr>
              <a:t>mas</a:t>
            </a:r>
            <a:r>
              <a:rPr sz="2400" spc="53" dirty="0">
                <a:solidFill>
                  <a:srgbClr val="002060"/>
                </a:solidFill>
                <a:latin typeface="Arial" panose="020B0604020202020204" pitchFamily="34" charset="0"/>
                <a:cs typeface="Arial" panose="020B0604020202020204" pitchFamily="34" charset="0"/>
              </a:rPr>
              <a:t> </a:t>
            </a:r>
            <a:r>
              <a:rPr sz="2400" spc="-8" dirty="0">
                <a:solidFill>
                  <a:srgbClr val="002060"/>
                </a:solidFill>
                <a:latin typeface="Arial" panose="020B0604020202020204" pitchFamily="34" charset="0"/>
                <a:cs typeface="Arial" panose="020B0604020202020204" pitchFamily="34" charset="0"/>
              </a:rPr>
              <a:t>cercano</a:t>
            </a:r>
            <a:r>
              <a:rPr sz="2400" spc="49" dirty="0">
                <a:solidFill>
                  <a:srgbClr val="002060"/>
                </a:solidFill>
                <a:latin typeface="Arial" panose="020B0604020202020204" pitchFamily="34" charset="0"/>
                <a:cs typeface="Arial" panose="020B0604020202020204" pitchFamily="34" charset="0"/>
              </a:rPr>
              <a:t> </a:t>
            </a:r>
            <a:r>
              <a:rPr sz="2400" spc="-15" dirty="0">
                <a:solidFill>
                  <a:srgbClr val="002060"/>
                </a:solidFill>
                <a:latin typeface="Arial" panose="020B0604020202020204" pitchFamily="34" charset="0"/>
                <a:cs typeface="Arial" panose="020B0604020202020204" pitchFamily="34" charset="0"/>
              </a:rPr>
              <a:t>para</a:t>
            </a:r>
            <a:r>
              <a:rPr sz="2400" spc="124" dirty="0">
                <a:solidFill>
                  <a:srgbClr val="002060"/>
                </a:solidFill>
                <a:latin typeface="Arial" panose="020B0604020202020204" pitchFamily="34" charset="0"/>
                <a:cs typeface="Arial" panose="020B0604020202020204" pitchFamily="34" charset="0"/>
              </a:rPr>
              <a:t> </a:t>
            </a:r>
            <a:r>
              <a:rPr sz="2400" spc="-4" dirty="0" err="1">
                <a:solidFill>
                  <a:srgbClr val="002060"/>
                </a:solidFill>
                <a:latin typeface="Arial" panose="020B0604020202020204" pitchFamily="34" charset="0"/>
                <a:cs typeface="Arial" panose="020B0604020202020204" pitchFamily="34" charset="0"/>
              </a:rPr>
              <a:t>alejar</a:t>
            </a:r>
            <a:r>
              <a:rPr sz="2400" spc="98" dirty="0">
                <a:solidFill>
                  <a:srgbClr val="002060"/>
                </a:solidFill>
                <a:latin typeface="Arial" panose="020B0604020202020204" pitchFamily="34" charset="0"/>
                <a:cs typeface="Arial" panose="020B0604020202020204" pitchFamily="34" charset="0"/>
              </a:rPr>
              <a:t> </a:t>
            </a:r>
            <a:r>
              <a:rPr sz="2400" spc="-4" dirty="0">
                <a:solidFill>
                  <a:srgbClr val="002060"/>
                </a:solidFill>
                <a:latin typeface="Arial" panose="020B0604020202020204" pitchFamily="34" charset="0"/>
                <a:cs typeface="Arial" panose="020B0604020202020204" pitchFamily="34" charset="0"/>
              </a:rPr>
              <a:t>las</a:t>
            </a:r>
            <a:r>
              <a:rPr lang="es-CL" sz="2400" dirty="0">
                <a:solidFill>
                  <a:srgbClr val="002060"/>
                </a:solidFill>
                <a:latin typeface="Arial" panose="020B0604020202020204" pitchFamily="34" charset="0"/>
                <a:cs typeface="Arial" panose="020B0604020202020204" pitchFamily="34" charset="0"/>
              </a:rPr>
              <a:t> </a:t>
            </a:r>
            <a:r>
              <a:rPr sz="2400" spc="-4" dirty="0">
                <a:solidFill>
                  <a:srgbClr val="002060"/>
                </a:solidFill>
                <a:latin typeface="Arial" panose="020B0604020202020204" pitchFamily="34" charset="0"/>
                <a:cs typeface="Arial" panose="020B0604020202020204" pitchFamily="34" charset="0"/>
              </a:rPr>
              <a:t>llamas. </a:t>
            </a:r>
            <a:endParaRPr lang="es-CL" sz="2400" spc="-4" dirty="0">
              <a:solidFill>
                <a:srgbClr val="002060"/>
              </a:solidFill>
              <a:latin typeface="Arial" panose="020B0604020202020204" pitchFamily="34" charset="0"/>
              <a:cs typeface="Arial" panose="020B0604020202020204" pitchFamily="34" charset="0"/>
            </a:endParaRPr>
          </a:p>
          <a:p>
            <a:pPr marL="395764" indent="-386715">
              <a:lnSpc>
                <a:spcPts val="2430"/>
              </a:lnSpc>
              <a:buAutoNum type="arabicPeriod"/>
              <a:tabLst>
                <a:tab pos="396240" algn="l"/>
              </a:tabLst>
            </a:pPr>
            <a:endParaRPr lang="es-CL" sz="2400" spc="-4" dirty="0">
              <a:solidFill>
                <a:srgbClr val="002060"/>
              </a:solidFill>
              <a:latin typeface="Arial" panose="020B0604020202020204" pitchFamily="34" charset="0"/>
              <a:cs typeface="Arial" panose="020B0604020202020204" pitchFamily="34" charset="0"/>
            </a:endParaRPr>
          </a:p>
          <a:p>
            <a:pPr marL="395764" indent="-386715">
              <a:lnSpc>
                <a:spcPts val="2430"/>
              </a:lnSpc>
              <a:buAutoNum type="arabicPeriod"/>
              <a:tabLst>
                <a:tab pos="396240" algn="l"/>
              </a:tabLst>
            </a:pPr>
            <a:r>
              <a:rPr sz="2400" spc="-8" dirty="0" err="1">
                <a:solidFill>
                  <a:srgbClr val="002060"/>
                </a:solidFill>
                <a:latin typeface="Arial" panose="020B0604020202020204" pitchFamily="34" charset="0"/>
                <a:cs typeface="Arial" panose="020B0604020202020204" pitchFamily="34" charset="0"/>
              </a:rPr>
              <a:t>Mantener</a:t>
            </a:r>
            <a:r>
              <a:rPr sz="2400" spc="-8" dirty="0">
                <a:solidFill>
                  <a:srgbClr val="002060"/>
                </a:solidFill>
                <a:latin typeface="Arial" panose="020B0604020202020204" pitchFamily="34" charset="0"/>
                <a:cs typeface="Arial" panose="020B0604020202020204" pitchFamily="34" charset="0"/>
              </a:rPr>
              <a:t> </a:t>
            </a:r>
            <a:r>
              <a:rPr sz="2400" spc="-15" dirty="0">
                <a:solidFill>
                  <a:srgbClr val="002060"/>
                </a:solidFill>
                <a:latin typeface="Arial" panose="020B0604020202020204" pitchFamily="34" charset="0"/>
                <a:cs typeface="Arial" panose="020B0604020202020204" pitchFamily="34" charset="0"/>
              </a:rPr>
              <a:t>descarga </a:t>
            </a:r>
            <a:r>
              <a:rPr sz="2400" spc="-8" dirty="0">
                <a:solidFill>
                  <a:srgbClr val="002060"/>
                </a:solidFill>
                <a:latin typeface="Arial" panose="020B0604020202020204" pitchFamily="34" charset="0"/>
                <a:cs typeface="Arial" panose="020B0604020202020204" pitchFamily="34" charset="0"/>
              </a:rPr>
              <a:t>máxima. </a:t>
            </a:r>
            <a:endParaRPr lang="es-CL" sz="2400" spc="-8" dirty="0">
              <a:solidFill>
                <a:srgbClr val="002060"/>
              </a:solidFill>
              <a:latin typeface="Arial" panose="020B0604020202020204" pitchFamily="34" charset="0"/>
              <a:cs typeface="Arial" panose="020B0604020202020204" pitchFamily="34" charset="0"/>
            </a:endParaRPr>
          </a:p>
          <a:p>
            <a:pPr marL="395764" indent="-386715">
              <a:lnSpc>
                <a:spcPts val="2430"/>
              </a:lnSpc>
              <a:buAutoNum type="arabicPeriod"/>
              <a:tabLst>
                <a:tab pos="396240" algn="l"/>
              </a:tabLst>
            </a:pPr>
            <a:endParaRPr lang="es-CL" sz="2400" spc="-8" dirty="0">
              <a:solidFill>
                <a:srgbClr val="002060"/>
              </a:solidFill>
              <a:latin typeface="Arial" panose="020B0604020202020204" pitchFamily="34" charset="0"/>
              <a:cs typeface="Arial" panose="020B0604020202020204" pitchFamily="34" charset="0"/>
            </a:endParaRPr>
          </a:p>
          <a:p>
            <a:pPr marL="395764" indent="-386715">
              <a:lnSpc>
                <a:spcPts val="2430"/>
              </a:lnSpc>
              <a:buAutoNum type="arabicPeriod"/>
              <a:tabLst>
                <a:tab pos="396240" algn="l"/>
              </a:tabLst>
            </a:pPr>
            <a:r>
              <a:rPr sz="2400" spc="-4" dirty="0" err="1">
                <a:solidFill>
                  <a:srgbClr val="002060"/>
                </a:solidFill>
                <a:latin typeface="Arial" panose="020B0604020202020204" pitchFamily="34" charset="0"/>
                <a:cs typeface="Arial" panose="020B0604020202020204" pitchFamily="34" charset="0"/>
              </a:rPr>
              <a:t>Dirigir</a:t>
            </a:r>
            <a:r>
              <a:rPr sz="2400" spc="-4" dirty="0">
                <a:solidFill>
                  <a:srgbClr val="002060"/>
                </a:solidFill>
                <a:latin typeface="Arial" panose="020B0604020202020204" pitchFamily="34" charset="0"/>
                <a:cs typeface="Arial" panose="020B0604020202020204" pitchFamily="34" charset="0"/>
              </a:rPr>
              <a:t> el </a:t>
            </a:r>
            <a:r>
              <a:rPr sz="2400" spc="-11" dirty="0">
                <a:solidFill>
                  <a:srgbClr val="002060"/>
                </a:solidFill>
                <a:latin typeface="Arial" panose="020B0604020202020204" pitchFamily="34" charset="0"/>
                <a:cs typeface="Arial" panose="020B0604020202020204" pitchFamily="34" charset="0"/>
              </a:rPr>
              <a:t>chorro </a:t>
            </a:r>
            <a:r>
              <a:rPr sz="2400" spc="-4" dirty="0">
                <a:solidFill>
                  <a:srgbClr val="002060"/>
                </a:solidFill>
                <a:latin typeface="Arial" panose="020B0604020202020204" pitchFamily="34" charset="0"/>
                <a:cs typeface="Arial" panose="020B0604020202020204" pitchFamily="34" charset="0"/>
              </a:rPr>
              <a:t>a </a:t>
            </a:r>
            <a:r>
              <a:rPr sz="2400" spc="-19" dirty="0">
                <a:solidFill>
                  <a:srgbClr val="002060"/>
                </a:solidFill>
                <a:latin typeface="Arial" panose="020B0604020202020204" pitchFamily="34" charset="0"/>
                <a:cs typeface="Arial" panose="020B0604020202020204" pitchFamily="34" charset="0"/>
              </a:rPr>
              <a:t>la  </a:t>
            </a:r>
            <a:r>
              <a:rPr sz="2400" spc="-8" dirty="0">
                <a:solidFill>
                  <a:srgbClr val="002060"/>
                </a:solidFill>
                <a:latin typeface="Arial" panose="020B0604020202020204" pitchFamily="34" charset="0"/>
                <a:cs typeface="Arial" panose="020B0604020202020204" pitchFamily="34" charset="0"/>
              </a:rPr>
              <a:t>base </a:t>
            </a:r>
            <a:r>
              <a:rPr sz="2400" spc="-4" dirty="0">
                <a:solidFill>
                  <a:srgbClr val="002060"/>
                </a:solidFill>
                <a:latin typeface="Arial" panose="020B0604020202020204" pitchFamily="34" charset="0"/>
                <a:cs typeface="Arial" panose="020B0604020202020204" pitchFamily="34" charset="0"/>
              </a:rPr>
              <a:t>de </a:t>
            </a:r>
            <a:r>
              <a:rPr sz="2400" dirty="0">
                <a:solidFill>
                  <a:srgbClr val="002060"/>
                </a:solidFill>
                <a:latin typeface="Arial" panose="020B0604020202020204" pitchFamily="34" charset="0"/>
                <a:cs typeface="Arial" panose="020B0604020202020204" pitchFamily="34" charset="0"/>
              </a:rPr>
              <a:t>la </a:t>
            </a:r>
            <a:r>
              <a:rPr sz="2400" spc="-4" dirty="0">
                <a:solidFill>
                  <a:srgbClr val="002060"/>
                </a:solidFill>
                <a:latin typeface="Arial" panose="020B0604020202020204" pitchFamily="34" charset="0"/>
                <a:cs typeface="Arial" panose="020B0604020202020204" pitchFamily="34" charset="0"/>
              </a:rPr>
              <a:t>llama. </a:t>
            </a:r>
            <a:r>
              <a:rPr sz="2400" spc="-8" dirty="0">
                <a:solidFill>
                  <a:srgbClr val="002060"/>
                </a:solidFill>
                <a:latin typeface="Arial" panose="020B0604020202020204" pitchFamily="34" charset="0"/>
                <a:cs typeface="Arial" panose="020B0604020202020204" pitchFamily="34" charset="0"/>
              </a:rPr>
              <a:t>El </a:t>
            </a:r>
            <a:r>
              <a:rPr sz="2400" spc="-11" dirty="0">
                <a:solidFill>
                  <a:srgbClr val="002060"/>
                </a:solidFill>
                <a:latin typeface="Arial" panose="020B0604020202020204" pitchFamily="34" charset="0"/>
                <a:cs typeface="Arial" panose="020B0604020202020204" pitchFamily="34" charset="0"/>
              </a:rPr>
              <a:t>fuego </a:t>
            </a:r>
            <a:r>
              <a:rPr sz="2400" spc="-23" dirty="0">
                <a:solidFill>
                  <a:srgbClr val="002060"/>
                </a:solidFill>
                <a:latin typeface="Arial" panose="020B0604020202020204" pitchFamily="34" charset="0"/>
                <a:cs typeface="Arial" panose="020B0604020202020204" pitchFamily="34" charset="0"/>
              </a:rPr>
              <a:t>avanza </a:t>
            </a:r>
            <a:r>
              <a:rPr sz="2400" spc="-4" dirty="0">
                <a:solidFill>
                  <a:srgbClr val="002060"/>
                </a:solidFill>
                <a:latin typeface="Arial" panose="020B0604020202020204" pitchFamily="34" charset="0"/>
                <a:cs typeface="Arial" panose="020B0604020202020204" pitchFamily="34" charset="0"/>
              </a:rPr>
              <a:t>si se </a:t>
            </a:r>
            <a:r>
              <a:rPr sz="2400" spc="-8" dirty="0">
                <a:solidFill>
                  <a:srgbClr val="002060"/>
                </a:solidFill>
                <a:latin typeface="Arial" panose="020B0604020202020204" pitchFamily="34" charset="0"/>
                <a:cs typeface="Arial" panose="020B0604020202020204" pitchFamily="34" charset="0"/>
              </a:rPr>
              <a:t>aplica </a:t>
            </a:r>
            <a:r>
              <a:rPr sz="2400" spc="-4" dirty="0">
                <a:solidFill>
                  <a:srgbClr val="002060"/>
                </a:solidFill>
                <a:latin typeface="Arial" panose="020B0604020202020204" pitchFamily="34" charset="0"/>
                <a:cs typeface="Arial" panose="020B0604020202020204" pitchFamily="34" charset="0"/>
              </a:rPr>
              <a:t>en </a:t>
            </a:r>
            <a:r>
              <a:rPr sz="2400" spc="-15" dirty="0">
                <a:solidFill>
                  <a:srgbClr val="002060"/>
                </a:solidFill>
                <a:latin typeface="Arial" panose="020B0604020202020204" pitchFamily="34" charset="0"/>
                <a:cs typeface="Arial" panose="020B0604020202020204" pitchFamily="34" charset="0"/>
              </a:rPr>
              <a:t>forma  </a:t>
            </a:r>
            <a:r>
              <a:rPr sz="2400" spc="-11" dirty="0" err="1">
                <a:solidFill>
                  <a:srgbClr val="002060"/>
                </a:solidFill>
                <a:latin typeface="Arial" panose="020B0604020202020204" pitchFamily="34" charset="0"/>
                <a:cs typeface="Arial" panose="020B0604020202020204" pitchFamily="34" charset="0"/>
              </a:rPr>
              <a:t>intermitente</a:t>
            </a:r>
            <a:r>
              <a:rPr lang="es-CL" sz="2400" spc="-11" dirty="0">
                <a:solidFill>
                  <a:srgbClr val="002060"/>
                </a:solidFill>
                <a:latin typeface="Arial" panose="020B0604020202020204" pitchFamily="34" charset="0"/>
                <a:cs typeface="Arial" panose="020B0604020202020204" pitchFamily="34" charset="0"/>
              </a:rPr>
              <a:t>.</a:t>
            </a:r>
          </a:p>
          <a:p>
            <a:pPr marL="395764" indent="-386715">
              <a:lnSpc>
                <a:spcPts val="2430"/>
              </a:lnSpc>
              <a:buAutoNum type="arabicPeriod"/>
              <a:tabLst>
                <a:tab pos="396240" algn="l"/>
              </a:tabLst>
            </a:pPr>
            <a:endParaRPr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6809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C05C865D-59F7-24AF-2520-BA7771BF9233}"/>
              </a:ext>
            </a:extLst>
          </p:cNvPr>
          <p:cNvSpPr txBox="1"/>
          <p:nvPr/>
        </p:nvSpPr>
        <p:spPr>
          <a:xfrm>
            <a:off x="422000" y="1835188"/>
            <a:ext cx="7963490" cy="4462760"/>
          </a:xfrm>
          <a:prstGeom prst="rect">
            <a:avLst/>
          </a:prstGeom>
          <a:noFill/>
        </p:spPr>
        <p:txBody>
          <a:bodyPr wrap="square" rtlCol="0">
            <a:spAutoFit/>
          </a:bodyPr>
          <a:lstStyle/>
          <a:p>
            <a:pPr marL="395764" indent="-386715" algn="just">
              <a:lnSpc>
                <a:spcPts val="2430"/>
              </a:lnSpc>
              <a:buFont typeface="+mj-lt"/>
              <a:buAutoNum type="arabicPeriod" startAt="5"/>
              <a:tabLst>
                <a:tab pos="396240" algn="l"/>
              </a:tabLst>
            </a:pPr>
            <a:endParaRPr lang="es-CL" sz="2400" spc="-8" dirty="0">
              <a:solidFill>
                <a:srgbClr val="002060"/>
              </a:solidFill>
              <a:latin typeface="Arial Nova" panose="020B0504020202020204" pitchFamily="34" charset="0"/>
              <a:cs typeface="Carlito"/>
            </a:endParaRPr>
          </a:p>
          <a:p>
            <a:pPr marL="351949" indent="-342900" algn="just">
              <a:lnSpc>
                <a:spcPts val="2430"/>
              </a:lnSpc>
              <a:buFont typeface="+mj-lt"/>
              <a:buAutoNum type="arabicPeriod" startAt="5"/>
              <a:tabLst>
                <a:tab pos="396240" algn="l"/>
              </a:tabLst>
            </a:pPr>
            <a:r>
              <a:rPr lang="es-CL" sz="2400" spc="-8" dirty="0">
                <a:solidFill>
                  <a:srgbClr val="002060"/>
                </a:solidFill>
                <a:latin typeface="Arial Nova" panose="020B0504020202020204" pitchFamily="34" charset="0"/>
                <a:cs typeface="Carlito"/>
              </a:rPr>
              <a:t>Barrer </a:t>
            </a:r>
            <a:r>
              <a:rPr lang="es-CL" sz="2400" spc="-11" dirty="0">
                <a:solidFill>
                  <a:srgbClr val="002060"/>
                </a:solidFill>
                <a:latin typeface="Arial Nova" panose="020B0504020202020204" pitchFamily="34" charset="0"/>
                <a:cs typeface="Carlito"/>
              </a:rPr>
              <a:t>rápidamente</a:t>
            </a:r>
            <a:r>
              <a:rPr lang="es-CL" sz="2400" spc="143" dirty="0">
                <a:solidFill>
                  <a:srgbClr val="002060"/>
                </a:solidFill>
                <a:latin typeface="Arial Nova" panose="020B0504020202020204" pitchFamily="34" charset="0"/>
                <a:cs typeface="Carlito"/>
              </a:rPr>
              <a:t> </a:t>
            </a:r>
            <a:r>
              <a:rPr lang="es-CL" sz="2400" spc="-8" dirty="0">
                <a:solidFill>
                  <a:srgbClr val="002060"/>
                </a:solidFill>
                <a:latin typeface="Arial Nova" panose="020B0504020202020204" pitchFamily="34" charset="0"/>
                <a:cs typeface="Carlito"/>
              </a:rPr>
              <a:t>la</a:t>
            </a:r>
            <a:r>
              <a:rPr lang="es-CL" sz="2400" spc="139" dirty="0">
                <a:solidFill>
                  <a:srgbClr val="002060"/>
                </a:solidFill>
                <a:latin typeface="Arial Nova" panose="020B0504020202020204" pitchFamily="34" charset="0"/>
                <a:cs typeface="Carlito"/>
              </a:rPr>
              <a:t> </a:t>
            </a:r>
            <a:r>
              <a:rPr lang="es-CL" sz="2400" spc="-15" dirty="0">
                <a:solidFill>
                  <a:srgbClr val="002060"/>
                </a:solidFill>
                <a:latin typeface="Arial Nova" panose="020B0504020202020204" pitchFamily="34" charset="0"/>
                <a:cs typeface="Carlito"/>
              </a:rPr>
              <a:t>tobera</a:t>
            </a:r>
            <a:r>
              <a:rPr lang="es-CL" sz="2400" spc="143" dirty="0">
                <a:solidFill>
                  <a:srgbClr val="002060"/>
                </a:solidFill>
                <a:latin typeface="Arial Nova" panose="020B0504020202020204" pitchFamily="34" charset="0"/>
                <a:cs typeface="Carlito"/>
              </a:rPr>
              <a:t> </a:t>
            </a:r>
            <a:r>
              <a:rPr lang="es-CL" sz="2400" spc="-8" dirty="0">
                <a:solidFill>
                  <a:srgbClr val="002060"/>
                </a:solidFill>
                <a:latin typeface="Arial Nova" panose="020B0504020202020204" pitchFamily="34" charset="0"/>
                <a:cs typeface="Carlito"/>
              </a:rPr>
              <a:t>de</a:t>
            </a:r>
            <a:r>
              <a:rPr lang="es-CL" sz="2400" spc="135" dirty="0">
                <a:solidFill>
                  <a:srgbClr val="002060"/>
                </a:solidFill>
                <a:latin typeface="Arial Nova" panose="020B0504020202020204" pitchFamily="34" charset="0"/>
                <a:cs typeface="Carlito"/>
              </a:rPr>
              <a:t> </a:t>
            </a:r>
            <a:r>
              <a:rPr lang="es-CL" sz="2400" spc="-4" dirty="0">
                <a:solidFill>
                  <a:srgbClr val="002060"/>
                </a:solidFill>
                <a:latin typeface="Arial Nova" panose="020B0504020202020204" pitchFamily="34" charset="0"/>
                <a:cs typeface="Carlito"/>
              </a:rPr>
              <a:t>lado</a:t>
            </a:r>
            <a:r>
              <a:rPr lang="es-CL" sz="2400" spc="150" dirty="0">
                <a:solidFill>
                  <a:srgbClr val="002060"/>
                </a:solidFill>
                <a:latin typeface="Arial Nova" panose="020B0504020202020204" pitchFamily="34" charset="0"/>
                <a:cs typeface="Carlito"/>
              </a:rPr>
              <a:t> </a:t>
            </a:r>
            <a:r>
              <a:rPr lang="es-CL" sz="2400" spc="-4" dirty="0">
                <a:solidFill>
                  <a:srgbClr val="002060"/>
                </a:solidFill>
                <a:latin typeface="Arial Nova" panose="020B0504020202020204" pitchFamily="34" charset="0"/>
                <a:cs typeface="Carlito"/>
              </a:rPr>
              <a:t>a</a:t>
            </a:r>
            <a:r>
              <a:rPr lang="es-CL" sz="2400" spc="139" dirty="0">
                <a:solidFill>
                  <a:srgbClr val="002060"/>
                </a:solidFill>
                <a:latin typeface="Arial Nova" panose="020B0504020202020204" pitchFamily="34" charset="0"/>
                <a:cs typeface="Carlito"/>
              </a:rPr>
              <a:t> </a:t>
            </a:r>
            <a:r>
              <a:rPr lang="es-CL" sz="2400" spc="-4" dirty="0">
                <a:solidFill>
                  <a:srgbClr val="002060"/>
                </a:solidFill>
                <a:latin typeface="Arial Nova" panose="020B0504020202020204" pitchFamily="34" charset="0"/>
                <a:cs typeface="Carlito"/>
              </a:rPr>
              <a:t>lado</a:t>
            </a:r>
            <a:r>
              <a:rPr lang="es-CL" sz="2400" spc="127" dirty="0">
                <a:solidFill>
                  <a:srgbClr val="002060"/>
                </a:solidFill>
                <a:latin typeface="Arial Nova" panose="020B0504020202020204" pitchFamily="34" charset="0"/>
                <a:cs typeface="Carlito"/>
              </a:rPr>
              <a:t> </a:t>
            </a:r>
            <a:r>
              <a:rPr lang="es-CL" sz="2400" spc="-4" dirty="0">
                <a:solidFill>
                  <a:srgbClr val="002060"/>
                </a:solidFill>
                <a:latin typeface="Arial Nova" panose="020B0504020202020204" pitchFamily="34" charset="0"/>
                <a:cs typeface="Carlito"/>
              </a:rPr>
              <a:t>abanicando.</a:t>
            </a:r>
          </a:p>
          <a:p>
            <a:pPr marL="395764" indent="-386715" algn="just">
              <a:lnSpc>
                <a:spcPts val="2430"/>
              </a:lnSpc>
              <a:buFont typeface="+mj-lt"/>
              <a:buAutoNum type="arabicPeriod" startAt="5"/>
              <a:tabLst>
                <a:tab pos="396240" algn="l"/>
              </a:tabLst>
            </a:pPr>
            <a:endParaRPr lang="es-CL" sz="2400" dirty="0">
              <a:solidFill>
                <a:srgbClr val="002060"/>
              </a:solidFill>
              <a:latin typeface="Arial Nova" panose="020B0504020202020204" pitchFamily="34" charset="0"/>
              <a:cs typeface="Carlito"/>
            </a:endParaRPr>
          </a:p>
          <a:p>
            <a:pPr marL="351949" indent="-342900" algn="just">
              <a:lnSpc>
                <a:spcPts val="2430"/>
              </a:lnSpc>
              <a:buFont typeface="+mj-lt"/>
              <a:buAutoNum type="arabicPeriod" startAt="5"/>
              <a:tabLst>
                <a:tab pos="396240" algn="l"/>
              </a:tabLst>
            </a:pPr>
            <a:r>
              <a:rPr lang="es-CL" sz="2400" spc="-56" dirty="0">
                <a:solidFill>
                  <a:srgbClr val="002060"/>
                </a:solidFill>
                <a:latin typeface="Arial Nova" panose="020B0504020202020204" pitchFamily="34" charset="0"/>
                <a:cs typeface="Carlito"/>
              </a:rPr>
              <a:t>A</a:t>
            </a:r>
            <a:r>
              <a:rPr lang="es-CL" sz="2400" spc="-34" dirty="0">
                <a:solidFill>
                  <a:srgbClr val="002060"/>
                </a:solidFill>
                <a:latin typeface="Arial Nova" panose="020B0504020202020204" pitchFamily="34" charset="0"/>
                <a:cs typeface="Carlito"/>
              </a:rPr>
              <a:t>t</a:t>
            </a:r>
            <a:r>
              <a:rPr lang="es-CL" sz="2400" spc="-4" dirty="0">
                <a:solidFill>
                  <a:srgbClr val="002060"/>
                </a:solidFill>
                <a:latin typeface="Arial Nova" panose="020B0504020202020204" pitchFamily="34" charset="0"/>
                <a:cs typeface="Carlito"/>
              </a:rPr>
              <a:t>a</a:t>
            </a:r>
            <a:r>
              <a:rPr lang="es-CL" sz="2400" spc="-15" dirty="0">
                <a:solidFill>
                  <a:srgbClr val="002060"/>
                </a:solidFill>
                <a:latin typeface="Arial Nova" panose="020B0504020202020204" pitchFamily="34" charset="0"/>
                <a:cs typeface="Carlito"/>
              </a:rPr>
              <a:t>c</a:t>
            </a:r>
            <a:r>
              <a:rPr lang="es-CL" sz="2400" spc="-4" dirty="0">
                <a:solidFill>
                  <a:srgbClr val="002060"/>
                </a:solidFill>
                <a:latin typeface="Arial Nova" panose="020B0504020202020204" pitchFamily="34" charset="0"/>
                <a:cs typeface="Carlito"/>
              </a:rPr>
              <a:t>ar </a:t>
            </a:r>
            <a:r>
              <a:rPr lang="es-CL" sz="2400" spc="-26" dirty="0">
                <a:solidFill>
                  <a:srgbClr val="002060"/>
                </a:solidFill>
                <a:latin typeface="Arial Nova" panose="020B0504020202020204" pitchFamily="34" charset="0"/>
                <a:cs typeface="Carlito"/>
              </a:rPr>
              <a:t>t</a:t>
            </a:r>
            <a:r>
              <a:rPr lang="es-CL" sz="2400" spc="-11" dirty="0">
                <a:solidFill>
                  <a:srgbClr val="002060"/>
                </a:solidFill>
                <a:latin typeface="Arial Nova" panose="020B0504020202020204" pitchFamily="34" charset="0"/>
                <a:cs typeface="Carlito"/>
              </a:rPr>
              <a:t>o</a:t>
            </a:r>
            <a:r>
              <a:rPr lang="es-CL" sz="2400" spc="-8" dirty="0">
                <a:solidFill>
                  <a:srgbClr val="002060"/>
                </a:solidFill>
                <a:latin typeface="Arial Nova" panose="020B0504020202020204" pitchFamily="34" charset="0"/>
                <a:cs typeface="Carlito"/>
              </a:rPr>
              <a:t>d</a:t>
            </a:r>
            <a:r>
              <a:rPr lang="es-CL" sz="2400" spc="-4" dirty="0">
                <a:solidFill>
                  <a:srgbClr val="002060"/>
                </a:solidFill>
                <a:latin typeface="Arial Nova" panose="020B0504020202020204" pitchFamily="34" charset="0"/>
                <a:cs typeface="Carlito"/>
              </a:rPr>
              <a:t>a </a:t>
            </a:r>
            <a:r>
              <a:rPr lang="es-CL" sz="2400" spc="-11" dirty="0">
                <a:solidFill>
                  <a:srgbClr val="002060"/>
                </a:solidFill>
                <a:latin typeface="Arial Nova" panose="020B0504020202020204" pitchFamily="34" charset="0"/>
                <a:cs typeface="Carlito"/>
              </a:rPr>
              <a:t>l</a:t>
            </a:r>
            <a:r>
              <a:rPr lang="es-CL" sz="2400" spc="-4" dirty="0">
                <a:solidFill>
                  <a:srgbClr val="002060"/>
                </a:solidFill>
                <a:latin typeface="Arial Nova" panose="020B0504020202020204" pitchFamily="34" charset="0"/>
                <a:cs typeface="Carlito"/>
              </a:rPr>
              <a:t>a</a:t>
            </a:r>
            <a:r>
              <a:rPr lang="es-CL" sz="2400" dirty="0">
                <a:solidFill>
                  <a:srgbClr val="002060"/>
                </a:solidFill>
                <a:latin typeface="Arial Nova" panose="020B0504020202020204" pitchFamily="34" charset="0"/>
                <a:cs typeface="Carlito"/>
              </a:rPr>
              <a:t> </a:t>
            </a:r>
            <a:r>
              <a:rPr lang="es-CL" sz="2400" spc="-217" dirty="0">
                <a:solidFill>
                  <a:srgbClr val="002060"/>
                </a:solidFill>
                <a:latin typeface="Arial Nova" panose="020B0504020202020204" pitchFamily="34" charset="0"/>
                <a:cs typeface="Carlito"/>
              </a:rPr>
              <a:t> </a:t>
            </a:r>
            <a:r>
              <a:rPr lang="es-CL" sz="2400" spc="-8" dirty="0">
                <a:solidFill>
                  <a:srgbClr val="002060"/>
                </a:solidFill>
                <a:latin typeface="Arial Nova" panose="020B0504020202020204" pitchFamily="34" charset="0"/>
                <a:cs typeface="Carlito"/>
              </a:rPr>
              <a:t>par</a:t>
            </a:r>
            <a:r>
              <a:rPr lang="es-CL" sz="2400" spc="-26" dirty="0">
                <a:solidFill>
                  <a:srgbClr val="002060"/>
                </a:solidFill>
                <a:latin typeface="Arial Nova" panose="020B0504020202020204" pitchFamily="34" charset="0"/>
                <a:cs typeface="Carlito"/>
              </a:rPr>
              <a:t>t</a:t>
            </a:r>
            <a:r>
              <a:rPr lang="es-CL" sz="2400" spc="-4" dirty="0">
                <a:solidFill>
                  <a:srgbClr val="002060"/>
                </a:solidFill>
                <a:latin typeface="Arial Nova" panose="020B0504020202020204" pitchFamily="34" charset="0"/>
                <a:cs typeface="Carlito"/>
              </a:rPr>
              <a:t>e </a:t>
            </a:r>
            <a:r>
              <a:rPr lang="es-CL" sz="2400" spc="-8" dirty="0">
                <a:solidFill>
                  <a:srgbClr val="002060"/>
                </a:solidFill>
                <a:latin typeface="Arial Nova" panose="020B0504020202020204" pitchFamily="34" charset="0"/>
                <a:cs typeface="Carlito"/>
              </a:rPr>
              <a:t>f</a:t>
            </a:r>
            <a:r>
              <a:rPr lang="es-CL" sz="2400" spc="-45" dirty="0">
                <a:solidFill>
                  <a:srgbClr val="002060"/>
                </a:solidFill>
                <a:latin typeface="Arial Nova" panose="020B0504020202020204" pitchFamily="34" charset="0"/>
                <a:cs typeface="Carlito"/>
              </a:rPr>
              <a:t>r</a:t>
            </a:r>
            <a:r>
              <a:rPr lang="es-CL" sz="2400" spc="-8" dirty="0">
                <a:solidFill>
                  <a:srgbClr val="002060"/>
                </a:solidFill>
                <a:latin typeface="Arial Nova" panose="020B0504020202020204" pitchFamily="34" charset="0"/>
                <a:cs typeface="Carlito"/>
              </a:rPr>
              <a:t>o</a:t>
            </a:r>
            <a:r>
              <a:rPr lang="es-CL" sz="2400" spc="-26" dirty="0">
                <a:solidFill>
                  <a:srgbClr val="002060"/>
                </a:solidFill>
                <a:latin typeface="Arial Nova" panose="020B0504020202020204" pitchFamily="34" charset="0"/>
                <a:cs typeface="Carlito"/>
              </a:rPr>
              <a:t>n</a:t>
            </a:r>
            <a:r>
              <a:rPr lang="es-CL" sz="2400" spc="-34" dirty="0">
                <a:solidFill>
                  <a:srgbClr val="002060"/>
                </a:solidFill>
                <a:latin typeface="Arial Nova" panose="020B0504020202020204" pitchFamily="34" charset="0"/>
                <a:cs typeface="Carlito"/>
              </a:rPr>
              <a:t>t</a:t>
            </a:r>
            <a:r>
              <a:rPr lang="es-CL" sz="2400" spc="-4" dirty="0">
                <a:solidFill>
                  <a:srgbClr val="002060"/>
                </a:solidFill>
                <a:latin typeface="Arial Nova" panose="020B0504020202020204" pitchFamily="34" charset="0"/>
                <a:cs typeface="Carlito"/>
              </a:rPr>
              <a:t>al </a:t>
            </a:r>
            <a:r>
              <a:rPr lang="es-CL" sz="2400" spc="-8" dirty="0">
                <a:solidFill>
                  <a:srgbClr val="002060"/>
                </a:solidFill>
                <a:latin typeface="Arial Nova" panose="020B0504020202020204" pitchFamily="34" charset="0"/>
                <a:cs typeface="Carlito"/>
              </a:rPr>
              <a:t>de</a:t>
            </a:r>
            <a:r>
              <a:rPr lang="es-CL" sz="2400" spc="-4" dirty="0">
                <a:solidFill>
                  <a:srgbClr val="002060"/>
                </a:solidFill>
                <a:latin typeface="Arial Nova" panose="020B0504020202020204" pitchFamily="34" charset="0"/>
                <a:cs typeface="Carlito"/>
              </a:rPr>
              <a:t>l </a:t>
            </a:r>
            <a:r>
              <a:rPr lang="es-CL" sz="2400" spc="-8" dirty="0">
                <a:solidFill>
                  <a:srgbClr val="002060"/>
                </a:solidFill>
                <a:latin typeface="Arial Nova" panose="020B0504020202020204" pitchFamily="34" charset="0"/>
                <a:cs typeface="Carlito"/>
              </a:rPr>
              <a:t>fue</a:t>
            </a:r>
            <a:r>
              <a:rPr lang="es-CL" sz="2400" spc="-26" dirty="0">
                <a:solidFill>
                  <a:srgbClr val="002060"/>
                </a:solidFill>
                <a:latin typeface="Arial Nova" panose="020B0504020202020204" pitchFamily="34" charset="0"/>
                <a:cs typeface="Carlito"/>
              </a:rPr>
              <a:t>g</a:t>
            </a:r>
            <a:r>
              <a:rPr lang="es-CL" sz="2400" spc="-4" dirty="0">
                <a:solidFill>
                  <a:srgbClr val="002060"/>
                </a:solidFill>
                <a:latin typeface="Arial Nova" panose="020B0504020202020204" pitchFamily="34" charset="0"/>
                <a:cs typeface="Carlito"/>
              </a:rPr>
              <a:t>o a</a:t>
            </a:r>
            <a:r>
              <a:rPr lang="es-CL" sz="2400" spc="-23" dirty="0">
                <a:solidFill>
                  <a:srgbClr val="002060"/>
                </a:solidFill>
                <a:latin typeface="Arial Nova" panose="020B0504020202020204" pitchFamily="34" charset="0"/>
                <a:cs typeface="Carlito"/>
              </a:rPr>
              <a:t>n</a:t>
            </a:r>
            <a:r>
              <a:rPr lang="es-CL" sz="2400" spc="-26" dirty="0">
                <a:solidFill>
                  <a:srgbClr val="002060"/>
                </a:solidFill>
                <a:latin typeface="Arial Nova" panose="020B0504020202020204" pitchFamily="34" charset="0"/>
                <a:cs typeface="Carlito"/>
              </a:rPr>
              <a:t>t</a:t>
            </a:r>
            <a:r>
              <a:rPr lang="es-CL" sz="2400" spc="-11" dirty="0">
                <a:solidFill>
                  <a:srgbClr val="002060"/>
                </a:solidFill>
                <a:latin typeface="Arial Nova" panose="020B0504020202020204" pitchFamily="34" charset="0"/>
                <a:cs typeface="Carlito"/>
              </a:rPr>
              <a:t>e</a:t>
            </a:r>
            <a:r>
              <a:rPr lang="es-CL" sz="2400" spc="-4" dirty="0">
                <a:solidFill>
                  <a:srgbClr val="002060"/>
                </a:solidFill>
                <a:latin typeface="Arial Nova" panose="020B0504020202020204" pitchFamily="34" charset="0"/>
                <a:cs typeface="Carlito"/>
              </a:rPr>
              <a:t>s </a:t>
            </a:r>
            <a:r>
              <a:rPr lang="es-CL" sz="2400" spc="-8" dirty="0">
                <a:solidFill>
                  <a:srgbClr val="002060"/>
                </a:solidFill>
                <a:latin typeface="Arial Nova" panose="020B0504020202020204" pitchFamily="34" charset="0"/>
                <a:cs typeface="Carlito"/>
              </a:rPr>
              <a:t>de </a:t>
            </a:r>
            <a:r>
              <a:rPr lang="es-CL" sz="2400" spc="-38" dirty="0">
                <a:solidFill>
                  <a:srgbClr val="002060"/>
                </a:solidFill>
                <a:latin typeface="Arial Nova" panose="020B0504020202020204" pitchFamily="34" charset="0"/>
                <a:cs typeface="Carlito"/>
              </a:rPr>
              <a:t>avanzar, </a:t>
            </a:r>
            <a:r>
              <a:rPr lang="es-CL" sz="2400" spc="-19" dirty="0">
                <a:solidFill>
                  <a:srgbClr val="002060"/>
                </a:solidFill>
                <a:latin typeface="Arial Nova" panose="020B0504020202020204" pitchFamily="34" charset="0"/>
                <a:cs typeface="Carlito"/>
              </a:rPr>
              <a:t>para </a:t>
            </a:r>
            <a:r>
              <a:rPr lang="es-CL" sz="2400" spc="-11" dirty="0">
                <a:solidFill>
                  <a:srgbClr val="002060"/>
                </a:solidFill>
                <a:latin typeface="Arial Nova" panose="020B0504020202020204" pitchFamily="34" charset="0"/>
                <a:cs typeface="Carlito"/>
              </a:rPr>
              <a:t>evitar </a:t>
            </a:r>
            <a:r>
              <a:rPr lang="es-CL" sz="2400" spc="-8" dirty="0">
                <a:solidFill>
                  <a:srgbClr val="002060"/>
                </a:solidFill>
                <a:latin typeface="Arial Nova" panose="020B0504020202020204" pitchFamily="34" charset="0"/>
                <a:cs typeface="Carlito"/>
              </a:rPr>
              <a:t>quedar</a:t>
            </a:r>
            <a:r>
              <a:rPr lang="es-CL" sz="2400" spc="98" dirty="0">
                <a:solidFill>
                  <a:srgbClr val="002060"/>
                </a:solidFill>
                <a:latin typeface="Arial Nova" panose="020B0504020202020204" pitchFamily="34" charset="0"/>
                <a:cs typeface="Carlito"/>
              </a:rPr>
              <a:t> </a:t>
            </a:r>
            <a:r>
              <a:rPr lang="es-CL" sz="2400" spc="-11" dirty="0">
                <a:solidFill>
                  <a:srgbClr val="002060"/>
                </a:solidFill>
                <a:latin typeface="Arial Nova" panose="020B0504020202020204" pitchFamily="34" charset="0"/>
                <a:cs typeface="Carlito"/>
              </a:rPr>
              <a:t>atrapado.</a:t>
            </a:r>
          </a:p>
          <a:p>
            <a:pPr marL="351949" indent="-342900" algn="just">
              <a:lnSpc>
                <a:spcPts val="2430"/>
              </a:lnSpc>
              <a:buFont typeface="+mj-lt"/>
              <a:buAutoNum type="arabicPeriod" startAt="5"/>
              <a:tabLst>
                <a:tab pos="396240" algn="l"/>
              </a:tabLst>
            </a:pPr>
            <a:endParaRPr lang="es-CL" sz="2400" dirty="0">
              <a:solidFill>
                <a:srgbClr val="002060"/>
              </a:solidFill>
              <a:latin typeface="Arial Nova" panose="020B0504020202020204" pitchFamily="34" charset="0"/>
              <a:cs typeface="Carlito"/>
            </a:endParaRPr>
          </a:p>
          <a:p>
            <a:pPr marL="342900" indent="-342900">
              <a:buFont typeface="+mj-lt"/>
              <a:buAutoNum type="arabicPeriod" startAt="5"/>
            </a:pPr>
            <a:r>
              <a:rPr lang="es-CL" sz="2400" dirty="0">
                <a:solidFill>
                  <a:srgbClr val="002060"/>
                </a:solidFill>
                <a:latin typeface="Arial Nova" panose="020B0504020202020204" pitchFamily="34" charset="0"/>
              </a:rPr>
              <a:t>Mantenerse lo más apartado del fuego, asegurándose de no se alcanzado por las llamas.</a:t>
            </a:r>
          </a:p>
          <a:p>
            <a:pPr marL="342900" indent="-342900">
              <a:buFont typeface="+mj-lt"/>
              <a:buAutoNum type="arabicPeriod" startAt="5"/>
            </a:pPr>
            <a:endParaRPr lang="es-CL" sz="2400" dirty="0">
              <a:solidFill>
                <a:srgbClr val="002060"/>
              </a:solidFill>
              <a:latin typeface="Arial Nova" panose="020B0504020202020204" pitchFamily="34" charset="0"/>
            </a:endParaRPr>
          </a:p>
          <a:p>
            <a:pPr marL="342900" indent="-342900">
              <a:buFont typeface="+mj-lt"/>
              <a:buAutoNum type="arabicPeriod" startAt="5"/>
            </a:pPr>
            <a:r>
              <a:rPr lang="es-CL" sz="2400" dirty="0">
                <a:solidFill>
                  <a:srgbClr val="002060"/>
                </a:solidFill>
                <a:latin typeface="Arial Nova" panose="020B0504020202020204" pitchFamily="34" charset="0"/>
              </a:rPr>
              <a:t>Para las cañerías presurizadas, deben atacarse en el ángulo recto de la filtración. El flujo de liquido debe ser cortado para minimizar los riesgos de explosión.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5BA7EC69-E98A-1E82-C08E-20CE1466925B}"/>
              </a:ext>
            </a:extLst>
          </p:cNvPr>
          <p:cNvSpPr txBox="1">
            <a:spLocks noGrp="1"/>
          </p:cNvSpPr>
          <p:nvPr>
            <p:ph idx="1"/>
          </p:nvPr>
        </p:nvSpPr>
        <p:spPr>
          <a:xfrm>
            <a:off x="442913" y="2111917"/>
            <a:ext cx="8281539" cy="3827619"/>
          </a:xfrm>
          <a:prstGeom prst="rect">
            <a:avLst/>
          </a:prstGeom>
        </p:spPr>
        <p:txBody>
          <a:bodyPr vert="horz" wrap="square" lIns="0" tIns="9049" rIns="0" bIns="0" rtlCol="0">
            <a:spAutoFit/>
          </a:bodyPr>
          <a:lstStyle/>
          <a:p>
            <a:pPr marL="352425" marR="3810">
              <a:spcBef>
                <a:spcPts val="71"/>
              </a:spcBef>
              <a:buFont typeface="+mj-lt"/>
              <a:buAutoNum type="arabicPeriod" startAt="9"/>
            </a:pPr>
            <a:r>
              <a:rPr lang="es-CL" sz="2400" spc="-4" dirty="0">
                <a:solidFill>
                  <a:srgbClr val="002060"/>
                </a:solidFill>
                <a:latin typeface="Arial" panose="020B0604020202020204" pitchFamily="34" charset="0"/>
                <a:cs typeface="Arial" panose="020B0604020202020204" pitchFamily="34" charset="0"/>
              </a:rPr>
              <a:t>Cuando </a:t>
            </a:r>
            <a:r>
              <a:rPr sz="2400" spc="-4" dirty="0" err="1">
                <a:solidFill>
                  <a:srgbClr val="002060"/>
                </a:solidFill>
                <a:latin typeface="Arial" panose="020B0604020202020204" pitchFamily="34" charset="0"/>
                <a:cs typeface="Arial" panose="020B0604020202020204" pitchFamily="34" charset="0"/>
              </a:rPr>
              <a:t>el</a:t>
            </a:r>
            <a:r>
              <a:rPr sz="2400" spc="-4" dirty="0">
                <a:solidFill>
                  <a:srgbClr val="002060"/>
                </a:solidFill>
                <a:latin typeface="Arial" panose="020B0604020202020204" pitchFamily="34" charset="0"/>
                <a:cs typeface="Arial" panose="020B0604020202020204" pitchFamily="34" charset="0"/>
              </a:rPr>
              <a:t> </a:t>
            </a:r>
            <a:r>
              <a:rPr sz="2400" spc="-11" dirty="0">
                <a:solidFill>
                  <a:srgbClr val="002060"/>
                </a:solidFill>
                <a:latin typeface="Arial" panose="020B0604020202020204" pitchFamily="34" charset="0"/>
                <a:cs typeface="Arial" panose="020B0604020202020204" pitchFamily="34" charset="0"/>
              </a:rPr>
              <a:t>fuego </a:t>
            </a:r>
            <a:r>
              <a:rPr sz="2400" spc="-19" dirty="0">
                <a:solidFill>
                  <a:srgbClr val="002060"/>
                </a:solidFill>
                <a:latin typeface="Arial" panose="020B0604020202020204" pitchFamily="34" charset="0"/>
                <a:cs typeface="Arial" panose="020B0604020202020204" pitchFamily="34" charset="0"/>
              </a:rPr>
              <a:t>está </a:t>
            </a:r>
            <a:r>
              <a:rPr sz="2400" spc="-11" dirty="0">
                <a:solidFill>
                  <a:srgbClr val="002060"/>
                </a:solidFill>
                <a:latin typeface="Arial" panose="020B0604020202020204" pitchFamily="34" charset="0"/>
                <a:cs typeface="Arial" panose="020B0604020202020204" pitchFamily="34" charset="0"/>
              </a:rPr>
              <a:t>extinguido, </a:t>
            </a:r>
            <a:r>
              <a:rPr sz="2400" spc="-4" dirty="0">
                <a:solidFill>
                  <a:srgbClr val="002060"/>
                </a:solidFill>
                <a:latin typeface="Arial" panose="020B0604020202020204" pitchFamily="34" charset="0"/>
                <a:cs typeface="Arial" panose="020B0604020202020204" pitchFamily="34" charset="0"/>
              </a:rPr>
              <a:t>se </a:t>
            </a:r>
            <a:r>
              <a:rPr sz="2400" spc="-8" dirty="0" err="1">
                <a:solidFill>
                  <a:srgbClr val="002060"/>
                </a:solidFill>
                <a:latin typeface="Arial" panose="020B0604020202020204" pitchFamily="34" charset="0"/>
                <a:cs typeface="Arial" panose="020B0604020202020204" pitchFamily="34" charset="0"/>
              </a:rPr>
              <a:t>recomienda</a:t>
            </a:r>
            <a:r>
              <a:rPr sz="2400" spc="-8"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verificar </a:t>
            </a:r>
            <a:r>
              <a:rPr sz="2400" spc="-4" dirty="0">
                <a:solidFill>
                  <a:srgbClr val="002060"/>
                </a:solidFill>
                <a:latin typeface="Arial" panose="020B0604020202020204" pitchFamily="34" charset="0"/>
                <a:cs typeface="Arial" panose="020B0604020202020204" pitchFamily="34" charset="0"/>
              </a:rPr>
              <a:t>que </a:t>
            </a:r>
            <a:r>
              <a:rPr sz="2400" spc="-8" dirty="0">
                <a:solidFill>
                  <a:srgbClr val="002060"/>
                </a:solidFill>
                <a:latin typeface="Arial" panose="020B0604020202020204" pitchFamily="34" charset="0"/>
                <a:cs typeface="Arial" panose="020B0604020202020204" pitchFamily="34" charset="0"/>
              </a:rPr>
              <a:t>no </a:t>
            </a:r>
            <a:r>
              <a:rPr sz="2400" spc="-23" dirty="0">
                <a:solidFill>
                  <a:srgbClr val="002060"/>
                </a:solidFill>
                <a:latin typeface="Arial" panose="020B0604020202020204" pitchFamily="34" charset="0"/>
                <a:cs typeface="Arial" panose="020B0604020202020204" pitchFamily="34" charset="0"/>
              </a:rPr>
              <a:t>haya </a:t>
            </a:r>
            <a:r>
              <a:rPr sz="2400" spc="-8" dirty="0">
                <a:solidFill>
                  <a:srgbClr val="002060"/>
                </a:solidFill>
                <a:latin typeface="Arial" panose="020B0604020202020204" pitchFamily="34" charset="0"/>
                <a:cs typeface="Arial" panose="020B0604020202020204" pitchFamily="34" charset="0"/>
              </a:rPr>
              <a:t>reignición. </a:t>
            </a:r>
            <a:r>
              <a:rPr sz="2400" spc="-4" dirty="0">
                <a:solidFill>
                  <a:srgbClr val="002060"/>
                </a:solidFill>
                <a:latin typeface="Arial" panose="020B0604020202020204" pitchFamily="34" charset="0"/>
                <a:cs typeface="Arial" panose="020B0604020202020204" pitchFamily="34" charset="0"/>
              </a:rPr>
              <a:t>Si </a:t>
            </a:r>
            <a:r>
              <a:rPr sz="2400" spc="-19" dirty="0">
                <a:solidFill>
                  <a:srgbClr val="002060"/>
                </a:solidFill>
                <a:latin typeface="Arial" panose="020B0604020202020204" pitchFamily="34" charset="0"/>
                <a:cs typeface="Arial" panose="020B0604020202020204" pitchFamily="34" charset="0"/>
              </a:rPr>
              <a:t>hay </a:t>
            </a:r>
            <a:r>
              <a:rPr sz="2400" spc="-8" dirty="0">
                <a:solidFill>
                  <a:srgbClr val="002060"/>
                </a:solidFill>
                <a:latin typeface="Arial" panose="020B0604020202020204" pitchFamily="34" charset="0"/>
                <a:cs typeface="Arial" panose="020B0604020202020204" pitchFamily="34" charset="0"/>
              </a:rPr>
              <a:t>cenizas </a:t>
            </a:r>
            <a:r>
              <a:rPr sz="2400" spc="-11" dirty="0">
                <a:solidFill>
                  <a:srgbClr val="002060"/>
                </a:solidFill>
                <a:latin typeface="Arial" panose="020B0604020202020204" pitchFamily="34" charset="0"/>
                <a:cs typeface="Arial" panose="020B0604020202020204" pitchFamily="34" charset="0"/>
              </a:rPr>
              <a:t>ardiendo, </a:t>
            </a:r>
            <a:r>
              <a:rPr lang="es-CL" sz="2400" spc="-11" dirty="0">
                <a:solidFill>
                  <a:srgbClr val="002060"/>
                </a:solidFill>
                <a:latin typeface="Arial" panose="020B0604020202020204" pitchFamily="34" charset="0"/>
                <a:cs typeface="Arial" panose="020B0604020202020204" pitchFamily="34" charset="0"/>
              </a:rPr>
              <a:t>aplicar</a:t>
            </a:r>
            <a:r>
              <a:rPr sz="2400" spc="-11" dirty="0">
                <a:solidFill>
                  <a:srgbClr val="002060"/>
                </a:solidFill>
                <a:latin typeface="Arial" panose="020B0604020202020204" pitchFamily="34" charset="0"/>
                <a:cs typeface="Arial" panose="020B0604020202020204" pitchFamily="34" charset="0"/>
              </a:rPr>
              <a:t> </a:t>
            </a:r>
            <a:r>
              <a:rPr sz="2400" spc="-15" dirty="0">
                <a:solidFill>
                  <a:srgbClr val="002060"/>
                </a:solidFill>
                <a:latin typeface="Arial" panose="020B0604020202020204" pitchFamily="34" charset="0"/>
                <a:cs typeface="Arial" panose="020B0604020202020204" pitchFamily="34" charset="0"/>
              </a:rPr>
              <a:t>nuevamente </a:t>
            </a:r>
            <a:r>
              <a:rPr sz="2400" spc="-4" dirty="0">
                <a:solidFill>
                  <a:srgbClr val="002060"/>
                </a:solidFill>
                <a:latin typeface="Arial" panose="020B0604020202020204" pitchFamily="34" charset="0"/>
                <a:cs typeface="Arial" panose="020B0604020202020204" pitchFamily="34" charset="0"/>
              </a:rPr>
              <a:t>el </a:t>
            </a:r>
            <a:r>
              <a:rPr sz="2400" spc="-11" dirty="0">
                <a:solidFill>
                  <a:srgbClr val="002060"/>
                </a:solidFill>
                <a:latin typeface="Arial" panose="020B0604020202020204" pitchFamily="34" charset="0"/>
                <a:cs typeface="Arial" panose="020B0604020202020204" pitchFamily="34" charset="0"/>
              </a:rPr>
              <a:t>polvo químico</a:t>
            </a:r>
            <a:r>
              <a:rPr sz="2400" spc="116" dirty="0">
                <a:solidFill>
                  <a:srgbClr val="002060"/>
                </a:solidFill>
                <a:latin typeface="Arial" panose="020B0604020202020204" pitchFamily="34" charset="0"/>
                <a:cs typeface="Arial" panose="020B0604020202020204" pitchFamily="34" charset="0"/>
              </a:rPr>
              <a:t> </a:t>
            </a:r>
            <a:r>
              <a:rPr sz="2400" spc="-8" dirty="0">
                <a:solidFill>
                  <a:srgbClr val="002060"/>
                </a:solidFill>
                <a:latin typeface="Arial" panose="020B0604020202020204" pitchFamily="34" charset="0"/>
                <a:cs typeface="Arial" panose="020B0604020202020204" pitchFamily="34" charset="0"/>
              </a:rPr>
              <a:t>seco.</a:t>
            </a:r>
            <a:endParaRPr lang="es-CL" sz="2400" spc="-8" dirty="0">
              <a:solidFill>
                <a:srgbClr val="002060"/>
              </a:solidFill>
              <a:latin typeface="Arial" panose="020B0604020202020204" pitchFamily="34" charset="0"/>
              <a:cs typeface="Arial" panose="020B0604020202020204" pitchFamily="34" charset="0"/>
            </a:endParaRPr>
          </a:p>
          <a:p>
            <a:pPr marL="352425" marR="3810">
              <a:spcBef>
                <a:spcPts val="71"/>
              </a:spcBef>
              <a:buFont typeface="+mj-lt"/>
              <a:buAutoNum type="arabicPeriod" startAt="9"/>
            </a:pPr>
            <a:endParaRPr lang="es-CL" sz="2400" spc="-8" dirty="0">
              <a:solidFill>
                <a:srgbClr val="002060"/>
              </a:solidFill>
              <a:latin typeface="Arial" panose="020B0604020202020204" pitchFamily="34" charset="0"/>
              <a:cs typeface="Arial" panose="020B0604020202020204" pitchFamily="34" charset="0"/>
            </a:endParaRPr>
          </a:p>
          <a:p>
            <a:pPr marL="352425" marR="3810">
              <a:spcBef>
                <a:spcPts val="71"/>
              </a:spcBef>
              <a:buFont typeface="+mj-lt"/>
              <a:buAutoNum type="arabicPeriod" startAt="9"/>
            </a:pPr>
            <a:r>
              <a:rPr lang="es-CL" sz="2400" spc="-4" dirty="0">
                <a:solidFill>
                  <a:srgbClr val="002060"/>
                </a:solidFill>
                <a:latin typeface="Arial" panose="020B0604020202020204" pitchFamily="34" charset="0"/>
                <a:cs typeface="Arial" panose="020B0604020202020204" pitchFamily="34" charset="0"/>
              </a:rPr>
              <a:t>Los </a:t>
            </a:r>
            <a:r>
              <a:rPr lang="es-CL" sz="2400" spc="-8" dirty="0">
                <a:solidFill>
                  <a:srgbClr val="002060"/>
                </a:solidFill>
                <a:latin typeface="Arial" panose="020B0604020202020204" pitchFamily="34" charset="0"/>
                <a:cs typeface="Arial" panose="020B0604020202020204" pitchFamily="34" charset="0"/>
              </a:rPr>
              <a:t>fuegos </a:t>
            </a:r>
            <a:r>
              <a:rPr lang="es-CL" sz="2400" spc="-4" dirty="0">
                <a:solidFill>
                  <a:srgbClr val="002060"/>
                </a:solidFill>
                <a:latin typeface="Arial" panose="020B0604020202020204" pitchFamily="34" charset="0"/>
                <a:cs typeface="Arial" panose="020B0604020202020204" pitchFamily="34" charset="0"/>
              </a:rPr>
              <a:t>que </a:t>
            </a:r>
            <a:r>
              <a:rPr lang="es-CL" sz="2400" spc="-15" dirty="0">
                <a:solidFill>
                  <a:srgbClr val="002060"/>
                </a:solidFill>
                <a:latin typeface="Arial" panose="020B0604020202020204" pitchFamily="34" charset="0"/>
                <a:cs typeface="Arial" panose="020B0604020202020204" pitchFamily="34" charset="0"/>
              </a:rPr>
              <a:t>involucran </a:t>
            </a:r>
            <a:r>
              <a:rPr lang="es-CL" sz="2400" spc="-8" dirty="0">
                <a:solidFill>
                  <a:srgbClr val="002060"/>
                </a:solidFill>
                <a:latin typeface="Arial" panose="020B0604020202020204" pitchFamily="34" charset="0"/>
                <a:cs typeface="Arial" panose="020B0604020202020204" pitchFamily="34" charset="0"/>
              </a:rPr>
              <a:t>productos </a:t>
            </a:r>
            <a:r>
              <a:rPr lang="es-CL" sz="2400" spc="-4" dirty="0">
                <a:solidFill>
                  <a:srgbClr val="002060"/>
                </a:solidFill>
                <a:latin typeface="Arial" panose="020B0604020202020204" pitchFamily="34" charset="0"/>
                <a:cs typeface="Arial" panose="020B0604020202020204" pitchFamily="34" charset="0"/>
              </a:rPr>
              <a:t>o líquidos  </a:t>
            </a:r>
            <a:r>
              <a:rPr lang="es-CL" sz="2400" spc="-8" dirty="0">
                <a:solidFill>
                  <a:srgbClr val="002060"/>
                </a:solidFill>
                <a:latin typeface="Arial" panose="020B0604020202020204" pitchFamily="34" charset="0"/>
                <a:cs typeface="Arial" panose="020B0604020202020204" pitchFamily="34" charset="0"/>
              </a:rPr>
              <a:t>combustibles </a:t>
            </a:r>
            <a:r>
              <a:rPr lang="es-CL" sz="2400" spc="-4" dirty="0">
                <a:solidFill>
                  <a:srgbClr val="002060"/>
                </a:solidFill>
                <a:latin typeface="Arial" panose="020B0604020202020204" pitchFamily="34" charset="0"/>
                <a:cs typeface="Arial" panose="020B0604020202020204" pitchFamily="34" charset="0"/>
              </a:rPr>
              <a:t>deben ser </a:t>
            </a:r>
            <a:r>
              <a:rPr lang="es-CL" sz="2400" spc="-8" dirty="0">
                <a:solidFill>
                  <a:srgbClr val="002060"/>
                </a:solidFill>
                <a:latin typeface="Arial" panose="020B0604020202020204" pitchFamily="34" charset="0"/>
                <a:cs typeface="Arial" panose="020B0604020202020204" pitchFamily="34" charset="0"/>
              </a:rPr>
              <a:t>extinguidos, </a:t>
            </a:r>
            <a:r>
              <a:rPr lang="es-CL" sz="2400" spc="-11" dirty="0">
                <a:solidFill>
                  <a:srgbClr val="002060"/>
                </a:solidFill>
                <a:latin typeface="Arial" panose="020B0604020202020204" pitchFamily="34" charset="0"/>
                <a:cs typeface="Arial" panose="020B0604020202020204" pitchFamily="34" charset="0"/>
              </a:rPr>
              <a:t>primero </a:t>
            </a:r>
            <a:r>
              <a:rPr lang="es-CL" sz="2400" spc="-4" dirty="0">
                <a:solidFill>
                  <a:srgbClr val="002060"/>
                </a:solidFill>
                <a:latin typeface="Arial" panose="020B0604020202020204" pitchFamily="34" charset="0"/>
                <a:cs typeface="Arial" panose="020B0604020202020204" pitchFamily="34" charset="0"/>
              </a:rPr>
              <a:t>el </a:t>
            </a:r>
            <a:r>
              <a:rPr lang="es-CL" sz="2400" spc="-11" dirty="0">
                <a:solidFill>
                  <a:srgbClr val="002060"/>
                </a:solidFill>
                <a:latin typeface="Arial" panose="020B0604020202020204" pitchFamily="34" charset="0"/>
                <a:cs typeface="Arial" panose="020B0604020202020204" pitchFamily="34" charset="0"/>
              </a:rPr>
              <a:t>derrame  </a:t>
            </a:r>
            <a:r>
              <a:rPr lang="es-CL" sz="2400" spc="-15" dirty="0">
                <a:solidFill>
                  <a:srgbClr val="002060"/>
                </a:solidFill>
                <a:latin typeface="Arial" panose="020B0604020202020204" pitchFamily="34" charset="0"/>
                <a:cs typeface="Arial" panose="020B0604020202020204" pitchFamily="34" charset="0"/>
              </a:rPr>
              <a:t>inferior </a:t>
            </a:r>
            <a:r>
              <a:rPr lang="es-CL" sz="2400" spc="-4" dirty="0">
                <a:solidFill>
                  <a:srgbClr val="002060"/>
                </a:solidFill>
                <a:latin typeface="Arial" panose="020B0604020202020204" pitchFamily="34" charset="0"/>
                <a:cs typeface="Arial" panose="020B0604020202020204" pitchFamily="34" charset="0"/>
              </a:rPr>
              <a:t>y </a:t>
            </a:r>
            <a:r>
              <a:rPr lang="es-CL" sz="2400" spc="-8" dirty="0">
                <a:solidFill>
                  <a:srgbClr val="002060"/>
                </a:solidFill>
                <a:latin typeface="Arial" panose="020B0604020202020204" pitchFamily="34" charset="0"/>
                <a:cs typeface="Arial" panose="020B0604020202020204" pitchFamily="34" charset="0"/>
              </a:rPr>
              <a:t>luego </a:t>
            </a:r>
            <a:r>
              <a:rPr lang="es-CL" sz="2400" spc="-4" dirty="0">
                <a:solidFill>
                  <a:srgbClr val="002060"/>
                </a:solidFill>
                <a:latin typeface="Arial" panose="020B0604020202020204" pitchFamily="34" charset="0"/>
                <a:cs typeface="Arial" panose="020B0604020202020204" pitchFamily="34" charset="0"/>
              </a:rPr>
              <a:t>el </a:t>
            </a:r>
            <a:r>
              <a:rPr lang="es-CL" sz="2400" spc="-19" dirty="0">
                <a:solidFill>
                  <a:srgbClr val="002060"/>
                </a:solidFill>
                <a:latin typeface="Arial" panose="020B0604020202020204" pitchFamily="34" charset="0"/>
                <a:cs typeface="Arial" panose="020B0604020202020204" pitchFamily="34" charset="0"/>
              </a:rPr>
              <a:t>resto </a:t>
            </a:r>
            <a:r>
              <a:rPr lang="es-CL" sz="2400" spc="-4" dirty="0">
                <a:solidFill>
                  <a:srgbClr val="002060"/>
                </a:solidFill>
                <a:latin typeface="Arial" panose="020B0604020202020204" pitchFamily="34" charset="0"/>
                <a:cs typeface="Arial" panose="020B0604020202020204" pitchFamily="34" charset="0"/>
              </a:rPr>
              <a:t>del</a:t>
            </a:r>
            <a:r>
              <a:rPr lang="es-CL" sz="2400" spc="56"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fuego.</a:t>
            </a:r>
            <a:endParaRPr lang="es-CL" sz="2400" dirty="0">
              <a:solidFill>
                <a:srgbClr val="002060"/>
              </a:solidFill>
              <a:latin typeface="Arial" panose="020B0604020202020204" pitchFamily="34" charset="0"/>
              <a:cs typeface="Arial" panose="020B0604020202020204" pitchFamily="34" charset="0"/>
            </a:endParaRPr>
          </a:p>
          <a:p>
            <a:pPr marL="352425" marR="3810">
              <a:spcBef>
                <a:spcPts val="71"/>
              </a:spcBef>
              <a:buFont typeface="+mj-lt"/>
              <a:buAutoNum type="arabicPeriod" startAt="9"/>
            </a:pPr>
            <a:endParaRPr lang="es-CL" sz="2400" dirty="0">
              <a:solidFill>
                <a:srgbClr val="002060"/>
              </a:solidFill>
              <a:latin typeface="Arial" panose="020B0604020202020204" pitchFamily="34" charset="0"/>
              <a:cs typeface="Arial" panose="020B0604020202020204" pitchFamily="34" charset="0"/>
            </a:endParaRPr>
          </a:p>
          <a:p>
            <a:pPr marL="567214">
              <a:buFont typeface="+mj-lt"/>
              <a:buAutoNum type="arabicPeriod" startAt="9"/>
            </a:pPr>
            <a:endParaRPr lang="es-CL" sz="2400" dirty="0">
              <a:solidFill>
                <a:srgbClr val="002060"/>
              </a:solidFill>
              <a:latin typeface="Arial" panose="020B0604020202020204" pitchFamily="34" charset="0"/>
              <a:cs typeface="Arial" panose="020B0604020202020204" pitchFamily="34" charset="0"/>
            </a:endParaRPr>
          </a:p>
          <a:p>
            <a:pPr marL="9525" marR="3810" indent="180499" algn="ctr">
              <a:spcBef>
                <a:spcPts val="71"/>
              </a:spcBef>
            </a:pPr>
            <a:endParaRPr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6945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1442A3-C902-F08E-8B51-3E147BDAC85F}"/>
              </a:ext>
            </a:extLst>
          </p:cNvPr>
          <p:cNvSpPr txBox="1"/>
          <p:nvPr/>
        </p:nvSpPr>
        <p:spPr>
          <a:xfrm>
            <a:off x="317351" y="2175065"/>
            <a:ext cx="8374828" cy="2631490"/>
          </a:xfrm>
          <a:prstGeom prst="rect">
            <a:avLst/>
          </a:prstGeom>
          <a:noFill/>
        </p:spPr>
        <p:txBody>
          <a:bodyPr wrap="square">
            <a:spAutoFit/>
          </a:bodyPr>
          <a:lstStyle/>
          <a:p>
            <a:pPr marL="351949">
              <a:lnSpc>
                <a:spcPts val="2228"/>
              </a:lnSpc>
              <a:buFont typeface="+mj-lt"/>
              <a:buAutoNum type="arabicPeriod" startAt="9"/>
              <a:tabLst>
                <a:tab pos="396240" algn="l"/>
              </a:tabLst>
            </a:pPr>
            <a:r>
              <a:rPr lang="es-CL" sz="2400" spc="-4" dirty="0">
                <a:solidFill>
                  <a:srgbClr val="002060"/>
                </a:solidFill>
                <a:latin typeface="Arial" panose="020B0604020202020204" pitchFamily="34" charset="0"/>
                <a:cs typeface="Arial" panose="020B0604020202020204" pitchFamily="34" charset="0"/>
              </a:rPr>
              <a:t>Es </a:t>
            </a:r>
            <a:r>
              <a:rPr lang="es-CL" sz="2400" spc="-11" dirty="0">
                <a:solidFill>
                  <a:srgbClr val="002060"/>
                </a:solidFill>
                <a:latin typeface="Arial" panose="020B0604020202020204" pitchFamily="34" charset="0"/>
                <a:cs typeface="Arial" panose="020B0604020202020204" pitchFamily="34" charset="0"/>
              </a:rPr>
              <a:t>conveniente </a:t>
            </a:r>
            <a:r>
              <a:rPr lang="es-CL" sz="2400" spc="-8" dirty="0">
                <a:solidFill>
                  <a:srgbClr val="002060"/>
                </a:solidFill>
                <a:latin typeface="Arial" panose="020B0604020202020204" pitchFamily="34" charset="0"/>
                <a:cs typeface="Arial" panose="020B0604020202020204" pitchFamily="34" charset="0"/>
              </a:rPr>
              <a:t>dejar una </a:t>
            </a:r>
            <a:r>
              <a:rPr lang="es-CL" sz="2400" spc="-4" dirty="0">
                <a:solidFill>
                  <a:srgbClr val="002060"/>
                </a:solidFill>
                <a:latin typeface="Arial" panose="020B0604020202020204" pitchFamily="34" charset="0"/>
                <a:cs typeface="Arial" panose="020B0604020202020204" pitchFamily="34" charset="0"/>
              </a:rPr>
              <a:t>buena </a:t>
            </a:r>
            <a:r>
              <a:rPr lang="es-CL" sz="2400" spc="-8" dirty="0">
                <a:solidFill>
                  <a:srgbClr val="002060"/>
                </a:solidFill>
                <a:latin typeface="Arial" panose="020B0604020202020204" pitchFamily="34" charset="0"/>
                <a:cs typeface="Arial" panose="020B0604020202020204" pitchFamily="34" charset="0"/>
              </a:rPr>
              <a:t>capa </a:t>
            </a:r>
            <a:r>
              <a:rPr lang="es-CL" sz="2400" dirty="0">
                <a:solidFill>
                  <a:srgbClr val="002060"/>
                </a:solidFill>
                <a:latin typeface="Arial" panose="020B0604020202020204" pitchFamily="34" charset="0"/>
                <a:cs typeface="Arial" panose="020B0604020202020204" pitchFamily="34" charset="0"/>
              </a:rPr>
              <a:t>de </a:t>
            </a:r>
            <a:r>
              <a:rPr lang="es-CL" sz="2400" spc="-11" dirty="0">
                <a:solidFill>
                  <a:srgbClr val="002060"/>
                </a:solidFill>
                <a:latin typeface="Arial" panose="020B0604020202020204" pitchFamily="34" charset="0"/>
                <a:cs typeface="Arial" panose="020B0604020202020204" pitchFamily="34" charset="0"/>
              </a:rPr>
              <a:t>polvo</a:t>
            </a:r>
            <a:r>
              <a:rPr lang="es-CL" sz="2400" spc="-105"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químico</a:t>
            </a:r>
            <a:r>
              <a:rPr lang="es-CL" sz="2400"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seco </a:t>
            </a:r>
            <a:r>
              <a:rPr lang="es-CL" sz="2400" spc="-11" dirty="0">
                <a:solidFill>
                  <a:srgbClr val="002060"/>
                </a:solidFill>
                <a:latin typeface="Arial" panose="020B0604020202020204" pitchFamily="34" charset="0"/>
                <a:cs typeface="Arial" panose="020B0604020202020204" pitchFamily="34" charset="0"/>
              </a:rPr>
              <a:t>sobre </a:t>
            </a:r>
            <a:r>
              <a:rPr lang="es-CL" sz="2400" spc="-4" dirty="0">
                <a:solidFill>
                  <a:srgbClr val="002060"/>
                </a:solidFill>
                <a:latin typeface="Arial" panose="020B0604020202020204" pitchFamily="34" charset="0"/>
                <a:cs typeface="Arial" panose="020B0604020202020204" pitchFamily="34" charset="0"/>
              </a:rPr>
              <a:t>los </a:t>
            </a:r>
            <a:r>
              <a:rPr lang="es-CL" sz="2400" spc="-11" dirty="0">
                <a:solidFill>
                  <a:srgbClr val="002060"/>
                </a:solidFill>
                <a:latin typeface="Arial" panose="020B0604020202020204" pitchFamily="34" charset="0"/>
                <a:cs typeface="Arial" panose="020B0604020202020204" pitchFamily="34" charset="0"/>
              </a:rPr>
              <a:t>escombros </a:t>
            </a:r>
            <a:r>
              <a:rPr lang="es-CL" sz="2400" spc="-19" dirty="0">
                <a:solidFill>
                  <a:srgbClr val="002060"/>
                </a:solidFill>
                <a:latin typeface="Arial" panose="020B0604020202020204" pitchFamily="34" charset="0"/>
                <a:cs typeface="Arial" panose="020B0604020202020204" pitchFamily="34" charset="0"/>
              </a:rPr>
              <a:t>para </a:t>
            </a:r>
            <a:r>
              <a:rPr lang="es-CL" sz="2400" spc="-11" dirty="0">
                <a:solidFill>
                  <a:srgbClr val="002060"/>
                </a:solidFill>
                <a:latin typeface="Arial" panose="020B0604020202020204" pitchFamily="34" charset="0"/>
                <a:cs typeface="Arial" panose="020B0604020202020204" pitchFamily="34" charset="0"/>
              </a:rPr>
              <a:t>evitar </a:t>
            </a:r>
            <a:r>
              <a:rPr lang="es-CL" sz="2400" spc="-4" dirty="0">
                <a:solidFill>
                  <a:srgbClr val="002060"/>
                </a:solidFill>
                <a:latin typeface="Arial" panose="020B0604020202020204" pitchFamily="34" charset="0"/>
                <a:cs typeface="Arial" panose="020B0604020202020204" pitchFamily="34" charset="0"/>
              </a:rPr>
              <a:t>su</a:t>
            </a:r>
            <a:r>
              <a:rPr lang="es-CL" sz="2400" spc="139"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reignición.</a:t>
            </a:r>
          </a:p>
          <a:p>
            <a:pPr marL="351949">
              <a:lnSpc>
                <a:spcPts val="2228"/>
              </a:lnSpc>
              <a:buFont typeface="+mj-lt"/>
              <a:buAutoNum type="arabicPeriod" startAt="9"/>
              <a:tabLst>
                <a:tab pos="396240" algn="l"/>
              </a:tabLst>
            </a:pPr>
            <a:endParaRPr lang="es-CL" sz="2400" spc="-8" dirty="0">
              <a:solidFill>
                <a:srgbClr val="002060"/>
              </a:solidFill>
              <a:latin typeface="Arial" panose="020B0604020202020204" pitchFamily="34" charset="0"/>
              <a:cs typeface="Arial" panose="020B0604020202020204" pitchFamily="34" charset="0"/>
            </a:endParaRPr>
          </a:p>
          <a:p>
            <a:pPr marL="351949">
              <a:lnSpc>
                <a:spcPts val="2228"/>
              </a:lnSpc>
              <a:buFont typeface="+mj-lt"/>
              <a:buAutoNum type="arabicPeriod" startAt="9"/>
              <a:tabLst>
                <a:tab pos="396240" algn="l"/>
              </a:tabLst>
            </a:pPr>
            <a:r>
              <a:rPr lang="es-CL" sz="2400" spc="-26" dirty="0">
                <a:solidFill>
                  <a:srgbClr val="002060"/>
                </a:solidFill>
                <a:latin typeface="Arial" panose="020B0604020202020204" pitchFamily="34" charset="0"/>
                <a:cs typeface="Arial" panose="020B0604020202020204" pitchFamily="34" charset="0"/>
              </a:rPr>
              <a:t>Para </a:t>
            </a:r>
            <a:r>
              <a:rPr lang="es-CL" sz="2400" spc="-8" dirty="0">
                <a:solidFill>
                  <a:srgbClr val="002060"/>
                </a:solidFill>
                <a:latin typeface="Arial" panose="020B0604020202020204" pitchFamily="34" charset="0"/>
                <a:cs typeface="Arial" panose="020B0604020202020204" pitchFamily="34" charset="0"/>
              </a:rPr>
              <a:t>extinguir </a:t>
            </a:r>
            <a:r>
              <a:rPr lang="es-CL" sz="2400" dirty="0">
                <a:solidFill>
                  <a:srgbClr val="002060"/>
                </a:solidFill>
                <a:latin typeface="Arial" panose="020B0604020202020204" pitchFamily="34" charset="0"/>
                <a:cs typeface="Arial" panose="020B0604020202020204" pitchFamily="34" charset="0"/>
              </a:rPr>
              <a:t>los </a:t>
            </a:r>
            <a:r>
              <a:rPr lang="es-CL" sz="2400" spc="-8" dirty="0">
                <a:solidFill>
                  <a:srgbClr val="002060"/>
                </a:solidFill>
                <a:latin typeface="Arial" panose="020B0604020202020204" pitchFamily="34" charset="0"/>
                <a:cs typeface="Arial" panose="020B0604020202020204" pitchFamily="34" charset="0"/>
              </a:rPr>
              <a:t>fuegos </a:t>
            </a:r>
            <a:r>
              <a:rPr lang="es-CL" sz="2400" spc="-4" dirty="0">
                <a:solidFill>
                  <a:srgbClr val="002060"/>
                </a:solidFill>
                <a:latin typeface="Arial" panose="020B0604020202020204" pitchFamily="34" charset="0"/>
                <a:cs typeface="Arial" panose="020B0604020202020204" pitchFamily="34" charset="0"/>
              </a:rPr>
              <a:t>de </a:t>
            </a:r>
            <a:r>
              <a:rPr lang="es-CL" sz="2400" b="1" spc="-8" dirty="0">
                <a:solidFill>
                  <a:srgbClr val="002060"/>
                </a:solidFill>
                <a:latin typeface="Arial" panose="020B0604020202020204" pitchFamily="34" charset="0"/>
                <a:cs typeface="Arial" panose="020B0604020202020204" pitchFamily="34" charset="0"/>
              </a:rPr>
              <a:t>Clase </a:t>
            </a:r>
            <a:r>
              <a:rPr lang="es-CL" sz="2400" spc="-4" dirty="0">
                <a:solidFill>
                  <a:srgbClr val="002060"/>
                </a:solidFill>
                <a:latin typeface="Arial" panose="020B0604020202020204" pitchFamily="34" charset="0"/>
                <a:cs typeface="Arial" panose="020B0604020202020204" pitchFamily="34" charset="0"/>
              </a:rPr>
              <a:t>A podemos </a:t>
            </a:r>
            <a:r>
              <a:rPr lang="es-CL" sz="2400" spc="-11" dirty="0">
                <a:solidFill>
                  <a:srgbClr val="002060"/>
                </a:solidFill>
                <a:latin typeface="Arial" panose="020B0604020202020204" pitchFamily="34" charset="0"/>
                <a:cs typeface="Arial" panose="020B0604020202020204" pitchFamily="34" charset="0"/>
              </a:rPr>
              <a:t>utilizar   </a:t>
            </a:r>
            <a:r>
              <a:rPr lang="es-CL" sz="2400" spc="-15" dirty="0">
                <a:solidFill>
                  <a:srgbClr val="002060"/>
                </a:solidFill>
                <a:latin typeface="Arial" panose="020B0604020202020204" pitchFamily="34" charset="0"/>
                <a:cs typeface="Arial" panose="020B0604020202020204" pitchFamily="34" charset="0"/>
              </a:rPr>
              <a:t>extintores </a:t>
            </a:r>
            <a:r>
              <a:rPr lang="es-CL" sz="2400" spc="-4" dirty="0">
                <a:solidFill>
                  <a:srgbClr val="002060"/>
                </a:solidFill>
                <a:latin typeface="Arial" panose="020B0604020202020204" pitchFamily="34" charset="0"/>
                <a:cs typeface="Arial" panose="020B0604020202020204" pitchFamily="34" charset="0"/>
              </a:rPr>
              <a:t>de </a:t>
            </a:r>
            <a:r>
              <a:rPr lang="es-CL" sz="2400" spc="-8" dirty="0">
                <a:solidFill>
                  <a:srgbClr val="002060"/>
                </a:solidFill>
                <a:latin typeface="Arial" panose="020B0604020202020204" pitchFamily="34" charset="0"/>
                <a:cs typeface="Arial" panose="020B0604020202020204" pitchFamily="34" charset="0"/>
              </a:rPr>
              <a:t>polvo químico seco. </a:t>
            </a:r>
            <a:r>
              <a:rPr lang="es-CL" sz="2400" spc="-4" dirty="0">
                <a:solidFill>
                  <a:srgbClr val="002060"/>
                </a:solidFill>
                <a:latin typeface="Arial" panose="020B0604020202020204" pitchFamily="34" charset="0"/>
                <a:cs typeface="Arial" panose="020B0604020202020204" pitchFamily="34" charset="0"/>
              </a:rPr>
              <a:t>Actualmente los  </a:t>
            </a:r>
            <a:r>
              <a:rPr lang="es-CL" sz="2400" spc="-15" dirty="0">
                <a:solidFill>
                  <a:srgbClr val="002060"/>
                </a:solidFill>
                <a:latin typeface="Arial" panose="020B0604020202020204" pitchFamily="34" charset="0"/>
                <a:cs typeface="Arial" panose="020B0604020202020204" pitchFamily="34" charset="0"/>
              </a:rPr>
              <a:t>extintores </a:t>
            </a:r>
            <a:r>
              <a:rPr lang="es-CL" sz="2400" spc="-4" dirty="0">
                <a:solidFill>
                  <a:srgbClr val="002060"/>
                </a:solidFill>
                <a:latin typeface="Arial" panose="020B0604020202020204" pitchFamily="34" charset="0"/>
                <a:cs typeface="Arial" panose="020B0604020202020204" pitchFamily="34" charset="0"/>
              </a:rPr>
              <a:t>de agua o de </a:t>
            </a:r>
            <a:r>
              <a:rPr lang="es-CL" sz="2400" spc="-15" dirty="0">
                <a:solidFill>
                  <a:srgbClr val="002060"/>
                </a:solidFill>
                <a:latin typeface="Arial" panose="020B0604020202020204" pitchFamily="34" charset="0"/>
                <a:cs typeface="Arial" panose="020B0604020202020204" pitchFamily="34" charset="0"/>
              </a:rPr>
              <a:t>agente </a:t>
            </a:r>
            <a:r>
              <a:rPr lang="es-CL" sz="2400" spc="-4" dirty="0">
                <a:solidFill>
                  <a:srgbClr val="002060"/>
                </a:solidFill>
                <a:latin typeface="Arial" panose="020B0604020202020204" pitchFamily="34" charset="0"/>
                <a:cs typeface="Arial" panose="020B0604020202020204" pitchFamily="34" charset="0"/>
              </a:rPr>
              <a:t>espumógeno </a:t>
            </a:r>
            <a:r>
              <a:rPr lang="es-CL" sz="2400" spc="-19" dirty="0">
                <a:solidFill>
                  <a:srgbClr val="002060"/>
                </a:solidFill>
                <a:latin typeface="Arial" panose="020B0604020202020204" pitchFamily="34" charset="0"/>
                <a:cs typeface="Arial" panose="020B0604020202020204" pitchFamily="34" charset="0"/>
              </a:rPr>
              <a:t>ya </a:t>
            </a:r>
            <a:r>
              <a:rPr lang="es-CL" sz="2400" spc="-4" dirty="0">
                <a:solidFill>
                  <a:srgbClr val="002060"/>
                </a:solidFill>
                <a:latin typeface="Arial" panose="020B0604020202020204" pitchFamily="34" charset="0"/>
                <a:cs typeface="Arial" panose="020B0604020202020204" pitchFamily="34" charset="0"/>
              </a:rPr>
              <a:t>no</a:t>
            </a:r>
            <a:r>
              <a:rPr lang="es-CL" sz="2400" spc="45" dirty="0">
                <a:solidFill>
                  <a:srgbClr val="002060"/>
                </a:solidFill>
                <a:latin typeface="Arial" panose="020B0604020202020204" pitchFamily="34" charset="0"/>
                <a:cs typeface="Arial" panose="020B0604020202020204" pitchFamily="34" charset="0"/>
              </a:rPr>
              <a:t> </a:t>
            </a:r>
            <a:r>
              <a:rPr lang="es-CL" sz="2400" spc="-8" dirty="0">
                <a:solidFill>
                  <a:srgbClr val="002060"/>
                </a:solidFill>
                <a:latin typeface="Arial" panose="020B0604020202020204" pitchFamily="34" charset="0"/>
                <a:cs typeface="Arial" panose="020B0604020202020204" pitchFamily="34" charset="0"/>
              </a:rPr>
              <a:t>se utilizan dada su baja eficacia. El extintor rebaja la temperatura del combustible evitando así que el INCENDIO vuelva a prender.</a:t>
            </a:r>
            <a:endParaRPr lang="es-CL"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036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DCEF4CCC-AC3C-E2A9-C03B-C4786C5A1A51}"/>
              </a:ext>
            </a:extLst>
          </p:cNvPr>
          <p:cNvSpPr txBox="1"/>
          <p:nvPr/>
        </p:nvSpPr>
        <p:spPr>
          <a:xfrm>
            <a:off x="380553" y="2475008"/>
            <a:ext cx="8236322" cy="3416320"/>
          </a:xfrm>
          <a:prstGeom prst="rect">
            <a:avLst/>
          </a:prstGeom>
          <a:noFill/>
        </p:spPr>
        <p:txBody>
          <a:bodyPr wrap="square" rtlCol="0">
            <a:spAutoFit/>
          </a:bodyPr>
          <a:lstStyle/>
          <a:p>
            <a:pPr marL="342900" indent="-342900" algn="just">
              <a:buFont typeface="+mj-lt"/>
              <a:buAutoNum type="arabicPeriod" startAt="13"/>
            </a:pPr>
            <a:r>
              <a:rPr lang="es-CL" sz="2400" dirty="0">
                <a:solidFill>
                  <a:srgbClr val="002060"/>
                </a:solidFill>
                <a:latin typeface="Arial" panose="020B0604020202020204" pitchFamily="34" charset="0"/>
                <a:cs typeface="Arial" panose="020B0604020202020204" pitchFamily="34" charset="0"/>
              </a:rPr>
              <a:t>Una vez que las llamas han sido extinguidas, el operador debe separar con algún elemento los escombros para aumentar el enfriamiento y reducir las posibilidades de reignición.</a:t>
            </a:r>
          </a:p>
          <a:p>
            <a:pPr marL="342900" indent="-342900" algn="just">
              <a:buFont typeface="+mj-lt"/>
              <a:buAutoNum type="arabicPeriod" startAt="13"/>
            </a:pPr>
            <a:endParaRPr lang="es-CL" sz="2400" dirty="0">
              <a:solidFill>
                <a:srgbClr val="002060"/>
              </a:solidFill>
              <a:latin typeface="Arial" panose="020B0604020202020204" pitchFamily="34" charset="0"/>
              <a:cs typeface="Arial" panose="020B0604020202020204" pitchFamily="34" charset="0"/>
            </a:endParaRPr>
          </a:p>
          <a:p>
            <a:pPr marL="342900" indent="-342900" algn="just">
              <a:buFont typeface="+mj-lt"/>
              <a:buAutoNum type="arabicPeriod" startAt="13"/>
            </a:pPr>
            <a:r>
              <a:rPr lang="es-CL" sz="2400" dirty="0">
                <a:solidFill>
                  <a:srgbClr val="002060"/>
                </a:solidFill>
                <a:latin typeface="Arial" panose="020B0604020202020204" pitchFamily="34" charset="0"/>
                <a:cs typeface="Arial" panose="020B0604020202020204" pitchFamily="34" charset="0"/>
              </a:rPr>
              <a:t>Después que los escombros han sido esparcidos, se pueden usar descargas intermitentes de </a:t>
            </a:r>
            <a:r>
              <a:rPr lang="es-CL" sz="2400" dirty="0" err="1">
                <a:solidFill>
                  <a:srgbClr val="002060"/>
                </a:solidFill>
                <a:latin typeface="Arial" panose="020B0604020202020204" pitchFamily="34" charset="0"/>
                <a:cs typeface="Arial" panose="020B0604020202020204" pitchFamily="34" charset="0"/>
              </a:rPr>
              <a:t>P.Q.S</a:t>
            </a:r>
            <a:r>
              <a:rPr lang="es-CL" sz="2400" dirty="0">
                <a:solidFill>
                  <a:srgbClr val="002060"/>
                </a:solidFill>
                <a:latin typeface="Arial" panose="020B0604020202020204" pitchFamily="34" charset="0"/>
                <a:cs typeface="Arial" panose="020B0604020202020204" pitchFamily="34" charset="0"/>
              </a:rPr>
              <a:t> para enfriar y así lograr disminuir el calor y por consiguiente la extinción.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izarra&#10;&#10;Descripción generada automáticamente">
            <a:extLst>
              <a:ext uri="{FF2B5EF4-FFF2-40B4-BE49-F238E27FC236}">
                <a16:creationId xmlns:a16="http://schemas.microsoft.com/office/drawing/2014/main" id="{2D2C3654-4C5E-2DA9-5F30-08236571BD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2308" y="2180891"/>
            <a:ext cx="3462389" cy="3296797"/>
          </a:xfrm>
          <a:prstGeom prst="rect">
            <a:avLst/>
          </a:prstGeom>
        </p:spPr>
      </p:pic>
    </p:spTree>
    <p:extLst>
      <p:ext uri="{BB962C8B-B14F-4D97-AF65-F5344CB8AC3E}">
        <p14:creationId xmlns:p14="http://schemas.microsoft.com/office/powerpoint/2010/main" val="32192766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idx="4294967295"/>
          </p:nvPr>
        </p:nvSpPr>
        <p:spPr>
          <a:xfrm>
            <a:off x="1328737" y="2472336"/>
            <a:ext cx="6486525" cy="2586038"/>
          </a:xfrm>
          <a:prstGeom prst="rect">
            <a:avLst/>
          </a:prstGeom>
        </p:spPr>
        <p:txBody>
          <a:bodyPr vert="horz" wrap="square" lIns="0" tIns="104140" rIns="0" bIns="0" rtlCol="0">
            <a:spAutoFit/>
          </a:bodyPr>
          <a:lstStyle/>
          <a:p>
            <a:pPr marL="12700" marR="5080" algn="ctr">
              <a:lnSpc>
                <a:spcPct val="90000"/>
              </a:lnSpc>
              <a:spcBef>
                <a:spcPts val="820"/>
              </a:spcBef>
            </a:pPr>
            <a:r>
              <a:rPr lang="es-CL" sz="6000" b="1" u="sng" spc="-15" noProof="0" dirty="0">
                <a:solidFill>
                  <a:srgbClr val="002060"/>
                </a:solidFill>
                <a:latin typeface="Arial" panose="020B0604020202020204" pitchFamily="34" charset="0"/>
                <a:cs typeface="Arial" panose="020B0604020202020204" pitchFamily="34" charset="0"/>
              </a:rPr>
              <a:t>TRANSPORTE</a:t>
            </a:r>
            <a:r>
              <a:rPr lang="es-CL" sz="6000" b="1" u="sng" spc="-80" noProof="0" dirty="0">
                <a:solidFill>
                  <a:srgbClr val="002060"/>
                </a:solidFill>
                <a:latin typeface="Arial" panose="020B0604020202020204" pitchFamily="34" charset="0"/>
                <a:cs typeface="Arial" panose="020B0604020202020204" pitchFamily="34" charset="0"/>
              </a:rPr>
              <a:t> </a:t>
            </a:r>
            <a:r>
              <a:rPr lang="es-CL" sz="6000" b="1" u="sng" spc="-5" noProof="0" dirty="0">
                <a:solidFill>
                  <a:srgbClr val="002060"/>
                </a:solidFill>
                <a:latin typeface="Arial" panose="020B0604020202020204" pitchFamily="34" charset="0"/>
                <a:cs typeface="Arial" panose="020B0604020202020204" pitchFamily="34" charset="0"/>
              </a:rPr>
              <a:t>DE </a:t>
            </a:r>
            <a:r>
              <a:rPr lang="es-CL" sz="6000" b="1" u="sng" spc="-45" noProof="0" dirty="0">
                <a:solidFill>
                  <a:srgbClr val="002060"/>
                </a:solidFill>
                <a:latin typeface="Arial" panose="020B0604020202020204" pitchFamily="34" charset="0"/>
                <a:cs typeface="Arial" panose="020B0604020202020204" pitchFamily="34" charset="0"/>
              </a:rPr>
              <a:t>SUSTANCIAS  </a:t>
            </a:r>
            <a:r>
              <a:rPr lang="es-CL" sz="6000" b="1" u="sng" noProof="0" dirty="0">
                <a:solidFill>
                  <a:srgbClr val="002060"/>
                </a:solidFill>
                <a:latin typeface="Arial" panose="020B0604020202020204" pitchFamily="34" charset="0"/>
                <a:cs typeface="Arial" panose="020B0604020202020204" pitchFamily="34" charset="0"/>
              </a:rPr>
              <a:t>PELIGROSAS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0330" y="6341161"/>
            <a:ext cx="203978" cy="146022"/>
          </a:xfrm>
          <a:prstGeom prst="rect">
            <a:avLst/>
          </a:prstGeom>
          <a:blipFill>
            <a:blip r:embed="rId2" cstate="print"/>
            <a:stretch>
              <a:fillRect/>
            </a:stretch>
          </a:blipFill>
        </p:spPr>
        <p:txBody>
          <a:bodyPr wrap="square" lIns="0" tIns="0" rIns="0" bIns="0" rtlCol="0"/>
          <a:lstStyle/>
          <a:p>
            <a:endParaRPr lang="es-CL" noProof="0" dirty="0">
              <a:solidFill>
                <a:srgbClr val="002060"/>
              </a:solidFill>
            </a:endParaRPr>
          </a:p>
        </p:txBody>
      </p:sp>
      <p:sp>
        <p:nvSpPr>
          <p:cNvPr id="8" name="object 8"/>
          <p:cNvSpPr txBox="1">
            <a:spLocks noGrp="1"/>
          </p:cNvSpPr>
          <p:nvPr>
            <p:ph type="title" idx="4294967295"/>
          </p:nvPr>
        </p:nvSpPr>
        <p:spPr>
          <a:xfrm>
            <a:off x="-569626" y="1562847"/>
            <a:ext cx="9608695" cy="858876"/>
          </a:xfrm>
          <a:prstGeom prst="rect">
            <a:avLst/>
          </a:prstGeom>
        </p:spPr>
        <p:txBody>
          <a:bodyPr vert="horz" wrap="square" lIns="0" tIns="423850" rIns="0" bIns="0" rtlCol="0">
            <a:spAutoFit/>
          </a:bodyPr>
          <a:lstStyle/>
          <a:p>
            <a:pPr marR="5080" indent="927735">
              <a:lnSpc>
                <a:spcPct val="100000"/>
              </a:lnSpc>
              <a:spcBef>
                <a:spcPts val="105"/>
              </a:spcBef>
            </a:pPr>
            <a:r>
              <a:rPr lang="es-CL" sz="2800" b="1" u="sng" spc="-5" noProof="0" dirty="0">
                <a:solidFill>
                  <a:srgbClr val="002060"/>
                </a:solidFill>
                <a:effectLst>
                  <a:outerShdw blurRad="38100" dist="38100" dir="2700000" algn="tl">
                    <a:srgbClr val="000000">
                      <a:alpha val="43137"/>
                    </a:srgbClr>
                  </a:outerShdw>
                </a:effectLst>
              </a:rPr>
              <a:t>TRANSPORTE </a:t>
            </a:r>
            <a:r>
              <a:rPr lang="es-CL" sz="2800" b="1" u="sng" noProof="0" dirty="0">
                <a:solidFill>
                  <a:srgbClr val="002060"/>
                </a:solidFill>
                <a:effectLst>
                  <a:outerShdw blurRad="38100" dist="38100" dir="2700000" algn="tl">
                    <a:srgbClr val="000000">
                      <a:alpha val="43137"/>
                    </a:srgbClr>
                  </a:outerShdw>
                </a:effectLst>
              </a:rPr>
              <a:t>DE  </a:t>
            </a:r>
            <a:r>
              <a:rPr lang="es-CL" sz="2800" b="1" u="sng" spc="-25" noProof="0" dirty="0">
                <a:solidFill>
                  <a:srgbClr val="002060"/>
                </a:solidFill>
                <a:effectLst>
                  <a:outerShdw blurRad="38100" dist="38100" dir="2700000" algn="tl">
                    <a:srgbClr val="000000">
                      <a:alpha val="43137"/>
                    </a:srgbClr>
                  </a:outerShdw>
                </a:effectLst>
              </a:rPr>
              <a:t>SUSTANCIAS</a:t>
            </a:r>
            <a:r>
              <a:rPr lang="es-CL" sz="2800" b="1" u="sng" spc="-70" noProof="0" dirty="0">
                <a:solidFill>
                  <a:srgbClr val="002060"/>
                </a:solidFill>
                <a:effectLst>
                  <a:outerShdw blurRad="38100" dist="38100" dir="2700000" algn="tl">
                    <a:srgbClr val="000000">
                      <a:alpha val="43137"/>
                    </a:srgbClr>
                  </a:outerShdw>
                </a:effectLst>
              </a:rPr>
              <a:t> </a:t>
            </a:r>
            <a:r>
              <a:rPr lang="es-CL" sz="2800" b="1" u="sng" noProof="0" dirty="0">
                <a:solidFill>
                  <a:srgbClr val="002060"/>
                </a:solidFill>
                <a:effectLst>
                  <a:outerShdw blurRad="38100" dist="38100" dir="2700000" algn="tl">
                    <a:srgbClr val="000000">
                      <a:alpha val="43137"/>
                    </a:srgbClr>
                  </a:outerShdw>
                </a:effectLst>
              </a:rPr>
              <a:t>PELIGROSAS</a:t>
            </a:r>
          </a:p>
        </p:txBody>
      </p:sp>
      <p:sp>
        <p:nvSpPr>
          <p:cNvPr id="9" name="object 9"/>
          <p:cNvSpPr txBox="1"/>
          <p:nvPr/>
        </p:nvSpPr>
        <p:spPr>
          <a:xfrm>
            <a:off x="753601" y="2628291"/>
            <a:ext cx="7360920" cy="1805623"/>
          </a:xfrm>
          <a:prstGeom prst="rect">
            <a:avLst/>
          </a:prstGeom>
        </p:spPr>
        <p:txBody>
          <a:bodyPr vert="horz" wrap="square" lIns="0" tIns="12700" rIns="0" bIns="0" rtlCol="0">
            <a:spAutoFit/>
          </a:bodyPr>
          <a:lstStyle/>
          <a:p>
            <a:pPr marL="354965">
              <a:lnSpc>
                <a:spcPct val="100000"/>
              </a:lnSpc>
              <a:spcBef>
                <a:spcPts val="100"/>
              </a:spcBef>
            </a:pPr>
            <a:r>
              <a:rPr lang="es-CL" sz="2400" b="1" spc="-20" noProof="0" dirty="0">
                <a:solidFill>
                  <a:srgbClr val="002060"/>
                </a:solidFill>
                <a:latin typeface="Arial"/>
                <a:cs typeface="Arial"/>
              </a:rPr>
              <a:t>REGLAMENTADO </a:t>
            </a:r>
            <a:r>
              <a:rPr lang="es-CL" sz="2400" b="1" noProof="0" dirty="0">
                <a:solidFill>
                  <a:srgbClr val="002060"/>
                </a:solidFill>
                <a:latin typeface="Arial"/>
                <a:cs typeface="Arial"/>
              </a:rPr>
              <a:t>POR </a:t>
            </a:r>
            <a:r>
              <a:rPr lang="es-CL" sz="2400" b="1" spc="-5" noProof="0" dirty="0">
                <a:solidFill>
                  <a:srgbClr val="002060"/>
                </a:solidFill>
                <a:latin typeface="Arial"/>
                <a:cs typeface="Arial"/>
              </a:rPr>
              <a:t>EL DS</a:t>
            </a:r>
            <a:r>
              <a:rPr lang="es-CL" sz="2400" b="1" noProof="0" dirty="0">
                <a:solidFill>
                  <a:srgbClr val="002060"/>
                </a:solidFill>
                <a:latin typeface="Arial"/>
                <a:cs typeface="Arial"/>
              </a:rPr>
              <a:t> </a:t>
            </a:r>
            <a:r>
              <a:rPr lang="es-CL" sz="2400" b="1" spc="-5" noProof="0" dirty="0">
                <a:solidFill>
                  <a:srgbClr val="002060"/>
                </a:solidFill>
                <a:latin typeface="Arial"/>
                <a:cs typeface="Arial"/>
              </a:rPr>
              <a:t>298/94:</a:t>
            </a:r>
            <a:endParaRPr lang="es-CL" sz="2900" noProof="0" dirty="0">
              <a:solidFill>
                <a:srgbClr val="002060"/>
              </a:solidFill>
              <a:latin typeface="Arial"/>
              <a:cs typeface="Arial"/>
            </a:endParaRPr>
          </a:p>
          <a:p>
            <a:pPr marL="12065">
              <a:lnSpc>
                <a:spcPct val="100000"/>
              </a:lnSpc>
              <a:buClr>
                <a:srgbClr val="FB0028"/>
              </a:buClr>
              <a:tabLst>
                <a:tab pos="354965" algn="l"/>
                <a:tab pos="355600" algn="l"/>
              </a:tabLst>
            </a:pPr>
            <a:r>
              <a:rPr lang="es-CL" sz="2000" b="1" noProof="0" dirty="0">
                <a:solidFill>
                  <a:srgbClr val="002060"/>
                </a:solidFill>
                <a:latin typeface="Arial"/>
                <a:cs typeface="Arial"/>
              </a:rPr>
              <a:t>VEHICULOS Y SU</a:t>
            </a:r>
            <a:r>
              <a:rPr lang="es-CL" sz="2000" b="1" spc="-95" noProof="0" dirty="0">
                <a:solidFill>
                  <a:srgbClr val="002060"/>
                </a:solidFill>
                <a:latin typeface="Arial"/>
                <a:cs typeface="Arial"/>
              </a:rPr>
              <a:t> </a:t>
            </a:r>
            <a:r>
              <a:rPr lang="es-CL" sz="2000" b="1" spc="-15" noProof="0" dirty="0">
                <a:solidFill>
                  <a:srgbClr val="002060"/>
                </a:solidFill>
                <a:latin typeface="Arial"/>
                <a:cs typeface="Arial"/>
              </a:rPr>
              <a:t>EQUIPAMIENTO</a:t>
            </a:r>
            <a:endParaRPr lang="es-CL" sz="2000" noProof="0" dirty="0">
              <a:solidFill>
                <a:srgbClr val="002060"/>
              </a:solidFill>
              <a:latin typeface="Arial"/>
              <a:cs typeface="Arial"/>
            </a:endParaRPr>
          </a:p>
          <a:p>
            <a:pPr marL="811530"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spc="-15" noProof="0" dirty="0">
                <a:solidFill>
                  <a:srgbClr val="002060"/>
                </a:solidFill>
                <a:latin typeface="Arial"/>
                <a:cs typeface="Arial"/>
              </a:rPr>
              <a:t>Vehículos </a:t>
            </a:r>
            <a:r>
              <a:rPr lang="es-CL" sz="2000" noProof="0" dirty="0">
                <a:solidFill>
                  <a:srgbClr val="002060"/>
                </a:solidFill>
                <a:latin typeface="Arial"/>
                <a:cs typeface="Arial"/>
              </a:rPr>
              <a:t>con 15 años de antigüedad</a:t>
            </a:r>
            <a:r>
              <a:rPr lang="es-CL" sz="2000" spc="-100" noProof="0" dirty="0">
                <a:solidFill>
                  <a:srgbClr val="002060"/>
                </a:solidFill>
                <a:latin typeface="Arial"/>
                <a:cs typeface="Arial"/>
              </a:rPr>
              <a:t> </a:t>
            </a:r>
            <a:r>
              <a:rPr lang="es-CL" sz="2000" noProof="0" dirty="0">
                <a:solidFill>
                  <a:srgbClr val="002060"/>
                </a:solidFill>
                <a:latin typeface="Arial"/>
                <a:cs typeface="Arial"/>
              </a:rPr>
              <a:t>máxima.</a:t>
            </a:r>
          </a:p>
          <a:p>
            <a:pPr marL="811530" lvl="1" indent="-342900">
              <a:lnSpc>
                <a:spcPct val="100000"/>
              </a:lnSpc>
              <a:spcBef>
                <a:spcPts val="480"/>
              </a:spcBef>
              <a:buClr>
                <a:srgbClr val="002060"/>
              </a:buClr>
              <a:buFont typeface="Wingdings" panose="05000000000000000000" pitchFamily="2" charset="2"/>
              <a:buChar char="ü"/>
              <a:tabLst>
                <a:tab pos="756285" algn="l"/>
                <a:tab pos="756920" algn="l"/>
                <a:tab pos="5776595" algn="l"/>
              </a:tabLst>
            </a:pPr>
            <a:r>
              <a:rPr lang="es-CL" sz="2000" noProof="0" dirty="0">
                <a:solidFill>
                  <a:srgbClr val="002060"/>
                </a:solidFill>
                <a:latin typeface="Arial"/>
                <a:cs typeface="Arial"/>
              </a:rPr>
              <a:t>Los vehículos deberán portar</a:t>
            </a:r>
            <a:r>
              <a:rPr lang="es-CL" sz="2000" spc="-55" noProof="0" dirty="0">
                <a:solidFill>
                  <a:srgbClr val="002060"/>
                </a:solidFill>
                <a:latin typeface="Arial"/>
                <a:cs typeface="Arial"/>
              </a:rPr>
              <a:t> </a:t>
            </a:r>
            <a:r>
              <a:rPr lang="es-CL" sz="2000" noProof="0" dirty="0">
                <a:solidFill>
                  <a:srgbClr val="002060"/>
                </a:solidFill>
                <a:latin typeface="Arial"/>
                <a:cs typeface="Arial"/>
              </a:rPr>
              <a:t>rótulos</a:t>
            </a:r>
            <a:r>
              <a:rPr lang="es-CL" sz="2000" spc="-15" noProof="0" dirty="0">
                <a:solidFill>
                  <a:srgbClr val="002060"/>
                </a:solidFill>
                <a:latin typeface="Arial"/>
                <a:cs typeface="Arial"/>
              </a:rPr>
              <a:t> </a:t>
            </a:r>
            <a:r>
              <a:rPr lang="es-CL" sz="2000" noProof="0" dirty="0">
                <a:solidFill>
                  <a:srgbClr val="002060"/>
                </a:solidFill>
                <a:latin typeface="Arial"/>
                <a:cs typeface="Arial"/>
              </a:rPr>
              <a:t>según	</a:t>
            </a:r>
            <a:r>
              <a:rPr lang="es-CL" sz="2000" spc="5" noProof="0" dirty="0">
                <a:solidFill>
                  <a:srgbClr val="002060"/>
                </a:solidFill>
                <a:latin typeface="Arial"/>
                <a:cs typeface="Arial"/>
              </a:rPr>
              <a:t>NCh</a:t>
            </a:r>
            <a:r>
              <a:rPr lang="es-CL" sz="2000" spc="-90" noProof="0" dirty="0">
                <a:solidFill>
                  <a:srgbClr val="002060"/>
                </a:solidFill>
                <a:latin typeface="Arial"/>
                <a:cs typeface="Arial"/>
              </a:rPr>
              <a:t> </a:t>
            </a:r>
            <a:r>
              <a:rPr lang="es-CL" sz="2000" noProof="0" dirty="0">
                <a:solidFill>
                  <a:srgbClr val="002060"/>
                </a:solidFill>
                <a:latin typeface="Arial"/>
                <a:cs typeface="Arial"/>
              </a:rPr>
              <a:t>2190/93.</a:t>
            </a:r>
          </a:p>
          <a:p>
            <a:pPr marL="811530" lvl="1" indent="-342900">
              <a:lnSpc>
                <a:spcPct val="100000"/>
              </a:lnSpc>
              <a:spcBef>
                <a:spcPts val="480"/>
              </a:spcBef>
              <a:buClr>
                <a:srgbClr val="002060"/>
              </a:buClr>
              <a:buFont typeface="Wingdings" panose="05000000000000000000" pitchFamily="2" charset="2"/>
              <a:buChar char="ü"/>
              <a:tabLst>
                <a:tab pos="756285" algn="l"/>
                <a:tab pos="756920" algn="l"/>
              </a:tabLst>
            </a:pPr>
            <a:r>
              <a:rPr lang="es-CL" sz="2000" noProof="0" dirty="0">
                <a:solidFill>
                  <a:srgbClr val="002060"/>
                </a:solidFill>
                <a:latin typeface="Arial"/>
                <a:cs typeface="Arial"/>
              </a:rPr>
              <a:t>Equipados con</a:t>
            </a:r>
            <a:r>
              <a:rPr lang="es-CL" sz="2000" spc="-35" noProof="0" dirty="0">
                <a:solidFill>
                  <a:srgbClr val="002060"/>
                </a:solidFill>
                <a:latin typeface="Arial"/>
                <a:cs typeface="Arial"/>
              </a:rPr>
              <a:t> </a:t>
            </a:r>
            <a:r>
              <a:rPr lang="es-CL" sz="2000" noProof="0" dirty="0">
                <a:solidFill>
                  <a:srgbClr val="002060"/>
                </a:solidFill>
                <a:latin typeface="Arial"/>
                <a:cs typeface="Arial"/>
              </a:rPr>
              <a:t>tacógrafos.</a:t>
            </a:r>
          </a:p>
        </p:txBody>
      </p:sp>
      <p:sp>
        <p:nvSpPr>
          <p:cNvPr id="10" name="object 10"/>
          <p:cNvSpPr txBox="1"/>
          <p:nvPr/>
        </p:nvSpPr>
        <p:spPr>
          <a:xfrm>
            <a:off x="753601" y="4760018"/>
            <a:ext cx="4474210" cy="330835"/>
          </a:xfrm>
          <a:prstGeom prst="rect">
            <a:avLst/>
          </a:prstGeom>
        </p:spPr>
        <p:txBody>
          <a:bodyPr vert="horz" wrap="square" lIns="0" tIns="12700" rIns="0" bIns="0" rtlCol="0">
            <a:spAutoFit/>
          </a:bodyPr>
          <a:lstStyle/>
          <a:p>
            <a:pPr marL="12065">
              <a:lnSpc>
                <a:spcPct val="100000"/>
              </a:lnSpc>
              <a:spcBef>
                <a:spcPts val="100"/>
              </a:spcBef>
              <a:buClr>
                <a:srgbClr val="FB0028"/>
              </a:buClr>
              <a:tabLst>
                <a:tab pos="354965" algn="l"/>
                <a:tab pos="355600" algn="l"/>
                <a:tab pos="1584960" algn="l"/>
              </a:tabLst>
            </a:pPr>
            <a:r>
              <a:rPr lang="es-CL" sz="2000" b="1" noProof="0" dirty="0">
                <a:solidFill>
                  <a:srgbClr val="002060"/>
                </a:solidFill>
                <a:latin typeface="Arial"/>
                <a:cs typeface="Arial"/>
              </a:rPr>
              <a:t>CARGA, </a:t>
            </a:r>
            <a:r>
              <a:rPr lang="es-CL" sz="2000" b="1" spc="-5" noProof="0" dirty="0">
                <a:solidFill>
                  <a:srgbClr val="002060"/>
                </a:solidFill>
                <a:latin typeface="Arial"/>
                <a:cs typeface="Arial"/>
              </a:rPr>
              <a:t>ACONDICIONAMIENTO,</a:t>
            </a:r>
            <a:endParaRPr lang="es-CL" sz="2000" noProof="0" dirty="0">
              <a:solidFill>
                <a:srgbClr val="002060"/>
              </a:solidFill>
              <a:latin typeface="Arial"/>
              <a:cs typeface="Arial"/>
            </a:endParaRPr>
          </a:p>
        </p:txBody>
      </p:sp>
      <p:sp>
        <p:nvSpPr>
          <p:cNvPr id="11" name="object 11"/>
          <p:cNvSpPr txBox="1"/>
          <p:nvPr/>
        </p:nvSpPr>
        <p:spPr>
          <a:xfrm>
            <a:off x="4811456" y="4732964"/>
            <a:ext cx="3097530" cy="330835"/>
          </a:xfrm>
          <a:prstGeom prst="rect">
            <a:avLst/>
          </a:prstGeom>
        </p:spPr>
        <p:txBody>
          <a:bodyPr vert="horz" wrap="square" lIns="0" tIns="12700" rIns="0" bIns="0" rtlCol="0">
            <a:spAutoFit/>
          </a:bodyPr>
          <a:lstStyle/>
          <a:p>
            <a:pPr marL="12700">
              <a:lnSpc>
                <a:spcPct val="100000"/>
              </a:lnSpc>
              <a:spcBef>
                <a:spcPts val="100"/>
              </a:spcBef>
              <a:tabLst>
                <a:tab pos="1240790" algn="l"/>
                <a:tab pos="2914650" algn="l"/>
              </a:tabLst>
            </a:pPr>
            <a:r>
              <a:rPr lang="es-CL" sz="2000" b="1" noProof="0" dirty="0">
                <a:solidFill>
                  <a:srgbClr val="002060"/>
                </a:solidFill>
                <a:latin typeface="Arial"/>
                <a:cs typeface="Arial"/>
              </a:rPr>
              <a:t>E</a:t>
            </a:r>
            <a:r>
              <a:rPr lang="es-CL" sz="2000" b="1" spc="-10" noProof="0" dirty="0">
                <a:solidFill>
                  <a:srgbClr val="002060"/>
                </a:solidFill>
                <a:latin typeface="Arial"/>
                <a:cs typeface="Arial"/>
              </a:rPr>
              <a:t>S</a:t>
            </a:r>
            <a:r>
              <a:rPr lang="es-CL" sz="2000" b="1" noProof="0" dirty="0">
                <a:solidFill>
                  <a:srgbClr val="002060"/>
                </a:solidFill>
                <a:latin typeface="Arial"/>
                <a:cs typeface="Arial"/>
              </a:rPr>
              <a:t>TIBA,	DESCA</a:t>
            </a:r>
            <a:r>
              <a:rPr lang="es-CL" sz="2000" b="1" spc="10" noProof="0" dirty="0">
                <a:solidFill>
                  <a:srgbClr val="002060"/>
                </a:solidFill>
                <a:latin typeface="Arial"/>
                <a:cs typeface="Arial"/>
              </a:rPr>
              <a:t>R</a:t>
            </a:r>
            <a:r>
              <a:rPr lang="es-CL" sz="2000" b="1" noProof="0" dirty="0">
                <a:solidFill>
                  <a:srgbClr val="002060"/>
                </a:solidFill>
                <a:latin typeface="Arial"/>
                <a:cs typeface="Arial"/>
              </a:rPr>
              <a:t>GA	Y</a:t>
            </a:r>
            <a:endParaRPr lang="es-CL" sz="2000" noProof="0" dirty="0">
              <a:solidFill>
                <a:srgbClr val="002060"/>
              </a:solidFill>
              <a:latin typeface="Arial"/>
              <a:cs typeface="Arial"/>
            </a:endParaRPr>
          </a:p>
        </p:txBody>
      </p:sp>
      <p:sp>
        <p:nvSpPr>
          <p:cNvPr id="12" name="object 12"/>
          <p:cNvSpPr txBox="1"/>
          <p:nvPr/>
        </p:nvSpPr>
        <p:spPr>
          <a:xfrm>
            <a:off x="1098611" y="5059068"/>
            <a:ext cx="7425690" cy="1428115"/>
          </a:xfrm>
          <a:prstGeom prst="rect">
            <a:avLst/>
          </a:prstGeom>
        </p:spPr>
        <p:txBody>
          <a:bodyPr vert="horz" wrap="square" lIns="0" tIns="73660" rIns="0" bIns="0" rtlCol="0">
            <a:spAutoFit/>
          </a:bodyPr>
          <a:lstStyle/>
          <a:p>
            <a:pPr marL="12700">
              <a:lnSpc>
                <a:spcPct val="100000"/>
              </a:lnSpc>
              <a:spcBef>
                <a:spcPts val="580"/>
              </a:spcBef>
            </a:pPr>
            <a:r>
              <a:rPr lang="es-CL" sz="2000" b="1" noProof="0" dirty="0">
                <a:solidFill>
                  <a:srgbClr val="002060"/>
                </a:solidFill>
                <a:latin typeface="Arial"/>
                <a:cs typeface="Arial"/>
              </a:rPr>
              <a:t>MANIPULACION</a:t>
            </a:r>
            <a:endParaRPr lang="es-CL" sz="2000" noProof="0" dirty="0">
              <a:solidFill>
                <a:srgbClr val="002060"/>
              </a:solidFill>
              <a:latin typeface="Arial"/>
              <a:cs typeface="Arial"/>
            </a:endParaRPr>
          </a:p>
          <a:p>
            <a:pPr marL="469264" indent="-342900">
              <a:lnSpc>
                <a:spcPct val="100000"/>
              </a:lnSpc>
              <a:spcBef>
                <a:spcPts val="480"/>
              </a:spcBef>
              <a:buClr>
                <a:srgbClr val="002060"/>
              </a:buClr>
              <a:buFont typeface="Wingdings" panose="05000000000000000000" pitchFamily="2" charset="2"/>
              <a:buChar char="ü"/>
              <a:tabLst>
                <a:tab pos="413384" algn="l"/>
                <a:tab pos="414020" algn="l"/>
              </a:tabLst>
            </a:pPr>
            <a:r>
              <a:rPr lang="es-CL" sz="2000" noProof="0" dirty="0">
                <a:solidFill>
                  <a:srgbClr val="002060"/>
                </a:solidFill>
                <a:latin typeface="Arial"/>
                <a:cs typeface="Arial"/>
              </a:rPr>
              <a:t>Embalaje externo según </a:t>
            </a:r>
            <a:r>
              <a:rPr lang="es-CL" sz="2000" spc="5" noProof="0" dirty="0">
                <a:solidFill>
                  <a:srgbClr val="002060"/>
                </a:solidFill>
                <a:latin typeface="Arial"/>
                <a:cs typeface="Arial"/>
              </a:rPr>
              <a:t>NCh</a:t>
            </a:r>
            <a:r>
              <a:rPr lang="es-CL" sz="2000" spc="-75" noProof="0" dirty="0">
                <a:solidFill>
                  <a:srgbClr val="002060"/>
                </a:solidFill>
                <a:latin typeface="Arial"/>
                <a:cs typeface="Arial"/>
              </a:rPr>
              <a:t> </a:t>
            </a:r>
            <a:r>
              <a:rPr lang="es-CL" sz="2000" noProof="0" dirty="0">
                <a:solidFill>
                  <a:srgbClr val="002060"/>
                </a:solidFill>
                <a:latin typeface="Arial"/>
                <a:cs typeface="Arial"/>
              </a:rPr>
              <a:t>2190/93.</a:t>
            </a:r>
          </a:p>
          <a:p>
            <a:pPr marL="469264" indent="-342900">
              <a:lnSpc>
                <a:spcPct val="100000"/>
              </a:lnSpc>
              <a:spcBef>
                <a:spcPts val="480"/>
              </a:spcBef>
              <a:buClr>
                <a:srgbClr val="002060"/>
              </a:buClr>
              <a:buFont typeface="Wingdings" panose="05000000000000000000" pitchFamily="2" charset="2"/>
              <a:buChar char="ü"/>
              <a:tabLst>
                <a:tab pos="413384" algn="l"/>
                <a:tab pos="414020" algn="l"/>
                <a:tab pos="1743710" algn="l"/>
                <a:tab pos="3223895" algn="l"/>
                <a:tab pos="3923665" algn="l"/>
                <a:tab pos="4587875" algn="l"/>
                <a:tab pos="5929630" algn="l"/>
                <a:tab pos="7270750" algn="l"/>
              </a:tabLst>
            </a:pPr>
            <a:r>
              <a:rPr lang="es-CL" sz="2000" spc="-10" noProof="0" dirty="0">
                <a:solidFill>
                  <a:srgbClr val="002060"/>
                </a:solidFill>
                <a:latin typeface="Arial"/>
                <a:cs typeface="Arial"/>
              </a:rPr>
              <a:t>P</a:t>
            </a:r>
            <a:r>
              <a:rPr lang="es-CL" sz="2000" noProof="0" dirty="0">
                <a:solidFill>
                  <a:srgbClr val="002060"/>
                </a:solidFill>
                <a:latin typeface="Arial"/>
                <a:cs typeface="Arial"/>
              </a:rPr>
              <a:t>rohibido	</a:t>
            </a:r>
            <a:r>
              <a:rPr lang="es-CL" sz="2000" spc="-20" noProof="0" dirty="0">
                <a:solidFill>
                  <a:srgbClr val="002060"/>
                </a:solidFill>
                <a:latin typeface="Arial"/>
                <a:cs typeface="Arial"/>
              </a:rPr>
              <a:t>t</a:t>
            </a:r>
            <a:r>
              <a:rPr lang="es-CL" sz="2000" spc="-10" noProof="0" dirty="0">
                <a:solidFill>
                  <a:srgbClr val="002060"/>
                </a:solidFill>
                <a:latin typeface="Arial"/>
                <a:cs typeface="Arial"/>
              </a:rPr>
              <a:t>r</a:t>
            </a:r>
            <a:r>
              <a:rPr lang="es-CL" sz="2000" noProof="0" dirty="0">
                <a:solidFill>
                  <a:srgbClr val="002060"/>
                </a:solidFill>
                <a:latin typeface="Arial"/>
                <a:cs typeface="Arial"/>
              </a:rPr>
              <a:t>an</a:t>
            </a:r>
            <a:r>
              <a:rPr lang="es-CL" sz="2000" spc="-10" noProof="0" dirty="0">
                <a:solidFill>
                  <a:srgbClr val="002060"/>
                </a:solidFill>
                <a:latin typeface="Arial"/>
                <a:cs typeface="Arial"/>
              </a:rPr>
              <a:t>s</a:t>
            </a:r>
            <a:r>
              <a:rPr lang="es-CL" sz="2000" noProof="0" dirty="0">
                <a:solidFill>
                  <a:srgbClr val="002060"/>
                </a:solidFill>
                <a:latin typeface="Arial"/>
                <a:cs typeface="Arial"/>
              </a:rPr>
              <a:t>p</a:t>
            </a:r>
            <a:r>
              <a:rPr lang="es-CL" sz="2000" spc="-15" noProof="0" dirty="0">
                <a:solidFill>
                  <a:srgbClr val="002060"/>
                </a:solidFill>
                <a:latin typeface="Arial"/>
                <a:cs typeface="Arial"/>
              </a:rPr>
              <a:t>o</a:t>
            </a:r>
            <a:r>
              <a:rPr lang="es-CL" sz="2000" noProof="0" dirty="0">
                <a:solidFill>
                  <a:srgbClr val="002060"/>
                </a:solidFill>
                <a:latin typeface="Arial"/>
                <a:cs typeface="Arial"/>
              </a:rPr>
              <a:t>rt</a:t>
            </a:r>
            <a:r>
              <a:rPr lang="es-CL" sz="2000" spc="-15" noProof="0" dirty="0">
                <a:solidFill>
                  <a:srgbClr val="002060"/>
                </a:solidFill>
                <a:latin typeface="Arial"/>
                <a:cs typeface="Arial"/>
              </a:rPr>
              <a:t>a</a:t>
            </a:r>
            <a:r>
              <a:rPr lang="es-CL" sz="2000" noProof="0" dirty="0">
                <a:solidFill>
                  <a:srgbClr val="002060"/>
                </a:solidFill>
                <a:latin typeface="Arial"/>
                <a:cs typeface="Arial"/>
              </a:rPr>
              <a:t>r	</a:t>
            </a:r>
            <a:r>
              <a:rPr lang="es-CL" sz="2000" spc="-20" noProof="0" dirty="0">
                <a:solidFill>
                  <a:srgbClr val="002060"/>
                </a:solidFill>
                <a:latin typeface="Arial"/>
                <a:cs typeface="Arial"/>
              </a:rPr>
              <a:t>S</a:t>
            </a:r>
            <a:r>
              <a:rPr lang="es-CL" sz="2000" spc="-10" noProof="0" dirty="0">
                <a:solidFill>
                  <a:srgbClr val="002060"/>
                </a:solidFill>
                <a:latin typeface="Arial"/>
                <a:cs typeface="Arial"/>
              </a:rPr>
              <a:t>.</a:t>
            </a:r>
            <a:r>
              <a:rPr lang="es-CL" sz="2000" spc="-260" noProof="0" dirty="0">
                <a:solidFill>
                  <a:srgbClr val="002060"/>
                </a:solidFill>
                <a:latin typeface="Arial"/>
                <a:cs typeface="Arial"/>
              </a:rPr>
              <a:t>P</a:t>
            </a:r>
            <a:r>
              <a:rPr lang="es-CL" sz="2000" noProof="0" dirty="0">
                <a:solidFill>
                  <a:srgbClr val="002060"/>
                </a:solidFill>
                <a:latin typeface="Arial"/>
                <a:cs typeface="Arial"/>
              </a:rPr>
              <a:t>.	</a:t>
            </a:r>
            <a:r>
              <a:rPr lang="es-CL" sz="2000" spc="-10" noProof="0" dirty="0">
                <a:solidFill>
                  <a:srgbClr val="002060"/>
                </a:solidFill>
                <a:latin typeface="Arial"/>
                <a:cs typeface="Arial"/>
              </a:rPr>
              <a:t>c</a:t>
            </a:r>
            <a:r>
              <a:rPr lang="es-CL" sz="2000" noProof="0" dirty="0">
                <a:solidFill>
                  <a:srgbClr val="002060"/>
                </a:solidFill>
                <a:latin typeface="Arial"/>
                <a:cs typeface="Arial"/>
              </a:rPr>
              <a:t>on	</a:t>
            </a:r>
            <a:r>
              <a:rPr lang="es-CL" sz="2000" spc="-15" noProof="0" dirty="0">
                <a:solidFill>
                  <a:srgbClr val="002060"/>
                </a:solidFill>
                <a:latin typeface="Arial"/>
                <a:cs typeface="Arial"/>
              </a:rPr>
              <a:t>a</a:t>
            </a:r>
            <a:r>
              <a:rPr lang="es-CL" sz="2000" noProof="0" dirty="0">
                <a:solidFill>
                  <a:srgbClr val="002060"/>
                </a:solidFill>
                <a:latin typeface="Arial"/>
                <a:cs typeface="Arial"/>
              </a:rPr>
              <a:t>nimales,	alimen</a:t>
            </a:r>
            <a:r>
              <a:rPr lang="es-CL" sz="2000" spc="-10" noProof="0" dirty="0">
                <a:solidFill>
                  <a:srgbClr val="002060"/>
                </a:solidFill>
                <a:latin typeface="Arial"/>
                <a:cs typeface="Arial"/>
              </a:rPr>
              <a:t>t</a:t>
            </a:r>
            <a:r>
              <a:rPr lang="es-CL" sz="2000" spc="-15" noProof="0" dirty="0">
                <a:solidFill>
                  <a:srgbClr val="002060"/>
                </a:solidFill>
                <a:latin typeface="Arial"/>
                <a:cs typeface="Arial"/>
              </a:rPr>
              <a:t>o</a:t>
            </a:r>
            <a:r>
              <a:rPr lang="es-CL" sz="2000" noProof="0" dirty="0">
                <a:solidFill>
                  <a:srgbClr val="002060"/>
                </a:solidFill>
                <a:latin typeface="Arial"/>
                <a:cs typeface="Arial"/>
              </a:rPr>
              <a:t>s	o</a:t>
            </a:r>
          </a:p>
          <a:p>
            <a:pPr marL="413384">
              <a:lnSpc>
                <a:spcPct val="100000"/>
              </a:lnSpc>
            </a:pPr>
            <a:r>
              <a:rPr lang="es-CL" sz="2000" noProof="0" dirty="0">
                <a:solidFill>
                  <a:srgbClr val="002060"/>
                </a:solidFill>
                <a:latin typeface="Arial"/>
                <a:cs typeface="Arial"/>
              </a:rPr>
              <a:t>medicamentos.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3125</TotalTime>
  <Words>7167</Words>
  <Application>Microsoft Office PowerPoint</Application>
  <PresentationFormat>Presentación en pantalla (4:3)</PresentationFormat>
  <Paragraphs>1014</Paragraphs>
  <Slides>141</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141</vt:i4>
      </vt:variant>
    </vt:vector>
  </HeadingPairs>
  <TitlesOfParts>
    <vt:vector size="148" baseType="lpstr">
      <vt:lpstr>Aptos</vt:lpstr>
      <vt:lpstr>Arial</vt:lpstr>
      <vt:lpstr>Arial Nova</vt:lpstr>
      <vt:lpstr>Calibri</vt:lpstr>
      <vt:lpstr>Times New Roman</vt:lpstr>
      <vt:lpstr>Wingdings</vt:lpstr>
      <vt:lpstr>Office Theme</vt:lpstr>
      <vt:lpstr>MANEJO SEGURO DE SUSTANCIAS PELIGROSAS</vt:lpstr>
      <vt:lpstr>INFORMACIÓN DEL CURSO</vt:lpstr>
      <vt:lpstr>Presentación de PowerPoint</vt:lpstr>
      <vt:lpstr>¿PORQUÉ?</vt:lpstr>
      <vt:lpstr>Presentación de PowerPoint</vt:lpstr>
      <vt:lpstr>Presentación de PowerPoint</vt:lpstr>
      <vt:lpstr>OBJETIVOS</vt:lpstr>
      <vt:lpstr>Presentación de PowerPoint</vt:lpstr>
      <vt:lpstr>Presentación de PowerPoint</vt:lpstr>
      <vt:lpstr>Presentación de PowerPoint</vt:lpstr>
      <vt:lpstr>Presentación de PowerPoint</vt:lpstr>
      <vt:lpstr>¿DONDE ESTA PRESENTE EL RIESGO?</vt:lpstr>
      <vt:lpstr>DEFINICIONES</vt:lpstr>
      <vt:lpstr>Presentación de PowerPoint</vt:lpstr>
      <vt:lpstr>LEY DE CAUSALIDAD</vt:lpstr>
      <vt:lpstr>RIESGOS ASOCIADOS A L AS  SUSTANCIAS PELIGROSAS</vt:lpstr>
      <vt:lpstr>Presentación de PowerPoint</vt:lpstr>
      <vt:lpstr>VIAS DE INGRESO AL  ORGANISMO</vt:lpstr>
      <vt:lpstr>DAÑOS ASOCIADOS A LAS SUSTANCIAS PELIGROSAS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MARCAS PARA LA IDENTIFICACIÓN DEL RIESGO “NCH 2190 OF.93</vt:lpstr>
      <vt:lpstr>SEÑALIZACION  NCH 2190</vt:lpstr>
      <vt:lpstr>SISTEMA DE IDENTIFICACIÓN DE MATERIALES  PELIGROSOS  NCH 1411/4</vt:lpstr>
      <vt:lpstr>Presentación de PowerPoint</vt:lpstr>
      <vt:lpstr>MARCO LEGAL  Y NORMATIVO</vt:lpstr>
      <vt:lpstr>MARCO REGLAMENTARIO</vt:lpstr>
      <vt:lpstr>Presentación de PowerPoint</vt:lpstr>
      <vt:lpstr>ORDENANZA GENERAL DE  URBANISMO Y  CONSTRUCCIÓN</vt:lpstr>
      <vt:lpstr>MINISTERIO DE OBRAS PUBLICAS</vt:lpstr>
      <vt:lpstr>TRANSPORTE DE CARGAS PELIGROSAS</vt:lpstr>
      <vt:lpstr>MINISTERIO DE SALUD</vt:lpstr>
      <vt:lpstr>DECRETO SUPREMO N° 745</vt:lpstr>
      <vt:lpstr>LIMITE PERMISIBLE  PONDERADO</vt:lpstr>
      <vt:lpstr>LIMITE EXPOSICION PARA  PERIODOS CORTOS STEL</vt:lpstr>
      <vt:lpstr>MARCO NORMATIVO</vt:lpstr>
      <vt:lpstr>MARCO NORMATIVO  NCH 382</vt:lpstr>
      <vt:lpstr>MARCO NORMATIVO  NCH 382</vt:lpstr>
      <vt:lpstr>MARCO NORMATIVO  NCH 382</vt:lpstr>
      <vt:lpstr>MARCO NORMATIVO  NCH 382</vt:lpstr>
      <vt:lpstr>NCH 2245 OF.93 HOJA DE  DATOS DE SEGURIDAD</vt:lpstr>
      <vt:lpstr>RIESGOS PARA LA SALUD</vt:lpstr>
      <vt:lpstr>RIESGOS DE INFLAMABILIDAD</vt:lpstr>
      <vt:lpstr>RIESGOS DE INESTABILIDAD  (REACTIVIDAD)</vt:lpstr>
      <vt:lpstr>RIESGOS ESPECIALES NCH 1411/4</vt:lpstr>
      <vt:lpstr>NÚMEROS DE NACIONES  UNIDAS</vt:lpstr>
      <vt:lpstr>NÚMERO DE NACIONES  UNIDAS</vt:lpstr>
      <vt:lpstr>CONSIDERACIÓN EN EL USO  DEL NUMERO DE “UN”</vt:lpstr>
      <vt:lpstr>PLANES DE  EMERGENCIA</vt:lpstr>
      <vt:lpstr>PLANES DE EMERGENCIA</vt:lpstr>
      <vt:lpstr>¿QUIENES DEBEN  PARTICIPAR?</vt:lpstr>
      <vt:lpstr>Presentación de PowerPoint</vt:lpstr>
      <vt:lpstr>FUNCIONES DEL GRUPO DE  COORDINACIÓN</vt:lpstr>
      <vt:lpstr>FUNCIONES DEL GRUPO DE COORDINACIÓN</vt:lpstr>
      <vt:lpstr>FUNCIONES DEL GRUPO DE  COORDINACIÓN</vt:lpstr>
      <vt:lpstr>CONFECCION DEL PLAN DE  EMERGENCIA</vt:lpstr>
      <vt:lpstr>PLANES ESPECIFICOS</vt:lpstr>
      <vt:lpstr>PLANES ESPECIFICOS</vt:lpstr>
      <vt:lpstr>PLANES ESPECIFICOS</vt:lpstr>
      <vt:lpstr>PLANIFICACION GLOBAL</vt:lpstr>
      <vt:lpstr>PLANIFICACION GLOBAL</vt:lpstr>
      <vt:lpstr>ACCIONES DE  RESPUESTA  EVACUACIÓN</vt:lpstr>
      <vt:lpstr>CAPACITACIÓN DEL  PERSONAL</vt:lpstr>
      <vt:lpstr>LISTA DE CHEQUEO PARA  EVALUAR EL PLAN DE  EMERGENCIA</vt:lpstr>
      <vt:lpstr>PLANES DE EMERGENCIA</vt:lpstr>
      <vt:lpstr>ALMACENAMIENTO  DE SUSTANCIAS  PELIGROSAS</vt:lpstr>
      <vt:lpstr>PROCEDIMIENTOS DE  ALMACENAMIENTO</vt:lpstr>
      <vt:lpstr>CILINDROS CON GAS  A PRESIÓN</vt:lpstr>
      <vt:lpstr>PREVENCIÓN EN EL MANEJO CON CILINDROS CON GAS A  PRESION</vt:lpstr>
      <vt:lpstr>ALMACENAMIENTO DE  CILINDROS CON GAS A  PRESIÓN</vt:lpstr>
      <vt:lpstr>ALMACENAMIENTO DE  LIQUIDOS INFLAMABLES</vt:lpstr>
      <vt:lpstr>ALMACENAMIENTO DE LIQUIDOS INFLAMABLES</vt:lpstr>
      <vt:lpstr>ALMACENAMIENTO DE  LIQUIDOS INFLAMABLES</vt:lpstr>
      <vt:lpstr>ALMACENAMIENTO DE  LIQUIDOS INFLAMABLES</vt:lpstr>
      <vt:lpstr>ALMACENAMIENTO DE  LIQUIDOS INFLAMABLES</vt:lpstr>
      <vt:lpstr>ALMACENAMIENTO DE  LIQUIDOS INFLAMABLES</vt:lpstr>
      <vt:lpstr>ALMACENAMIENTO DE  LIQUIDOS INFLAMABLES</vt:lpstr>
      <vt:lpstr>ALMACENAMIENTO DE  LIQUIDOS INFLAMABLES</vt:lpstr>
      <vt:lpstr>ALMACENAMIENTO  SUSTANCIAS PELIGROSAS</vt:lpstr>
      <vt:lpstr>CLASES DE QUIMICOS  INCOMPATIBLES</vt:lpstr>
      <vt:lpstr>ALMACENAMIENTO SUSTANCIAS PELIGROSAS</vt:lpstr>
      <vt:lpstr>INVENTARIO DE PRODUCTOS</vt:lpstr>
      <vt:lpstr>MANEJO DE EXTINTORES.</vt:lpstr>
      <vt:lpstr>Presentación de PowerPoint</vt:lpstr>
      <vt:lpstr>Presentación de PowerPoint</vt:lpstr>
      <vt:lpstr>TECNICAS PARA COMBATIR FUEGOS INCIPIENTES.</vt:lpstr>
      <vt:lpstr>Presentación de PowerPoint</vt:lpstr>
      <vt:lpstr>Presentación de PowerPoint</vt:lpstr>
      <vt:lpstr>Presentación de PowerPoint</vt:lpstr>
      <vt:lpstr>Presentación de PowerPoint</vt:lpstr>
      <vt:lpstr>Presentación de PowerPoint</vt:lpstr>
      <vt:lpstr>TRANSPORTE DE SUSTANCIAS  PELIGROSAS</vt:lpstr>
      <vt:lpstr>TRANSPORTE DE  SUSTANCIAS PELIGROSAS</vt:lpstr>
      <vt:lpstr>TRANSPORTE DE  SUSTANCIAS PELIGROSAS</vt:lpstr>
      <vt:lpstr>TRANSPORTE DE SUSTANCIAS PELIGROSAS</vt:lpstr>
      <vt:lpstr>TRANSPORTE DE  SUSTANCIAS PELIGROSAS</vt:lpstr>
      <vt:lpstr>EQUIPOS DE  PROTECCIÓN  PERSONAL</vt:lpstr>
      <vt:lpstr>EQUIPOS DE PROTECCIÓN  PERSONAL NO  RESPIRATORIO</vt:lpstr>
      <vt:lpstr>GUANTES</vt:lpstr>
      <vt:lpstr>EQUIPO DE PROTECCION  PERSONAL RESPIRATORIA</vt:lpstr>
      <vt:lpstr>EQUIPO DE PROTECCIÓN  PERSONAL RESPIRATORIA</vt:lpstr>
      <vt:lpstr>EQUIPO DE PROTECCION  PERSONAL RESPIRATORIA</vt:lpstr>
      <vt:lpstr>EQUIPO DE PROTECCIÓN  RESPIRATORIA (SCBA)</vt:lpstr>
      <vt:lpstr>Presentación de PowerPoint</vt:lpstr>
      <vt:lpstr>GUIAS DE RESPUESTA</vt:lpstr>
      <vt:lpstr>EJEMPLOS GUIA</vt:lpstr>
      <vt:lpstr>MÓDELOS DE SIMULACIÓN</vt:lpstr>
      <vt:lpstr>MODELOS DE SIMULACIÓN</vt:lpstr>
      <vt:lpstr>MODELOS DE SIMULACIÓN</vt:lpstr>
      <vt:lpstr>MODELOS DE SIMULACIÓN</vt:lpstr>
      <vt:lpstr>METODO DE COLOCACIÓN  DEL SCBA</vt:lpstr>
      <vt:lpstr>TRAJES DE PROTECCIÓN</vt:lpstr>
      <vt:lpstr>LIMITACIONES DEL TRAJE  DE PROTECCIÓN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admin</dc:creator>
  <cp:keywords/>
  <dc:description>generated using python-pptx</dc:description>
  <cp:lastModifiedBy>Centro de formación Cerfom</cp:lastModifiedBy>
  <cp:revision>16</cp:revision>
  <dcterms:created xsi:type="dcterms:W3CDTF">2013-01-27T09:14:16Z</dcterms:created>
  <dcterms:modified xsi:type="dcterms:W3CDTF">2025-03-20T15:10:31Z</dcterms:modified>
  <cp:category/>
</cp:coreProperties>
</file>