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549" r:id="rId2"/>
    <p:sldId id="546" r:id="rId3"/>
    <p:sldId id="532" r:id="rId4"/>
    <p:sldId id="538" r:id="rId5"/>
    <p:sldId id="577" r:id="rId6"/>
    <p:sldId id="576" r:id="rId7"/>
    <p:sldId id="533" r:id="rId8"/>
    <p:sldId id="559" r:id="rId9"/>
    <p:sldId id="558" r:id="rId10"/>
    <p:sldId id="578" r:id="rId11"/>
    <p:sldId id="579"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927" autoAdjust="0"/>
    <p:restoredTop sz="94660"/>
  </p:normalViewPr>
  <p:slideViewPr>
    <p:cSldViewPr snapToGrid="0" snapToObjects="1">
      <p:cViewPr varScale="1">
        <p:scale>
          <a:sx n="78" d="100"/>
          <a:sy n="78" d="100"/>
        </p:scale>
        <p:origin x="922" y="62"/>
      </p:cViewPr>
      <p:guideLst>
        <p:guide orient="horz" pos="2160"/>
        <p:guide pos="2880"/>
      </p:guideLst>
    </p:cSldViewPr>
  </p:slideViewPr>
  <p:notesTextViewPr>
    <p:cViewPr>
      <p:scale>
        <a:sx n="100" d="100"/>
        <a:sy n="100" d="100"/>
      </p:scale>
      <p:origin x="0" y="0"/>
    </p:cViewPr>
  </p:notesTextViewPr>
  <p:sorterViewPr>
    <p:cViewPr>
      <p:scale>
        <a:sx n="125" d="100"/>
        <a:sy n="125" d="100"/>
      </p:scale>
      <p:origin x="0" y="-245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dirty="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AB0C3E-37EB-486C-B7BC-75BCB6344EAE}" type="datetimeFigureOut">
              <a:rPr lang="es-CL" smtClean="0"/>
              <a:t>09-04-2025</a:t>
            </a:fld>
            <a:endParaRPr lang="es-CL" dirty="0"/>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CL" dirty="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dirty="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0F3EAC-B28E-40C5-B6A6-CA88BD8E010A}" type="slidenum">
              <a:rPr lang="es-CL" smtClean="0"/>
              <a:t>‹Nº›</a:t>
            </a:fld>
            <a:endParaRPr lang="es-CL" dirty="0"/>
          </a:p>
        </p:txBody>
      </p:sp>
    </p:spTree>
    <p:extLst>
      <p:ext uri="{BB962C8B-B14F-4D97-AF65-F5344CB8AC3E}">
        <p14:creationId xmlns:p14="http://schemas.microsoft.com/office/powerpoint/2010/main" val="18480784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ctr"/>
            <a:endParaRPr lang="es-CL" dirty="0"/>
          </a:p>
        </p:txBody>
      </p:sp>
      <p:sp>
        <p:nvSpPr>
          <p:cNvPr id="4" name="Marcador de número de diapositiva 3"/>
          <p:cNvSpPr>
            <a:spLocks noGrp="1"/>
          </p:cNvSpPr>
          <p:nvPr>
            <p:ph type="sldNum" sz="quarter" idx="5"/>
          </p:nvPr>
        </p:nvSpPr>
        <p:spPr/>
        <p:txBody>
          <a:bodyPr/>
          <a:lstStyle/>
          <a:p>
            <a:fld id="{F30F3EAC-B28E-40C5-B6A6-CA88BD8E010A}" type="slidenum">
              <a:rPr lang="es-CL" smtClean="0"/>
              <a:t>8</a:t>
            </a:fld>
            <a:endParaRPr lang="es-CL" dirty="0"/>
          </a:p>
        </p:txBody>
      </p:sp>
    </p:spTree>
    <p:extLst>
      <p:ext uri="{BB962C8B-B14F-4D97-AF65-F5344CB8AC3E}">
        <p14:creationId xmlns:p14="http://schemas.microsoft.com/office/powerpoint/2010/main" val="42276319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4/9/2025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dirty="0"/>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4/9/2025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dirty="0"/>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4/9/2025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dirty="0"/>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1918711"/>
            <a:ext cx="9144000" cy="1143000"/>
          </a:xfrm>
        </p:spPr>
        <p:txBody>
          <a:bodyPr/>
          <a:lstStyle>
            <a:lvl1pPr>
              <a:defRPr>
                <a:solidFill>
                  <a:schemeClr val="tx2"/>
                </a:solidFill>
              </a:defRPr>
            </a:lvl1pPr>
          </a:lstStyle>
          <a:p>
            <a:r>
              <a:rPr lang="es-CL" noProof="0" dirty="0" err="1"/>
              <a:t>Click</a:t>
            </a:r>
            <a:r>
              <a:rPr lang="es-CL" noProof="0" dirty="0"/>
              <a:t> </a:t>
            </a:r>
            <a:r>
              <a:rPr lang="es-CL" noProof="0" dirty="0" err="1"/>
              <a:t>to</a:t>
            </a:r>
            <a:r>
              <a:rPr lang="es-CL" noProof="0" dirty="0"/>
              <a:t> </a:t>
            </a:r>
            <a:r>
              <a:rPr lang="es-CL" noProof="0" dirty="0" err="1"/>
              <a:t>edit</a:t>
            </a:r>
            <a:r>
              <a:rPr lang="es-CL" noProof="0" dirty="0"/>
              <a:t> Master </a:t>
            </a:r>
            <a:r>
              <a:rPr lang="es-CL" noProof="0" dirty="0" err="1"/>
              <a:t>title</a:t>
            </a:r>
            <a:r>
              <a:rPr lang="es-CL" noProof="0" dirty="0"/>
              <a:t> </a:t>
            </a:r>
            <a:r>
              <a:rPr lang="es-CL" noProof="0" dirty="0" err="1"/>
              <a:t>style</a:t>
            </a:r>
            <a:endParaRPr lang="es-CL" noProof="0" dirty="0"/>
          </a:p>
        </p:txBody>
      </p:sp>
      <p:sp>
        <p:nvSpPr>
          <p:cNvPr id="3" name="Content Placeholder 2"/>
          <p:cNvSpPr>
            <a:spLocks noGrp="1"/>
          </p:cNvSpPr>
          <p:nvPr>
            <p:ph idx="1" hasCustomPrompt="1"/>
          </p:nvPr>
        </p:nvSpPr>
        <p:spPr>
          <a:xfrm>
            <a:off x="457200" y="3429000"/>
            <a:ext cx="8229600" cy="2697163"/>
          </a:xfrm>
        </p:spPr>
        <p:txBody>
          <a:bodyPr/>
          <a:lstStyle>
            <a:lvl1pPr algn="just">
              <a:defRPr>
                <a:solidFill>
                  <a:schemeClr val="tx2"/>
                </a:solidFill>
              </a:defRPr>
            </a:lvl1pPr>
            <a:lvl2pPr algn="just">
              <a:defRPr>
                <a:solidFill>
                  <a:schemeClr val="tx2"/>
                </a:solidFill>
              </a:defRPr>
            </a:lvl2pPr>
            <a:lvl3pPr algn="just">
              <a:defRPr>
                <a:solidFill>
                  <a:schemeClr val="tx2"/>
                </a:solidFill>
              </a:defRPr>
            </a:lvl3pPr>
            <a:lvl4pPr algn="just">
              <a:defRPr>
                <a:solidFill>
                  <a:schemeClr val="tx2"/>
                </a:solidFill>
              </a:defRPr>
            </a:lvl4pPr>
            <a:lvl5pPr algn="just">
              <a:defRPr>
                <a:solidFill>
                  <a:schemeClr val="tx2"/>
                </a:solidFill>
              </a:defRPr>
            </a:lvl5pPr>
          </a:lstStyle>
          <a:p>
            <a:pPr lvl="0"/>
            <a:r>
              <a:rPr lang="es-CL" noProof="0" dirty="0" err="1"/>
              <a:t>Click</a:t>
            </a:r>
            <a:r>
              <a:rPr lang="es-CL" noProof="0" dirty="0"/>
              <a:t> </a:t>
            </a:r>
            <a:r>
              <a:rPr lang="es-CL" noProof="0" dirty="0" err="1"/>
              <a:t>to</a:t>
            </a:r>
            <a:r>
              <a:rPr lang="es-CL" noProof="0" dirty="0"/>
              <a:t> </a:t>
            </a:r>
            <a:r>
              <a:rPr lang="es-CL" noProof="0" dirty="0" err="1"/>
              <a:t>edit</a:t>
            </a:r>
            <a:r>
              <a:rPr lang="es-CL" noProof="0" dirty="0"/>
              <a:t> Master </a:t>
            </a:r>
            <a:r>
              <a:rPr lang="es-CL" noProof="0" dirty="0" err="1"/>
              <a:t>text</a:t>
            </a:r>
            <a:r>
              <a:rPr lang="es-CL" noProof="0" dirty="0"/>
              <a:t> </a:t>
            </a:r>
            <a:r>
              <a:rPr lang="es-CL" noProof="0" dirty="0" err="1"/>
              <a:t>styles</a:t>
            </a:r>
            <a:endParaRPr lang="es-CL" noProof="0" dirty="0"/>
          </a:p>
          <a:p>
            <a:pPr lvl="1"/>
            <a:r>
              <a:rPr lang="es-CL" noProof="0" dirty="0" err="1"/>
              <a:t>Second</a:t>
            </a:r>
            <a:r>
              <a:rPr lang="es-CL" noProof="0" dirty="0"/>
              <a:t> </a:t>
            </a:r>
            <a:r>
              <a:rPr lang="es-CL" noProof="0" dirty="0" err="1"/>
              <a:t>level</a:t>
            </a:r>
            <a:endParaRPr lang="es-CL" noProof="0" dirty="0"/>
          </a:p>
          <a:p>
            <a:pPr lvl="2"/>
            <a:r>
              <a:rPr lang="es-CL" noProof="0" dirty="0" err="1"/>
              <a:t>Third</a:t>
            </a:r>
            <a:r>
              <a:rPr lang="es-CL" noProof="0" dirty="0"/>
              <a:t> </a:t>
            </a:r>
            <a:r>
              <a:rPr lang="es-CL" noProof="0" dirty="0" err="1"/>
              <a:t>level</a:t>
            </a:r>
            <a:endParaRPr lang="es-CL" noProof="0" dirty="0"/>
          </a:p>
          <a:p>
            <a:pPr lvl="3"/>
            <a:r>
              <a:rPr lang="es-CL" noProof="0" dirty="0" err="1"/>
              <a:t>Fourth</a:t>
            </a:r>
            <a:r>
              <a:rPr lang="es-CL" noProof="0" dirty="0"/>
              <a:t> </a:t>
            </a:r>
            <a:r>
              <a:rPr lang="es-CL" noProof="0" dirty="0" err="1"/>
              <a:t>level</a:t>
            </a:r>
            <a:endParaRPr lang="es-CL" noProof="0" dirty="0"/>
          </a:p>
          <a:p>
            <a:pPr lvl="4"/>
            <a:r>
              <a:rPr lang="es-CL" noProof="0" dirty="0" err="1"/>
              <a:t>Fifth</a:t>
            </a:r>
            <a:r>
              <a:rPr lang="es-CL" noProof="0" dirty="0"/>
              <a:t> </a:t>
            </a:r>
            <a:r>
              <a:rPr lang="es-CL" noProof="0" dirty="0" err="1"/>
              <a:t>level</a:t>
            </a:r>
            <a:endParaRPr lang="es-CL" noProof="0" dirty="0"/>
          </a:p>
        </p:txBody>
      </p:sp>
      <p:sp>
        <p:nvSpPr>
          <p:cNvPr id="4" name="Date Placeholder 3"/>
          <p:cNvSpPr>
            <a:spLocks noGrp="1"/>
          </p:cNvSpPr>
          <p:nvPr>
            <p:ph type="dt" sz="half" idx="10"/>
          </p:nvPr>
        </p:nvSpPr>
        <p:spPr/>
        <p:txBody>
          <a:bodyPr/>
          <a:lstStyle/>
          <a:p>
            <a:fld id="{5BCAD085-E8A6-8845-BD4E-CB4CCA059FC4}" type="datetimeFigureOut">
              <a:rPr lang="es-CL" noProof="0" smtClean="0"/>
              <a:t>09-04-2025</a:t>
            </a:fld>
            <a:endParaRPr lang="es-CL" noProof="0" dirty="0"/>
          </a:p>
        </p:txBody>
      </p:sp>
      <p:sp>
        <p:nvSpPr>
          <p:cNvPr id="5" name="Footer Placeholder 4"/>
          <p:cNvSpPr>
            <a:spLocks noGrp="1"/>
          </p:cNvSpPr>
          <p:nvPr>
            <p:ph type="ftr" sz="quarter" idx="11"/>
          </p:nvPr>
        </p:nvSpPr>
        <p:spPr/>
        <p:txBody>
          <a:bodyPr/>
          <a:lstStyle/>
          <a:p>
            <a:endParaRPr lang="es-CL" noProof="0" dirty="0"/>
          </a:p>
        </p:txBody>
      </p:sp>
      <p:sp>
        <p:nvSpPr>
          <p:cNvPr id="6" name="Slide Number Placeholder 5"/>
          <p:cNvSpPr>
            <a:spLocks noGrp="1"/>
          </p:cNvSpPr>
          <p:nvPr>
            <p:ph type="sldNum" sz="quarter" idx="12"/>
          </p:nvPr>
        </p:nvSpPr>
        <p:spPr/>
        <p:txBody>
          <a:bodyPr/>
          <a:lstStyle/>
          <a:p>
            <a:fld id="{C1FF6DA9-008F-8B48-92A6-B652298478BF}" type="slidenum">
              <a:rPr lang="es-CL" noProof="0" smtClean="0"/>
              <a:t>‹Nº›</a:t>
            </a:fld>
            <a:endParaRPr lang="es-CL" noProof="0" dirty="0"/>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4406900"/>
            <a:ext cx="7772400" cy="1362075"/>
          </a:xfrm>
        </p:spPr>
        <p:txBody>
          <a:bodyPr anchor="t"/>
          <a:lstStyle>
            <a:lvl1pPr algn="l">
              <a:defRPr sz="4000" b="1" cap="all"/>
            </a:lvl1pPr>
          </a:lstStyle>
          <a:p>
            <a:r>
              <a:rPr lang="es-CL" noProof="0"/>
              <a:t>Click</a:t>
            </a:r>
            <a:r>
              <a:rPr lang="es-CL" noProof="0" dirty="0"/>
              <a:t> </a:t>
            </a:r>
            <a:r>
              <a:rPr lang="es-CL" noProof="0" dirty="0" err="1"/>
              <a:t>to</a:t>
            </a:r>
            <a:r>
              <a:rPr lang="es-CL" noProof="0" dirty="0"/>
              <a:t> </a:t>
            </a:r>
            <a:r>
              <a:rPr lang="es-CL" noProof="0" dirty="0" err="1"/>
              <a:t>edit</a:t>
            </a:r>
            <a:r>
              <a:rPr lang="es-CL" noProof="0" dirty="0"/>
              <a:t> Master </a:t>
            </a:r>
            <a:r>
              <a:rPr lang="es-CL" noProof="0" dirty="0" err="1"/>
              <a:t>title</a:t>
            </a:r>
            <a:r>
              <a:rPr lang="es-CL" noProof="0" dirty="0"/>
              <a:t> </a:t>
            </a:r>
            <a:r>
              <a:rPr lang="es-CL" noProof="0" dirty="0" err="1"/>
              <a:t>style</a:t>
            </a:r>
            <a:endParaRPr lang="es-CL" noProof="0" dirty="0"/>
          </a:p>
        </p:txBody>
      </p:sp>
      <p:sp>
        <p:nvSpPr>
          <p:cNvPr id="3" name="Text Placeholder 2"/>
          <p:cNvSpPr>
            <a:spLocks noGrp="1"/>
          </p:cNvSpPr>
          <p:nvPr>
            <p:ph type="body" idx="1" hasCustomPrompt="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CL" noProof="0"/>
              <a:t>Click</a:t>
            </a:r>
            <a:r>
              <a:rPr lang="es-CL" noProof="0" dirty="0"/>
              <a:t> </a:t>
            </a:r>
            <a:r>
              <a:rPr lang="es-CL" noProof="0" dirty="0" err="1"/>
              <a:t>to</a:t>
            </a:r>
            <a:r>
              <a:rPr lang="es-CL" noProof="0" dirty="0"/>
              <a:t> </a:t>
            </a:r>
            <a:r>
              <a:rPr lang="es-CL" noProof="0" dirty="0" err="1"/>
              <a:t>edit</a:t>
            </a:r>
            <a:r>
              <a:rPr lang="es-CL" noProof="0" dirty="0"/>
              <a:t> Master </a:t>
            </a:r>
            <a:r>
              <a:rPr lang="es-CL" noProof="0" dirty="0" err="1"/>
              <a:t>text</a:t>
            </a:r>
            <a:r>
              <a:rPr lang="es-CL" noProof="0" dirty="0"/>
              <a:t> </a:t>
            </a:r>
            <a:r>
              <a:rPr lang="es-CL" noProof="0" dirty="0" err="1"/>
              <a:t>styles</a:t>
            </a:r>
            <a:endParaRPr lang="es-CL" noProof="0" dirty="0"/>
          </a:p>
        </p:txBody>
      </p:sp>
      <p:sp>
        <p:nvSpPr>
          <p:cNvPr id="4" name="Date Placeholder 3"/>
          <p:cNvSpPr>
            <a:spLocks noGrp="1"/>
          </p:cNvSpPr>
          <p:nvPr>
            <p:ph type="dt" sz="half" idx="10"/>
          </p:nvPr>
        </p:nvSpPr>
        <p:spPr/>
        <p:txBody>
          <a:bodyPr/>
          <a:lstStyle/>
          <a:p>
            <a:fld id="{5BCAD085-E8A6-8845-BD4E-CB4CCA059FC4}" type="datetimeFigureOut">
              <a:rPr lang="en-US" smtClean="0"/>
              <a:t>4/9/2025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dirty="0"/>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4/9/2025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FF6DA9-008F-8B48-92A6-B652298478BF}" type="slidenum">
              <a:rPr lang="en-US" smtClean="0"/>
              <a:t>‹Nº›</a:t>
            </a:fld>
            <a:endParaRPr lang="en-US" dirty="0"/>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4/9/2025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1FF6DA9-008F-8B48-92A6-B652298478BF}" type="slidenum">
              <a:rPr lang="en-US" smtClean="0"/>
              <a:t>‹Nº›</a:t>
            </a:fld>
            <a:endParaRPr lang="en-US" dirty="0"/>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4/9/2025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1FF6DA9-008F-8B48-92A6-B652298478BF}" type="slidenum">
              <a:rPr lang="en-US" smtClean="0"/>
              <a:t>‹Nº›</a:t>
            </a:fld>
            <a:endParaRPr lang="en-US" dirty="0"/>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4/9/2025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1FF6DA9-008F-8B48-92A6-B652298478BF}" type="slidenum">
              <a:rPr lang="en-US" smtClean="0"/>
              <a:t>‹Nº›</a:t>
            </a:fld>
            <a:endParaRPr lang="en-US" dirty="0"/>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4/9/2025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FF6DA9-008F-8B48-92A6-B652298478BF}" type="slidenum">
              <a:rPr lang="en-US" smtClean="0"/>
              <a:t>‹Nº›</a:t>
            </a:fld>
            <a:endParaRPr lang="en-US" dirty="0"/>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4/9/2025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FF6DA9-008F-8B48-92A6-B652298478BF}" type="slidenum">
              <a:rPr lang="en-US" smtClean="0"/>
              <a:t>‹Nº›</a:t>
            </a:fld>
            <a:endParaRPr lang="en-US" dirty="0"/>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000" t="-2000" r="-1000" b="70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4/9/2025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‹Nº›</a:t>
            </a:fld>
            <a:endParaRPr lang="en-US" dirty="0"/>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63B3C0-DE7F-EFA3-FD4D-A0A02D8A660B}"/>
            </a:ext>
          </a:extLst>
        </p:cNvPr>
        <p:cNvGrpSpPr/>
        <p:nvPr/>
      </p:nvGrpSpPr>
      <p:grpSpPr>
        <a:xfrm>
          <a:off x="0" y="0"/>
          <a:ext cx="0" cy="0"/>
          <a:chOff x="0" y="0"/>
          <a:chExt cx="0" cy="0"/>
        </a:xfrm>
      </p:grpSpPr>
      <p:sp>
        <p:nvSpPr>
          <p:cNvPr id="17" name="TextBox 17">
            <a:extLst>
              <a:ext uri="{FF2B5EF4-FFF2-40B4-BE49-F238E27FC236}">
                <a16:creationId xmlns:a16="http://schemas.microsoft.com/office/drawing/2014/main" id="{0BE5AA5B-24ED-A622-1A15-C176F43D1586}"/>
              </a:ext>
            </a:extLst>
          </p:cNvPr>
          <p:cNvSpPr txBox="1"/>
          <p:nvPr/>
        </p:nvSpPr>
        <p:spPr>
          <a:xfrm>
            <a:off x="1523618" y="2875002"/>
            <a:ext cx="5268303" cy="1107996"/>
          </a:xfrm>
          <a:prstGeom prst="rect">
            <a:avLst/>
          </a:prstGeom>
        </p:spPr>
        <p:txBody>
          <a:bodyPr wrap="square" lIns="0" tIns="0" rIns="0" bIns="0" rtlCol="0" anchor="t">
            <a:spAutoFit/>
          </a:bodyPr>
          <a:lstStyle/>
          <a:p>
            <a:pPr algn="ctr"/>
            <a:r>
              <a:rPr lang="es-CL" sz="3600" noProof="0" dirty="0">
                <a:solidFill>
                  <a:srgbClr val="002060"/>
                </a:solidFill>
                <a:latin typeface="Arial" panose="020B0604020202020204" pitchFamily="34" charset="0"/>
                <a:ea typeface="Etna Sans Serif"/>
                <a:cs typeface="Arial" panose="020B0604020202020204" pitchFamily="34" charset="0"/>
                <a:sym typeface="Etna Sans Serif"/>
              </a:rPr>
              <a:t>Automatización con Macros</a:t>
            </a:r>
          </a:p>
        </p:txBody>
      </p:sp>
      <p:grpSp>
        <p:nvGrpSpPr>
          <p:cNvPr id="18" name="Group 18">
            <a:extLst>
              <a:ext uri="{FF2B5EF4-FFF2-40B4-BE49-F238E27FC236}">
                <a16:creationId xmlns:a16="http://schemas.microsoft.com/office/drawing/2014/main" id="{68BC3AC8-11C0-5707-CF0B-C8948058E481}"/>
              </a:ext>
            </a:extLst>
          </p:cNvPr>
          <p:cNvGrpSpPr/>
          <p:nvPr/>
        </p:nvGrpSpPr>
        <p:grpSpPr>
          <a:xfrm>
            <a:off x="514350" y="1564871"/>
            <a:ext cx="127805" cy="73383"/>
            <a:chOff x="0" y="0"/>
            <a:chExt cx="67321" cy="38654"/>
          </a:xfrm>
        </p:grpSpPr>
        <p:sp>
          <p:nvSpPr>
            <p:cNvPr id="19" name="Freeform 19">
              <a:extLst>
                <a:ext uri="{FF2B5EF4-FFF2-40B4-BE49-F238E27FC236}">
                  <a16:creationId xmlns:a16="http://schemas.microsoft.com/office/drawing/2014/main" id="{E9E90DC9-EC62-F323-91F8-A8DCB67E8892}"/>
                </a:ext>
              </a:extLst>
            </p:cNvPr>
            <p:cNvSpPr/>
            <p:nvPr/>
          </p:nvSpPr>
          <p:spPr>
            <a:xfrm>
              <a:off x="0" y="0"/>
              <a:ext cx="67321" cy="38654"/>
            </a:xfrm>
            <a:custGeom>
              <a:avLst/>
              <a:gdLst/>
              <a:ahLst/>
              <a:cxnLst/>
              <a:rect l="l" t="t" r="r" b="b"/>
              <a:pathLst>
                <a:path w="67321" h="38654">
                  <a:moveTo>
                    <a:pt x="0" y="0"/>
                  </a:moveTo>
                  <a:lnTo>
                    <a:pt x="67321" y="0"/>
                  </a:lnTo>
                  <a:lnTo>
                    <a:pt x="67321" y="38654"/>
                  </a:lnTo>
                  <a:lnTo>
                    <a:pt x="0" y="38654"/>
                  </a:lnTo>
                  <a:close/>
                </a:path>
              </a:pathLst>
            </a:custGeom>
            <a:solidFill>
              <a:srgbClr val="FFFFFF"/>
            </a:solidFill>
          </p:spPr>
          <p:txBody>
            <a:bodyPr/>
            <a:lstStyle/>
            <a:p>
              <a:endParaRPr lang="es-CL" sz="900" noProof="0" dirty="0"/>
            </a:p>
          </p:txBody>
        </p:sp>
        <p:sp>
          <p:nvSpPr>
            <p:cNvPr id="20" name="TextBox 20">
              <a:extLst>
                <a:ext uri="{FF2B5EF4-FFF2-40B4-BE49-F238E27FC236}">
                  <a16:creationId xmlns:a16="http://schemas.microsoft.com/office/drawing/2014/main" id="{453E9FF3-E2E8-7E17-3DEC-0BEF8D485ECD}"/>
                </a:ext>
              </a:extLst>
            </p:cNvPr>
            <p:cNvSpPr txBox="1"/>
            <p:nvPr/>
          </p:nvSpPr>
          <p:spPr>
            <a:xfrm>
              <a:off x="0" y="-38100"/>
              <a:ext cx="67321" cy="76754"/>
            </a:xfrm>
            <a:prstGeom prst="rect">
              <a:avLst/>
            </a:prstGeom>
          </p:spPr>
          <p:txBody>
            <a:bodyPr lIns="25400" tIns="25400" rIns="25400" bIns="25400" rtlCol="0" anchor="ctr"/>
            <a:lstStyle/>
            <a:p>
              <a:pPr algn="ctr">
                <a:lnSpc>
                  <a:spcPts val="1330"/>
                </a:lnSpc>
              </a:pPr>
              <a:endParaRPr lang="es-CL" sz="900" noProof="0" dirty="0"/>
            </a:p>
          </p:txBody>
        </p:sp>
      </p:grpSp>
      <p:grpSp>
        <p:nvGrpSpPr>
          <p:cNvPr id="21" name="Group 21">
            <a:extLst>
              <a:ext uri="{FF2B5EF4-FFF2-40B4-BE49-F238E27FC236}">
                <a16:creationId xmlns:a16="http://schemas.microsoft.com/office/drawing/2014/main" id="{8B7F423D-02EA-37E2-C304-17E08159F02D}"/>
              </a:ext>
            </a:extLst>
          </p:cNvPr>
          <p:cNvGrpSpPr/>
          <p:nvPr/>
        </p:nvGrpSpPr>
        <p:grpSpPr>
          <a:xfrm>
            <a:off x="8125993" y="5413018"/>
            <a:ext cx="127805" cy="73383"/>
            <a:chOff x="0" y="0"/>
            <a:chExt cx="67321" cy="38654"/>
          </a:xfrm>
        </p:grpSpPr>
        <p:sp>
          <p:nvSpPr>
            <p:cNvPr id="22" name="Freeform 22">
              <a:extLst>
                <a:ext uri="{FF2B5EF4-FFF2-40B4-BE49-F238E27FC236}">
                  <a16:creationId xmlns:a16="http://schemas.microsoft.com/office/drawing/2014/main" id="{741DDF76-962D-0B20-66BD-993A4B95E0EB}"/>
                </a:ext>
              </a:extLst>
            </p:cNvPr>
            <p:cNvSpPr/>
            <p:nvPr/>
          </p:nvSpPr>
          <p:spPr>
            <a:xfrm>
              <a:off x="0" y="0"/>
              <a:ext cx="67321" cy="38654"/>
            </a:xfrm>
            <a:custGeom>
              <a:avLst/>
              <a:gdLst/>
              <a:ahLst/>
              <a:cxnLst/>
              <a:rect l="l" t="t" r="r" b="b"/>
              <a:pathLst>
                <a:path w="67321" h="38654">
                  <a:moveTo>
                    <a:pt x="0" y="0"/>
                  </a:moveTo>
                  <a:lnTo>
                    <a:pt x="67321" y="0"/>
                  </a:lnTo>
                  <a:lnTo>
                    <a:pt x="67321" y="38654"/>
                  </a:lnTo>
                  <a:lnTo>
                    <a:pt x="0" y="38654"/>
                  </a:lnTo>
                  <a:close/>
                </a:path>
              </a:pathLst>
            </a:custGeom>
            <a:solidFill>
              <a:srgbClr val="FFFFFF"/>
            </a:solidFill>
          </p:spPr>
          <p:txBody>
            <a:bodyPr/>
            <a:lstStyle/>
            <a:p>
              <a:endParaRPr lang="es-CL" sz="900" noProof="0" dirty="0"/>
            </a:p>
          </p:txBody>
        </p:sp>
        <p:sp>
          <p:nvSpPr>
            <p:cNvPr id="23" name="TextBox 23">
              <a:extLst>
                <a:ext uri="{FF2B5EF4-FFF2-40B4-BE49-F238E27FC236}">
                  <a16:creationId xmlns:a16="http://schemas.microsoft.com/office/drawing/2014/main" id="{90BA41A1-9AAD-82EA-03B9-1E8D4ECAABAA}"/>
                </a:ext>
              </a:extLst>
            </p:cNvPr>
            <p:cNvSpPr txBox="1"/>
            <p:nvPr/>
          </p:nvSpPr>
          <p:spPr>
            <a:xfrm>
              <a:off x="0" y="-38100"/>
              <a:ext cx="67321" cy="76754"/>
            </a:xfrm>
            <a:prstGeom prst="rect">
              <a:avLst/>
            </a:prstGeom>
          </p:spPr>
          <p:txBody>
            <a:bodyPr lIns="25400" tIns="25400" rIns="25400" bIns="25400" rtlCol="0" anchor="ctr"/>
            <a:lstStyle/>
            <a:p>
              <a:pPr algn="ctr">
                <a:lnSpc>
                  <a:spcPts val="1330"/>
                </a:lnSpc>
              </a:pPr>
              <a:endParaRPr lang="es-CL" sz="900" noProof="0" dirty="0"/>
            </a:p>
          </p:txBody>
        </p:sp>
      </p:grpSp>
      <p:grpSp>
        <p:nvGrpSpPr>
          <p:cNvPr id="24" name="Group 24">
            <a:extLst>
              <a:ext uri="{FF2B5EF4-FFF2-40B4-BE49-F238E27FC236}">
                <a16:creationId xmlns:a16="http://schemas.microsoft.com/office/drawing/2014/main" id="{8DAEA863-6B4A-36A0-C8CF-2C225C6B7059}"/>
              </a:ext>
            </a:extLst>
          </p:cNvPr>
          <p:cNvGrpSpPr/>
          <p:nvPr/>
        </p:nvGrpSpPr>
        <p:grpSpPr>
          <a:xfrm>
            <a:off x="7936275" y="5413018"/>
            <a:ext cx="127805" cy="73383"/>
            <a:chOff x="0" y="0"/>
            <a:chExt cx="67321" cy="38654"/>
          </a:xfrm>
        </p:grpSpPr>
        <p:sp>
          <p:nvSpPr>
            <p:cNvPr id="25" name="Freeform 25">
              <a:extLst>
                <a:ext uri="{FF2B5EF4-FFF2-40B4-BE49-F238E27FC236}">
                  <a16:creationId xmlns:a16="http://schemas.microsoft.com/office/drawing/2014/main" id="{EA4D4282-64E3-3653-A1EC-7E71FC394955}"/>
                </a:ext>
              </a:extLst>
            </p:cNvPr>
            <p:cNvSpPr/>
            <p:nvPr/>
          </p:nvSpPr>
          <p:spPr>
            <a:xfrm>
              <a:off x="0" y="0"/>
              <a:ext cx="67321" cy="38654"/>
            </a:xfrm>
            <a:custGeom>
              <a:avLst/>
              <a:gdLst/>
              <a:ahLst/>
              <a:cxnLst/>
              <a:rect l="l" t="t" r="r" b="b"/>
              <a:pathLst>
                <a:path w="67321" h="38654">
                  <a:moveTo>
                    <a:pt x="0" y="0"/>
                  </a:moveTo>
                  <a:lnTo>
                    <a:pt x="67321" y="0"/>
                  </a:lnTo>
                  <a:lnTo>
                    <a:pt x="67321" y="38654"/>
                  </a:lnTo>
                  <a:lnTo>
                    <a:pt x="0" y="38654"/>
                  </a:lnTo>
                  <a:close/>
                </a:path>
              </a:pathLst>
            </a:custGeom>
            <a:solidFill>
              <a:srgbClr val="FFFFFF"/>
            </a:solidFill>
          </p:spPr>
          <p:txBody>
            <a:bodyPr/>
            <a:lstStyle/>
            <a:p>
              <a:endParaRPr lang="es-CL" sz="900" noProof="0" dirty="0"/>
            </a:p>
          </p:txBody>
        </p:sp>
        <p:sp>
          <p:nvSpPr>
            <p:cNvPr id="26" name="TextBox 26">
              <a:extLst>
                <a:ext uri="{FF2B5EF4-FFF2-40B4-BE49-F238E27FC236}">
                  <a16:creationId xmlns:a16="http://schemas.microsoft.com/office/drawing/2014/main" id="{45243A2F-8E90-0B3A-2D03-CA4A1866AA9D}"/>
                </a:ext>
              </a:extLst>
            </p:cNvPr>
            <p:cNvSpPr txBox="1"/>
            <p:nvPr/>
          </p:nvSpPr>
          <p:spPr>
            <a:xfrm>
              <a:off x="0" y="-38100"/>
              <a:ext cx="67321" cy="76754"/>
            </a:xfrm>
            <a:prstGeom prst="rect">
              <a:avLst/>
            </a:prstGeom>
          </p:spPr>
          <p:txBody>
            <a:bodyPr lIns="25400" tIns="25400" rIns="25400" bIns="25400" rtlCol="0" anchor="ctr"/>
            <a:lstStyle/>
            <a:p>
              <a:pPr algn="ctr">
                <a:lnSpc>
                  <a:spcPts val="1330"/>
                </a:lnSpc>
              </a:pPr>
              <a:endParaRPr lang="es-CL" sz="900" noProof="0" dirty="0"/>
            </a:p>
          </p:txBody>
        </p:sp>
      </p:grpSp>
      <p:grpSp>
        <p:nvGrpSpPr>
          <p:cNvPr id="27" name="Group 27">
            <a:extLst>
              <a:ext uri="{FF2B5EF4-FFF2-40B4-BE49-F238E27FC236}">
                <a16:creationId xmlns:a16="http://schemas.microsoft.com/office/drawing/2014/main" id="{1779ABD9-99C6-2EF2-5F2D-CB5F1A32AD0E}"/>
              </a:ext>
            </a:extLst>
          </p:cNvPr>
          <p:cNvGrpSpPr/>
          <p:nvPr/>
        </p:nvGrpSpPr>
        <p:grpSpPr>
          <a:xfrm>
            <a:off x="702276" y="1564871"/>
            <a:ext cx="127805" cy="73383"/>
            <a:chOff x="0" y="0"/>
            <a:chExt cx="67321" cy="38654"/>
          </a:xfrm>
        </p:grpSpPr>
        <p:sp>
          <p:nvSpPr>
            <p:cNvPr id="28" name="Freeform 28">
              <a:extLst>
                <a:ext uri="{FF2B5EF4-FFF2-40B4-BE49-F238E27FC236}">
                  <a16:creationId xmlns:a16="http://schemas.microsoft.com/office/drawing/2014/main" id="{E9997777-BD50-50FA-19CC-59DA705B7EE3}"/>
                </a:ext>
              </a:extLst>
            </p:cNvPr>
            <p:cNvSpPr/>
            <p:nvPr/>
          </p:nvSpPr>
          <p:spPr>
            <a:xfrm>
              <a:off x="0" y="0"/>
              <a:ext cx="67321" cy="38654"/>
            </a:xfrm>
            <a:custGeom>
              <a:avLst/>
              <a:gdLst/>
              <a:ahLst/>
              <a:cxnLst/>
              <a:rect l="l" t="t" r="r" b="b"/>
              <a:pathLst>
                <a:path w="67321" h="38654">
                  <a:moveTo>
                    <a:pt x="0" y="0"/>
                  </a:moveTo>
                  <a:lnTo>
                    <a:pt x="67321" y="0"/>
                  </a:lnTo>
                  <a:lnTo>
                    <a:pt x="67321" y="38654"/>
                  </a:lnTo>
                  <a:lnTo>
                    <a:pt x="0" y="38654"/>
                  </a:lnTo>
                  <a:close/>
                </a:path>
              </a:pathLst>
            </a:custGeom>
            <a:solidFill>
              <a:srgbClr val="FFFFFF"/>
            </a:solidFill>
          </p:spPr>
          <p:txBody>
            <a:bodyPr/>
            <a:lstStyle/>
            <a:p>
              <a:endParaRPr lang="es-CL" sz="900" noProof="0" dirty="0"/>
            </a:p>
          </p:txBody>
        </p:sp>
        <p:sp>
          <p:nvSpPr>
            <p:cNvPr id="29" name="TextBox 29">
              <a:extLst>
                <a:ext uri="{FF2B5EF4-FFF2-40B4-BE49-F238E27FC236}">
                  <a16:creationId xmlns:a16="http://schemas.microsoft.com/office/drawing/2014/main" id="{8743A01A-D0D4-CA2A-B9A0-297B372FA5C9}"/>
                </a:ext>
              </a:extLst>
            </p:cNvPr>
            <p:cNvSpPr txBox="1"/>
            <p:nvPr/>
          </p:nvSpPr>
          <p:spPr>
            <a:xfrm>
              <a:off x="0" y="-38100"/>
              <a:ext cx="67321" cy="76754"/>
            </a:xfrm>
            <a:prstGeom prst="rect">
              <a:avLst/>
            </a:prstGeom>
          </p:spPr>
          <p:txBody>
            <a:bodyPr lIns="25400" tIns="25400" rIns="25400" bIns="25400" rtlCol="0" anchor="ctr"/>
            <a:lstStyle/>
            <a:p>
              <a:pPr algn="ctr">
                <a:lnSpc>
                  <a:spcPts val="1330"/>
                </a:lnSpc>
              </a:pPr>
              <a:endParaRPr lang="es-CL" sz="900" noProof="0" dirty="0"/>
            </a:p>
          </p:txBody>
        </p:sp>
      </p:grpSp>
      <p:grpSp>
        <p:nvGrpSpPr>
          <p:cNvPr id="30" name="Group 30">
            <a:extLst>
              <a:ext uri="{FF2B5EF4-FFF2-40B4-BE49-F238E27FC236}">
                <a16:creationId xmlns:a16="http://schemas.microsoft.com/office/drawing/2014/main" id="{15780FEF-9211-1336-FD2D-8C3E574315AA}"/>
              </a:ext>
            </a:extLst>
          </p:cNvPr>
          <p:cNvGrpSpPr/>
          <p:nvPr/>
        </p:nvGrpSpPr>
        <p:grpSpPr>
          <a:xfrm>
            <a:off x="8313919" y="5413018"/>
            <a:ext cx="127805" cy="73383"/>
            <a:chOff x="0" y="0"/>
            <a:chExt cx="67321" cy="38654"/>
          </a:xfrm>
        </p:grpSpPr>
        <p:sp>
          <p:nvSpPr>
            <p:cNvPr id="31" name="Freeform 31">
              <a:extLst>
                <a:ext uri="{FF2B5EF4-FFF2-40B4-BE49-F238E27FC236}">
                  <a16:creationId xmlns:a16="http://schemas.microsoft.com/office/drawing/2014/main" id="{5A6FE27E-A2BD-3274-6F80-4C4AACE59603}"/>
                </a:ext>
              </a:extLst>
            </p:cNvPr>
            <p:cNvSpPr/>
            <p:nvPr/>
          </p:nvSpPr>
          <p:spPr>
            <a:xfrm>
              <a:off x="0" y="0"/>
              <a:ext cx="67321" cy="38654"/>
            </a:xfrm>
            <a:custGeom>
              <a:avLst/>
              <a:gdLst/>
              <a:ahLst/>
              <a:cxnLst/>
              <a:rect l="l" t="t" r="r" b="b"/>
              <a:pathLst>
                <a:path w="67321" h="38654">
                  <a:moveTo>
                    <a:pt x="0" y="0"/>
                  </a:moveTo>
                  <a:lnTo>
                    <a:pt x="67321" y="0"/>
                  </a:lnTo>
                  <a:lnTo>
                    <a:pt x="67321" y="38654"/>
                  </a:lnTo>
                  <a:lnTo>
                    <a:pt x="0" y="38654"/>
                  </a:lnTo>
                  <a:close/>
                </a:path>
              </a:pathLst>
            </a:custGeom>
            <a:solidFill>
              <a:srgbClr val="FFFFFF"/>
            </a:solidFill>
          </p:spPr>
          <p:txBody>
            <a:bodyPr/>
            <a:lstStyle/>
            <a:p>
              <a:endParaRPr lang="es-CL" sz="900" noProof="0" dirty="0"/>
            </a:p>
          </p:txBody>
        </p:sp>
        <p:sp>
          <p:nvSpPr>
            <p:cNvPr id="32" name="TextBox 32">
              <a:extLst>
                <a:ext uri="{FF2B5EF4-FFF2-40B4-BE49-F238E27FC236}">
                  <a16:creationId xmlns:a16="http://schemas.microsoft.com/office/drawing/2014/main" id="{4F36D5B4-39F3-3C1E-AE45-3C9D5018D468}"/>
                </a:ext>
              </a:extLst>
            </p:cNvPr>
            <p:cNvSpPr txBox="1"/>
            <p:nvPr/>
          </p:nvSpPr>
          <p:spPr>
            <a:xfrm>
              <a:off x="0" y="-38100"/>
              <a:ext cx="67321" cy="76754"/>
            </a:xfrm>
            <a:prstGeom prst="rect">
              <a:avLst/>
            </a:prstGeom>
          </p:spPr>
          <p:txBody>
            <a:bodyPr lIns="25400" tIns="25400" rIns="25400" bIns="25400" rtlCol="0" anchor="ctr"/>
            <a:lstStyle/>
            <a:p>
              <a:pPr algn="ctr">
                <a:lnSpc>
                  <a:spcPts val="1330"/>
                </a:lnSpc>
              </a:pPr>
              <a:endParaRPr lang="es-CL" sz="900" noProof="0" dirty="0"/>
            </a:p>
          </p:txBody>
        </p:sp>
      </p:grpSp>
      <p:grpSp>
        <p:nvGrpSpPr>
          <p:cNvPr id="33" name="Group 33">
            <a:extLst>
              <a:ext uri="{FF2B5EF4-FFF2-40B4-BE49-F238E27FC236}">
                <a16:creationId xmlns:a16="http://schemas.microsoft.com/office/drawing/2014/main" id="{5FC84CCE-3E5C-4122-B06A-B7816AB6CC6A}"/>
              </a:ext>
            </a:extLst>
          </p:cNvPr>
          <p:cNvGrpSpPr/>
          <p:nvPr/>
        </p:nvGrpSpPr>
        <p:grpSpPr>
          <a:xfrm>
            <a:off x="514350" y="1432627"/>
            <a:ext cx="127805" cy="73383"/>
            <a:chOff x="0" y="0"/>
            <a:chExt cx="67321" cy="38654"/>
          </a:xfrm>
        </p:grpSpPr>
        <p:sp>
          <p:nvSpPr>
            <p:cNvPr id="34" name="Freeform 34">
              <a:extLst>
                <a:ext uri="{FF2B5EF4-FFF2-40B4-BE49-F238E27FC236}">
                  <a16:creationId xmlns:a16="http://schemas.microsoft.com/office/drawing/2014/main" id="{24088529-97AC-C81A-6E02-D00A8B1DC736}"/>
                </a:ext>
              </a:extLst>
            </p:cNvPr>
            <p:cNvSpPr/>
            <p:nvPr/>
          </p:nvSpPr>
          <p:spPr>
            <a:xfrm>
              <a:off x="0" y="0"/>
              <a:ext cx="67321" cy="38654"/>
            </a:xfrm>
            <a:custGeom>
              <a:avLst/>
              <a:gdLst/>
              <a:ahLst/>
              <a:cxnLst/>
              <a:rect l="l" t="t" r="r" b="b"/>
              <a:pathLst>
                <a:path w="67321" h="38654">
                  <a:moveTo>
                    <a:pt x="0" y="0"/>
                  </a:moveTo>
                  <a:lnTo>
                    <a:pt x="67321" y="0"/>
                  </a:lnTo>
                  <a:lnTo>
                    <a:pt x="67321" y="38654"/>
                  </a:lnTo>
                  <a:lnTo>
                    <a:pt x="0" y="38654"/>
                  </a:lnTo>
                  <a:close/>
                </a:path>
              </a:pathLst>
            </a:custGeom>
            <a:solidFill>
              <a:srgbClr val="FFFFFF"/>
            </a:solidFill>
          </p:spPr>
          <p:txBody>
            <a:bodyPr/>
            <a:lstStyle/>
            <a:p>
              <a:endParaRPr lang="es-CL" sz="900" noProof="0" dirty="0"/>
            </a:p>
          </p:txBody>
        </p:sp>
        <p:sp>
          <p:nvSpPr>
            <p:cNvPr id="35" name="TextBox 35">
              <a:extLst>
                <a:ext uri="{FF2B5EF4-FFF2-40B4-BE49-F238E27FC236}">
                  <a16:creationId xmlns:a16="http://schemas.microsoft.com/office/drawing/2014/main" id="{ED08CE6C-8BB5-2C09-45C2-BF4495C1CEB8}"/>
                </a:ext>
              </a:extLst>
            </p:cNvPr>
            <p:cNvSpPr txBox="1"/>
            <p:nvPr/>
          </p:nvSpPr>
          <p:spPr>
            <a:xfrm>
              <a:off x="0" y="-38100"/>
              <a:ext cx="67321" cy="76754"/>
            </a:xfrm>
            <a:prstGeom prst="rect">
              <a:avLst/>
            </a:prstGeom>
          </p:spPr>
          <p:txBody>
            <a:bodyPr lIns="25400" tIns="25400" rIns="25400" bIns="25400" rtlCol="0" anchor="ctr"/>
            <a:lstStyle/>
            <a:p>
              <a:pPr algn="ctr">
                <a:lnSpc>
                  <a:spcPts val="1330"/>
                </a:lnSpc>
              </a:pPr>
              <a:endParaRPr lang="es-CL" sz="900" noProof="0" dirty="0"/>
            </a:p>
          </p:txBody>
        </p:sp>
      </p:grpSp>
      <p:grpSp>
        <p:nvGrpSpPr>
          <p:cNvPr id="36" name="Group 36">
            <a:extLst>
              <a:ext uri="{FF2B5EF4-FFF2-40B4-BE49-F238E27FC236}">
                <a16:creationId xmlns:a16="http://schemas.microsoft.com/office/drawing/2014/main" id="{C255EA61-60C1-9988-569B-CB33E16A0C1E}"/>
              </a:ext>
            </a:extLst>
          </p:cNvPr>
          <p:cNvGrpSpPr/>
          <p:nvPr/>
        </p:nvGrpSpPr>
        <p:grpSpPr>
          <a:xfrm>
            <a:off x="8125993" y="5280773"/>
            <a:ext cx="127805" cy="73383"/>
            <a:chOff x="0" y="0"/>
            <a:chExt cx="67321" cy="38654"/>
          </a:xfrm>
        </p:grpSpPr>
        <p:sp>
          <p:nvSpPr>
            <p:cNvPr id="37" name="Freeform 37">
              <a:extLst>
                <a:ext uri="{FF2B5EF4-FFF2-40B4-BE49-F238E27FC236}">
                  <a16:creationId xmlns:a16="http://schemas.microsoft.com/office/drawing/2014/main" id="{1659F03C-C537-A5F0-5686-FAF8DD2A09B5}"/>
                </a:ext>
              </a:extLst>
            </p:cNvPr>
            <p:cNvSpPr/>
            <p:nvPr/>
          </p:nvSpPr>
          <p:spPr>
            <a:xfrm>
              <a:off x="0" y="0"/>
              <a:ext cx="67321" cy="38654"/>
            </a:xfrm>
            <a:custGeom>
              <a:avLst/>
              <a:gdLst/>
              <a:ahLst/>
              <a:cxnLst/>
              <a:rect l="l" t="t" r="r" b="b"/>
              <a:pathLst>
                <a:path w="67321" h="38654">
                  <a:moveTo>
                    <a:pt x="0" y="0"/>
                  </a:moveTo>
                  <a:lnTo>
                    <a:pt x="67321" y="0"/>
                  </a:lnTo>
                  <a:lnTo>
                    <a:pt x="67321" y="38654"/>
                  </a:lnTo>
                  <a:lnTo>
                    <a:pt x="0" y="38654"/>
                  </a:lnTo>
                  <a:close/>
                </a:path>
              </a:pathLst>
            </a:custGeom>
            <a:solidFill>
              <a:srgbClr val="FFFFFF"/>
            </a:solidFill>
          </p:spPr>
          <p:txBody>
            <a:bodyPr/>
            <a:lstStyle/>
            <a:p>
              <a:endParaRPr lang="es-CL" sz="900" noProof="0" dirty="0"/>
            </a:p>
          </p:txBody>
        </p:sp>
        <p:sp>
          <p:nvSpPr>
            <p:cNvPr id="38" name="TextBox 38">
              <a:extLst>
                <a:ext uri="{FF2B5EF4-FFF2-40B4-BE49-F238E27FC236}">
                  <a16:creationId xmlns:a16="http://schemas.microsoft.com/office/drawing/2014/main" id="{CD5DD83E-15E9-E4E6-A377-8C70B94DBAD2}"/>
                </a:ext>
              </a:extLst>
            </p:cNvPr>
            <p:cNvSpPr txBox="1"/>
            <p:nvPr/>
          </p:nvSpPr>
          <p:spPr>
            <a:xfrm>
              <a:off x="0" y="-38100"/>
              <a:ext cx="67321" cy="76754"/>
            </a:xfrm>
            <a:prstGeom prst="rect">
              <a:avLst/>
            </a:prstGeom>
          </p:spPr>
          <p:txBody>
            <a:bodyPr lIns="25400" tIns="25400" rIns="25400" bIns="25400" rtlCol="0" anchor="ctr"/>
            <a:lstStyle/>
            <a:p>
              <a:pPr algn="ctr">
                <a:lnSpc>
                  <a:spcPts val="1330"/>
                </a:lnSpc>
              </a:pPr>
              <a:endParaRPr lang="es-CL" sz="900" noProof="0" dirty="0"/>
            </a:p>
          </p:txBody>
        </p:sp>
      </p:grpSp>
      <p:grpSp>
        <p:nvGrpSpPr>
          <p:cNvPr id="39" name="Group 39">
            <a:extLst>
              <a:ext uri="{FF2B5EF4-FFF2-40B4-BE49-F238E27FC236}">
                <a16:creationId xmlns:a16="http://schemas.microsoft.com/office/drawing/2014/main" id="{1C5DF12D-D8EA-9AE1-EC1A-B1FDF5DDB064}"/>
              </a:ext>
            </a:extLst>
          </p:cNvPr>
          <p:cNvGrpSpPr/>
          <p:nvPr/>
        </p:nvGrpSpPr>
        <p:grpSpPr>
          <a:xfrm>
            <a:off x="7936275" y="5280773"/>
            <a:ext cx="127805" cy="73383"/>
            <a:chOff x="0" y="0"/>
            <a:chExt cx="67321" cy="38654"/>
          </a:xfrm>
        </p:grpSpPr>
        <p:sp>
          <p:nvSpPr>
            <p:cNvPr id="40" name="Freeform 40">
              <a:extLst>
                <a:ext uri="{FF2B5EF4-FFF2-40B4-BE49-F238E27FC236}">
                  <a16:creationId xmlns:a16="http://schemas.microsoft.com/office/drawing/2014/main" id="{AEEB8CF1-015C-1D27-B2E4-DF428BB42753}"/>
                </a:ext>
              </a:extLst>
            </p:cNvPr>
            <p:cNvSpPr/>
            <p:nvPr/>
          </p:nvSpPr>
          <p:spPr>
            <a:xfrm>
              <a:off x="0" y="0"/>
              <a:ext cx="67321" cy="38654"/>
            </a:xfrm>
            <a:custGeom>
              <a:avLst/>
              <a:gdLst/>
              <a:ahLst/>
              <a:cxnLst/>
              <a:rect l="l" t="t" r="r" b="b"/>
              <a:pathLst>
                <a:path w="67321" h="38654">
                  <a:moveTo>
                    <a:pt x="0" y="0"/>
                  </a:moveTo>
                  <a:lnTo>
                    <a:pt x="67321" y="0"/>
                  </a:lnTo>
                  <a:lnTo>
                    <a:pt x="67321" y="38654"/>
                  </a:lnTo>
                  <a:lnTo>
                    <a:pt x="0" y="38654"/>
                  </a:lnTo>
                  <a:close/>
                </a:path>
              </a:pathLst>
            </a:custGeom>
            <a:solidFill>
              <a:srgbClr val="FFFFFF"/>
            </a:solidFill>
          </p:spPr>
          <p:txBody>
            <a:bodyPr/>
            <a:lstStyle/>
            <a:p>
              <a:endParaRPr lang="es-CL" sz="900" noProof="0" dirty="0"/>
            </a:p>
          </p:txBody>
        </p:sp>
        <p:sp>
          <p:nvSpPr>
            <p:cNvPr id="41" name="TextBox 41">
              <a:extLst>
                <a:ext uri="{FF2B5EF4-FFF2-40B4-BE49-F238E27FC236}">
                  <a16:creationId xmlns:a16="http://schemas.microsoft.com/office/drawing/2014/main" id="{6AC8C0E3-08C1-441A-0196-9DD70BF658FA}"/>
                </a:ext>
              </a:extLst>
            </p:cNvPr>
            <p:cNvSpPr txBox="1"/>
            <p:nvPr/>
          </p:nvSpPr>
          <p:spPr>
            <a:xfrm>
              <a:off x="0" y="-38100"/>
              <a:ext cx="67321" cy="76754"/>
            </a:xfrm>
            <a:prstGeom prst="rect">
              <a:avLst/>
            </a:prstGeom>
          </p:spPr>
          <p:txBody>
            <a:bodyPr lIns="25400" tIns="25400" rIns="25400" bIns="25400" rtlCol="0" anchor="ctr"/>
            <a:lstStyle/>
            <a:p>
              <a:pPr algn="ctr">
                <a:lnSpc>
                  <a:spcPts val="1330"/>
                </a:lnSpc>
              </a:pPr>
              <a:endParaRPr lang="es-CL" sz="900" noProof="0" dirty="0"/>
            </a:p>
          </p:txBody>
        </p:sp>
      </p:grpSp>
      <p:grpSp>
        <p:nvGrpSpPr>
          <p:cNvPr id="42" name="Group 42">
            <a:extLst>
              <a:ext uri="{FF2B5EF4-FFF2-40B4-BE49-F238E27FC236}">
                <a16:creationId xmlns:a16="http://schemas.microsoft.com/office/drawing/2014/main" id="{9993089F-8E34-4EEF-DA3D-D709E76ED8CB}"/>
              </a:ext>
            </a:extLst>
          </p:cNvPr>
          <p:cNvGrpSpPr/>
          <p:nvPr/>
        </p:nvGrpSpPr>
        <p:grpSpPr>
          <a:xfrm>
            <a:off x="702276" y="1432627"/>
            <a:ext cx="127805" cy="73383"/>
            <a:chOff x="0" y="0"/>
            <a:chExt cx="67321" cy="38654"/>
          </a:xfrm>
        </p:grpSpPr>
        <p:sp>
          <p:nvSpPr>
            <p:cNvPr id="43" name="Freeform 43">
              <a:extLst>
                <a:ext uri="{FF2B5EF4-FFF2-40B4-BE49-F238E27FC236}">
                  <a16:creationId xmlns:a16="http://schemas.microsoft.com/office/drawing/2014/main" id="{384032B7-1BCB-03EA-8886-7344005228B6}"/>
                </a:ext>
              </a:extLst>
            </p:cNvPr>
            <p:cNvSpPr/>
            <p:nvPr/>
          </p:nvSpPr>
          <p:spPr>
            <a:xfrm>
              <a:off x="0" y="0"/>
              <a:ext cx="67321" cy="38654"/>
            </a:xfrm>
            <a:custGeom>
              <a:avLst/>
              <a:gdLst/>
              <a:ahLst/>
              <a:cxnLst/>
              <a:rect l="l" t="t" r="r" b="b"/>
              <a:pathLst>
                <a:path w="67321" h="38654">
                  <a:moveTo>
                    <a:pt x="0" y="0"/>
                  </a:moveTo>
                  <a:lnTo>
                    <a:pt x="67321" y="0"/>
                  </a:lnTo>
                  <a:lnTo>
                    <a:pt x="67321" y="38654"/>
                  </a:lnTo>
                  <a:lnTo>
                    <a:pt x="0" y="38654"/>
                  </a:lnTo>
                  <a:close/>
                </a:path>
              </a:pathLst>
            </a:custGeom>
            <a:solidFill>
              <a:srgbClr val="FFFFFF"/>
            </a:solidFill>
          </p:spPr>
          <p:txBody>
            <a:bodyPr/>
            <a:lstStyle/>
            <a:p>
              <a:endParaRPr lang="es-CL" sz="900" noProof="0" dirty="0"/>
            </a:p>
          </p:txBody>
        </p:sp>
        <p:sp>
          <p:nvSpPr>
            <p:cNvPr id="44" name="TextBox 44">
              <a:extLst>
                <a:ext uri="{FF2B5EF4-FFF2-40B4-BE49-F238E27FC236}">
                  <a16:creationId xmlns:a16="http://schemas.microsoft.com/office/drawing/2014/main" id="{CE0EBAD1-92D1-D5B8-1152-F6E0BA7E3750}"/>
                </a:ext>
              </a:extLst>
            </p:cNvPr>
            <p:cNvSpPr txBox="1"/>
            <p:nvPr/>
          </p:nvSpPr>
          <p:spPr>
            <a:xfrm>
              <a:off x="0" y="-38100"/>
              <a:ext cx="67321" cy="76754"/>
            </a:xfrm>
            <a:prstGeom prst="rect">
              <a:avLst/>
            </a:prstGeom>
          </p:spPr>
          <p:txBody>
            <a:bodyPr lIns="25400" tIns="25400" rIns="25400" bIns="25400" rtlCol="0" anchor="ctr"/>
            <a:lstStyle/>
            <a:p>
              <a:pPr algn="ctr">
                <a:lnSpc>
                  <a:spcPts val="1330"/>
                </a:lnSpc>
              </a:pPr>
              <a:endParaRPr lang="es-CL" sz="900" noProof="0" dirty="0"/>
            </a:p>
          </p:txBody>
        </p:sp>
      </p:grpSp>
      <p:grpSp>
        <p:nvGrpSpPr>
          <p:cNvPr id="45" name="Group 45">
            <a:extLst>
              <a:ext uri="{FF2B5EF4-FFF2-40B4-BE49-F238E27FC236}">
                <a16:creationId xmlns:a16="http://schemas.microsoft.com/office/drawing/2014/main" id="{C7110C17-0A43-62FD-7A83-F1E9E3C46859}"/>
              </a:ext>
            </a:extLst>
          </p:cNvPr>
          <p:cNvGrpSpPr/>
          <p:nvPr/>
        </p:nvGrpSpPr>
        <p:grpSpPr>
          <a:xfrm>
            <a:off x="8313919" y="5280773"/>
            <a:ext cx="127805" cy="73383"/>
            <a:chOff x="0" y="0"/>
            <a:chExt cx="67321" cy="38654"/>
          </a:xfrm>
        </p:grpSpPr>
        <p:sp>
          <p:nvSpPr>
            <p:cNvPr id="46" name="Freeform 46">
              <a:extLst>
                <a:ext uri="{FF2B5EF4-FFF2-40B4-BE49-F238E27FC236}">
                  <a16:creationId xmlns:a16="http://schemas.microsoft.com/office/drawing/2014/main" id="{E7CAEDDC-F39C-B250-6C3D-3D2D8603E8A9}"/>
                </a:ext>
              </a:extLst>
            </p:cNvPr>
            <p:cNvSpPr/>
            <p:nvPr/>
          </p:nvSpPr>
          <p:spPr>
            <a:xfrm>
              <a:off x="0" y="0"/>
              <a:ext cx="67321" cy="38654"/>
            </a:xfrm>
            <a:custGeom>
              <a:avLst/>
              <a:gdLst/>
              <a:ahLst/>
              <a:cxnLst/>
              <a:rect l="l" t="t" r="r" b="b"/>
              <a:pathLst>
                <a:path w="67321" h="38654">
                  <a:moveTo>
                    <a:pt x="0" y="0"/>
                  </a:moveTo>
                  <a:lnTo>
                    <a:pt x="67321" y="0"/>
                  </a:lnTo>
                  <a:lnTo>
                    <a:pt x="67321" y="38654"/>
                  </a:lnTo>
                  <a:lnTo>
                    <a:pt x="0" y="38654"/>
                  </a:lnTo>
                  <a:close/>
                </a:path>
              </a:pathLst>
            </a:custGeom>
            <a:solidFill>
              <a:srgbClr val="FFFFFF"/>
            </a:solidFill>
          </p:spPr>
          <p:txBody>
            <a:bodyPr/>
            <a:lstStyle/>
            <a:p>
              <a:endParaRPr lang="es-CL" sz="900" noProof="0" dirty="0"/>
            </a:p>
          </p:txBody>
        </p:sp>
        <p:sp>
          <p:nvSpPr>
            <p:cNvPr id="47" name="TextBox 47">
              <a:extLst>
                <a:ext uri="{FF2B5EF4-FFF2-40B4-BE49-F238E27FC236}">
                  <a16:creationId xmlns:a16="http://schemas.microsoft.com/office/drawing/2014/main" id="{003569CA-06D8-82FC-F1AA-8B18D1231F2E}"/>
                </a:ext>
              </a:extLst>
            </p:cNvPr>
            <p:cNvSpPr txBox="1"/>
            <p:nvPr/>
          </p:nvSpPr>
          <p:spPr>
            <a:xfrm>
              <a:off x="0" y="-38100"/>
              <a:ext cx="67321" cy="76754"/>
            </a:xfrm>
            <a:prstGeom prst="rect">
              <a:avLst/>
            </a:prstGeom>
          </p:spPr>
          <p:txBody>
            <a:bodyPr lIns="25400" tIns="25400" rIns="25400" bIns="25400" rtlCol="0" anchor="ctr"/>
            <a:lstStyle/>
            <a:p>
              <a:pPr algn="ctr">
                <a:lnSpc>
                  <a:spcPts val="1330"/>
                </a:lnSpc>
              </a:pPr>
              <a:endParaRPr lang="es-CL" sz="900" noProof="0" dirty="0"/>
            </a:p>
          </p:txBody>
        </p:sp>
      </p:grpSp>
      <p:grpSp>
        <p:nvGrpSpPr>
          <p:cNvPr id="48" name="Group 48">
            <a:extLst>
              <a:ext uri="{FF2B5EF4-FFF2-40B4-BE49-F238E27FC236}">
                <a16:creationId xmlns:a16="http://schemas.microsoft.com/office/drawing/2014/main" id="{02A985CD-8620-548C-13C8-B756E9C3B418}"/>
              </a:ext>
            </a:extLst>
          </p:cNvPr>
          <p:cNvGrpSpPr/>
          <p:nvPr/>
        </p:nvGrpSpPr>
        <p:grpSpPr>
          <a:xfrm>
            <a:off x="890203" y="1564871"/>
            <a:ext cx="127805" cy="73383"/>
            <a:chOff x="0" y="0"/>
            <a:chExt cx="67321" cy="38654"/>
          </a:xfrm>
        </p:grpSpPr>
        <p:sp>
          <p:nvSpPr>
            <p:cNvPr id="49" name="Freeform 49">
              <a:extLst>
                <a:ext uri="{FF2B5EF4-FFF2-40B4-BE49-F238E27FC236}">
                  <a16:creationId xmlns:a16="http://schemas.microsoft.com/office/drawing/2014/main" id="{AFE4D514-F448-1E1B-D26D-A2AAC980138A}"/>
                </a:ext>
              </a:extLst>
            </p:cNvPr>
            <p:cNvSpPr/>
            <p:nvPr/>
          </p:nvSpPr>
          <p:spPr>
            <a:xfrm>
              <a:off x="0" y="0"/>
              <a:ext cx="67321" cy="38654"/>
            </a:xfrm>
            <a:custGeom>
              <a:avLst/>
              <a:gdLst/>
              <a:ahLst/>
              <a:cxnLst/>
              <a:rect l="l" t="t" r="r" b="b"/>
              <a:pathLst>
                <a:path w="67321" h="38654">
                  <a:moveTo>
                    <a:pt x="0" y="0"/>
                  </a:moveTo>
                  <a:lnTo>
                    <a:pt x="67321" y="0"/>
                  </a:lnTo>
                  <a:lnTo>
                    <a:pt x="67321" y="38654"/>
                  </a:lnTo>
                  <a:lnTo>
                    <a:pt x="0" y="38654"/>
                  </a:lnTo>
                  <a:close/>
                </a:path>
              </a:pathLst>
            </a:custGeom>
            <a:solidFill>
              <a:srgbClr val="FFFFFF"/>
            </a:solidFill>
          </p:spPr>
          <p:txBody>
            <a:bodyPr/>
            <a:lstStyle/>
            <a:p>
              <a:endParaRPr lang="es-CL" sz="900" noProof="0" dirty="0"/>
            </a:p>
          </p:txBody>
        </p:sp>
        <p:sp>
          <p:nvSpPr>
            <p:cNvPr id="50" name="TextBox 50">
              <a:extLst>
                <a:ext uri="{FF2B5EF4-FFF2-40B4-BE49-F238E27FC236}">
                  <a16:creationId xmlns:a16="http://schemas.microsoft.com/office/drawing/2014/main" id="{015D2DF3-3802-633B-EB95-472690FA6F54}"/>
                </a:ext>
              </a:extLst>
            </p:cNvPr>
            <p:cNvSpPr txBox="1"/>
            <p:nvPr/>
          </p:nvSpPr>
          <p:spPr>
            <a:xfrm>
              <a:off x="0" y="-38100"/>
              <a:ext cx="67321" cy="76754"/>
            </a:xfrm>
            <a:prstGeom prst="rect">
              <a:avLst/>
            </a:prstGeom>
          </p:spPr>
          <p:txBody>
            <a:bodyPr lIns="25400" tIns="25400" rIns="25400" bIns="25400" rtlCol="0" anchor="ctr"/>
            <a:lstStyle/>
            <a:p>
              <a:pPr algn="ctr">
                <a:lnSpc>
                  <a:spcPts val="1330"/>
                </a:lnSpc>
              </a:pPr>
              <a:endParaRPr lang="es-CL" sz="900" noProof="0" dirty="0"/>
            </a:p>
          </p:txBody>
        </p:sp>
      </p:grpSp>
      <p:grpSp>
        <p:nvGrpSpPr>
          <p:cNvPr id="51" name="Group 51">
            <a:extLst>
              <a:ext uri="{FF2B5EF4-FFF2-40B4-BE49-F238E27FC236}">
                <a16:creationId xmlns:a16="http://schemas.microsoft.com/office/drawing/2014/main" id="{F5ECC424-C706-FD93-29EF-38CED08CFEC5}"/>
              </a:ext>
            </a:extLst>
          </p:cNvPr>
          <p:cNvGrpSpPr/>
          <p:nvPr/>
        </p:nvGrpSpPr>
        <p:grpSpPr>
          <a:xfrm>
            <a:off x="1079920" y="1564871"/>
            <a:ext cx="127805" cy="73383"/>
            <a:chOff x="0" y="0"/>
            <a:chExt cx="67321" cy="38654"/>
          </a:xfrm>
        </p:grpSpPr>
        <p:sp>
          <p:nvSpPr>
            <p:cNvPr id="52" name="Freeform 52">
              <a:extLst>
                <a:ext uri="{FF2B5EF4-FFF2-40B4-BE49-F238E27FC236}">
                  <a16:creationId xmlns:a16="http://schemas.microsoft.com/office/drawing/2014/main" id="{F6C1D0C1-78C4-4875-AAE2-579E9F9FD415}"/>
                </a:ext>
              </a:extLst>
            </p:cNvPr>
            <p:cNvSpPr/>
            <p:nvPr/>
          </p:nvSpPr>
          <p:spPr>
            <a:xfrm>
              <a:off x="0" y="0"/>
              <a:ext cx="67321" cy="38654"/>
            </a:xfrm>
            <a:custGeom>
              <a:avLst/>
              <a:gdLst/>
              <a:ahLst/>
              <a:cxnLst/>
              <a:rect l="l" t="t" r="r" b="b"/>
              <a:pathLst>
                <a:path w="67321" h="38654">
                  <a:moveTo>
                    <a:pt x="0" y="0"/>
                  </a:moveTo>
                  <a:lnTo>
                    <a:pt x="67321" y="0"/>
                  </a:lnTo>
                  <a:lnTo>
                    <a:pt x="67321" y="38654"/>
                  </a:lnTo>
                  <a:lnTo>
                    <a:pt x="0" y="38654"/>
                  </a:lnTo>
                  <a:close/>
                </a:path>
              </a:pathLst>
            </a:custGeom>
            <a:solidFill>
              <a:srgbClr val="FFFFFF"/>
            </a:solidFill>
          </p:spPr>
          <p:txBody>
            <a:bodyPr/>
            <a:lstStyle/>
            <a:p>
              <a:endParaRPr lang="es-CL" sz="900" noProof="0" dirty="0"/>
            </a:p>
          </p:txBody>
        </p:sp>
        <p:sp>
          <p:nvSpPr>
            <p:cNvPr id="53" name="TextBox 53">
              <a:extLst>
                <a:ext uri="{FF2B5EF4-FFF2-40B4-BE49-F238E27FC236}">
                  <a16:creationId xmlns:a16="http://schemas.microsoft.com/office/drawing/2014/main" id="{4DA3E0D0-47D3-CB12-9887-FC547B6A6311}"/>
                </a:ext>
              </a:extLst>
            </p:cNvPr>
            <p:cNvSpPr txBox="1"/>
            <p:nvPr/>
          </p:nvSpPr>
          <p:spPr>
            <a:xfrm>
              <a:off x="0" y="-38100"/>
              <a:ext cx="67321" cy="76754"/>
            </a:xfrm>
            <a:prstGeom prst="rect">
              <a:avLst/>
            </a:prstGeom>
          </p:spPr>
          <p:txBody>
            <a:bodyPr lIns="25400" tIns="25400" rIns="25400" bIns="25400" rtlCol="0" anchor="ctr"/>
            <a:lstStyle/>
            <a:p>
              <a:pPr algn="ctr">
                <a:lnSpc>
                  <a:spcPts val="1330"/>
                </a:lnSpc>
              </a:pPr>
              <a:endParaRPr lang="es-CL" sz="900" noProof="0" dirty="0"/>
            </a:p>
          </p:txBody>
        </p:sp>
      </p:grpSp>
      <p:grpSp>
        <p:nvGrpSpPr>
          <p:cNvPr id="54" name="Group 54">
            <a:extLst>
              <a:ext uri="{FF2B5EF4-FFF2-40B4-BE49-F238E27FC236}">
                <a16:creationId xmlns:a16="http://schemas.microsoft.com/office/drawing/2014/main" id="{D895A641-5E37-85CB-B832-7E6EEEBA0E59}"/>
              </a:ext>
            </a:extLst>
          </p:cNvPr>
          <p:cNvGrpSpPr/>
          <p:nvPr/>
        </p:nvGrpSpPr>
        <p:grpSpPr>
          <a:xfrm>
            <a:off x="8501845" y="5413018"/>
            <a:ext cx="127805" cy="73383"/>
            <a:chOff x="0" y="0"/>
            <a:chExt cx="67321" cy="38654"/>
          </a:xfrm>
        </p:grpSpPr>
        <p:sp>
          <p:nvSpPr>
            <p:cNvPr id="55" name="Freeform 55">
              <a:extLst>
                <a:ext uri="{FF2B5EF4-FFF2-40B4-BE49-F238E27FC236}">
                  <a16:creationId xmlns:a16="http://schemas.microsoft.com/office/drawing/2014/main" id="{B5C3BABA-58A6-F6C0-249E-FFCFBA8AC5EE}"/>
                </a:ext>
              </a:extLst>
            </p:cNvPr>
            <p:cNvSpPr/>
            <p:nvPr/>
          </p:nvSpPr>
          <p:spPr>
            <a:xfrm>
              <a:off x="0" y="0"/>
              <a:ext cx="67321" cy="38654"/>
            </a:xfrm>
            <a:custGeom>
              <a:avLst/>
              <a:gdLst/>
              <a:ahLst/>
              <a:cxnLst/>
              <a:rect l="l" t="t" r="r" b="b"/>
              <a:pathLst>
                <a:path w="67321" h="38654">
                  <a:moveTo>
                    <a:pt x="0" y="0"/>
                  </a:moveTo>
                  <a:lnTo>
                    <a:pt x="67321" y="0"/>
                  </a:lnTo>
                  <a:lnTo>
                    <a:pt x="67321" y="38654"/>
                  </a:lnTo>
                  <a:lnTo>
                    <a:pt x="0" y="38654"/>
                  </a:lnTo>
                  <a:close/>
                </a:path>
              </a:pathLst>
            </a:custGeom>
            <a:solidFill>
              <a:srgbClr val="FFFFFF"/>
            </a:solidFill>
          </p:spPr>
          <p:txBody>
            <a:bodyPr/>
            <a:lstStyle/>
            <a:p>
              <a:endParaRPr lang="es-CL" sz="900" noProof="0" dirty="0"/>
            </a:p>
          </p:txBody>
        </p:sp>
        <p:sp>
          <p:nvSpPr>
            <p:cNvPr id="56" name="TextBox 56">
              <a:extLst>
                <a:ext uri="{FF2B5EF4-FFF2-40B4-BE49-F238E27FC236}">
                  <a16:creationId xmlns:a16="http://schemas.microsoft.com/office/drawing/2014/main" id="{FDFE7208-CE8D-2571-0B56-2BD15C85C69A}"/>
                </a:ext>
              </a:extLst>
            </p:cNvPr>
            <p:cNvSpPr txBox="1"/>
            <p:nvPr/>
          </p:nvSpPr>
          <p:spPr>
            <a:xfrm>
              <a:off x="0" y="-38100"/>
              <a:ext cx="67321" cy="76754"/>
            </a:xfrm>
            <a:prstGeom prst="rect">
              <a:avLst/>
            </a:prstGeom>
          </p:spPr>
          <p:txBody>
            <a:bodyPr lIns="25400" tIns="25400" rIns="25400" bIns="25400" rtlCol="0" anchor="ctr"/>
            <a:lstStyle/>
            <a:p>
              <a:pPr algn="ctr">
                <a:lnSpc>
                  <a:spcPts val="1330"/>
                </a:lnSpc>
              </a:pPr>
              <a:endParaRPr lang="es-CL" sz="900" noProof="0" dirty="0"/>
            </a:p>
          </p:txBody>
        </p:sp>
      </p:grpSp>
      <p:grpSp>
        <p:nvGrpSpPr>
          <p:cNvPr id="57" name="Group 57">
            <a:extLst>
              <a:ext uri="{FF2B5EF4-FFF2-40B4-BE49-F238E27FC236}">
                <a16:creationId xmlns:a16="http://schemas.microsoft.com/office/drawing/2014/main" id="{8A33F08A-A058-D83F-15E8-A4B8B5E6E0F4}"/>
              </a:ext>
            </a:extLst>
          </p:cNvPr>
          <p:cNvGrpSpPr/>
          <p:nvPr/>
        </p:nvGrpSpPr>
        <p:grpSpPr>
          <a:xfrm>
            <a:off x="890203" y="1432627"/>
            <a:ext cx="127805" cy="73383"/>
            <a:chOff x="0" y="0"/>
            <a:chExt cx="67321" cy="38654"/>
          </a:xfrm>
        </p:grpSpPr>
        <p:sp>
          <p:nvSpPr>
            <p:cNvPr id="58" name="Freeform 58">
              <a:extLst>
                <a:ext uri="{FF2B5EF4-FFF2-40B4-BE49-F238E27FC236}">
                  <a16:creationId xmlns:a16="http://schemas.microsoft.com/office/drawing/2014/main" id="{65C63F6C-C3E6-3EF3-44B0-2A499421896A}"/>
                </a:ext>
              </a:extLst>
            </p:cNvPr>
            <p:cNvSpPr/>
            <p:nvPr/>
          </p:nvSpPr>
          <p:spPr>
            <a:xfrm>
              <a:off x="0" y="0"/>
              <a:ext cx="67321" cy="38654"/>
            </a:xfrm>
            <a:custGeom>
              <a:avLst/>
              <a:gdLst/>
              <a:ahLst/>
              <a:cxnLst/>
              <a:rect l="l" t="t" r="r" b="b"/>
              <a:pathLst>
                <a:path w="67321" h="38654">
                  <a:moveTo>
                    <a:pt x="0" y="0"/>
                  </a:moveTo>
                  <a:lnTo>
                    <a:pt x="67321" y="0"/>
                  </a:lnTo>
                  <a:lnTo>
                    <a:pt x="67321" y="38654"/>
                  </a:lnTo>
                  <a:lnTo>
                    <a:pt x="0" y="38654"/>
                  </a:lnTo>
                  <a:close/>
                </a:path>
              </a:pathLst>
            </a:custGeom>
            <a:solidFill>
              <a:srgbClr val="FFFFFF"/>
            </a:solidFill>
          </p:spPr>
          <p:txBody>
            <a:bodyPr/>
            <a:lstStyle/>
            <a:p>
              <a:endParaRPr lang="es-CL" sz="900" noProof="0" dirty="0"/>
            </a:p>
          </p:txBody>
        </p:sp>
        <p:sp>
          <p:nvSpPr>
            <p:cNvPr id="59" name="TextBox 59">
              <a:extLst>
                <a:ext uri="{FF2B5EF4-FFF2-40B4-BE49-F238E27FC236}">
                  <a16:creationId xmlns:a16="http://schemas.microsoft.com/office/drawing/2014/main" id="{D7185BCB-DF01-2C78-7484-BBF7F231DE7C}"/>
                </a:ext>
              </a:extLst>
            </p:cNvPr>
            <p:cNvSpPr txBox="1"/>
            <p:nvPr/>
          </p:nvSpPr>
          <p:spPr>
            <a:xfrm>
              <a:off x="0" y="-38100"/>
              <a:ext cx="67321" cy="76754"/>
            </a:xfrm>
            <a:prstGeom prst="rect">
              <a:avLst/>
            </a:prstGeom>
          </p:spPr>
          <p:txBody>
            <a:bodyPr lIns="25400" tIns="25400" rIns="25400" bIns="25400" rtlCol="0" anchor="ctr"/>
            <a:lstStyle/>
            <a:p>
              <a:pPr algn="ctr">
                <a:lnSpc>
                  <a:spcPts val="1330"/>
                </a:lnSpc>
              </a:pPr>
              <a:endParaRPr lang="es-CL" sz="900" noProof="0" dirty="0"/>
            </a:p>
          </p:txBody>
        </p:sp>
      </p:grpSp>
      <p:grpSp>
        <p:nvGrpSpPr>
          <p:cNvPr id="60" name="Group 60">
            <a:extLst>
              <a:ext uri="{FF2B5EF4-FFF2-40B4-BE49-F238E27FC236}">
                <a16:creationId xmlns:a16="http://schemas.microsoft.com/office/drawing/2014/main" id="{8A037458-D076-2373-9D5C-913C914012F5}"/>
              </a:ext>
            </a:extLst>
          </p:cNvPr>
          <p:cNvGrpSpPr/>
          <p:nvPr/>
        </p:nvGrpSpPr>
        <p:grpSpPr>
          <a:xfrm>
            <a:off x="1079920" y="1432627"/>
            <a:ext cx="127805" cy="73383"/>
            <a:chOff x="0" y="0"/>
            <a:chExt cx="67321" cy="38654"/>
          </a:xfrm>
        </p:grpSpPr>
        <p:sp>
          <p:nvSpPr>
            <p:cNvPr id="61" name="Freeform 61">
              <a:extLst>
                <a:ext uri="{FF2B5EF4-FFF2-40B4-BE49-F238E27FC236}">
                  <a16:creationId xmlns:a16="http://schemas.microsoft.com/office/drawing/2014/main" id="{CA6718DD-E753-97B9-FABD-D9C5B7E0E79C}"/>
                </a:ext>
              </a:extLst>
            </p:cNvPr>
            <p:cNvSpPr/>
            <p:nvPr/>
          </p:nvSpPr>
          <p:spPr>
            <a:xfrm>
              <a:off x="0" y="0"/>
              <a:ext cx="67321" cy="38654"/>
            </a:xfrm>
            <a:custGeom>
              <a:avLst/>
              <a:gdLst/>
              <a:ahLst/>
              <a:cxnLst/>
              <a:rect l="l" t="t" r="r" b="b"/>
              <a:pathLst>
                <a:path w="67321" h="38654">
                  <a:moveTo>
                    <a:pt x="0" y="0"/>
                  </a:moveTo>
                  <a:lnTo>
                    <a:pt x="67321" y="0"/>
                  </a:lnTo>
                  <a:lnTo>
                    <a:pt x="67321" y="38654"/>
                  </a:lnTo>
                  <a:lnTo>
                    <a:pt x="0" y="38654"/>
                  </a:lnTo>
                  <a:close/>
                </a:path>
              </a:pathLst>
            </a:custGeom>
            <a:solidFill>
              <a:srgbClr val="FFFFFF"/>
            </a:solidFill>
          </p:spPr>
          <p:txBody>
            <a:bodyPr/>
            <a:lstStyle/>
            <a:p>
              <a:endParaRPr lang="es-CL" sz="900" noProof="0" dirty="0"/>
            </a:p>
          </p:txBody>
        </p:sp>
        <p:sp>
          <p:nvSpPr>
            <p:cNvPr id="62" name="TextBox 62">
              <a:extLst>
                <a:ext uri="{FF2B5EF4-FFF2-40B4-BE49-F238E27FC236}">
                  <a16:creationId xmlns:a16="http://schemas.microsoft.com/office/drawing/2014/main" id="{751F129C-4C40-C918-2A35-4B39814DD863}"/>
                </a:ext>
              </a:extLst>
            </p:cNvPr>
            <p:cNvSpPr txBox="1"/>
            <p:nvPr/>
          </p:nvSpPr>
          <p:spPr>
            <a:xfrm>
              <a:off x="0" y="-38100"/>
              <a:ext cx="67321" cy="76754"/>
            </a:xfrm>
            <a:prstGeom prst="rect">
              <a:avLst/>
            </a:prstGeom>
          </p:spPr>
          <p:txBody>
            <a:bodyPr lIns="25400" tIns="25400" rIns="25400" bIns="25400" rtlCol="0" anchor="ctr"/>
            <a:lstStyle/>
            <a:p>
              <a:pPr algn="ctr">
                <a:lnSpc>
                  <a:spcPts val="1330"/>
                </a:lnSpc>
              </a:pPr>
              <a:endParaRPr lang="es-CL" sz="900" noProof="0" dirty="0"/>
            </a:p>
          </p:txBody>
        </p:sp>
      </p:grpSp>
      <p:grpSp>
        <p:nvGrpSpPr>
          <p:cNvPr id="63" name="Group 63">
            <a:extLst>
              <a:ext uri="{FF2B5EF4-FFF2-40B4-BE49-F238E27FC236}">
                <a16:creationId xmlns:a16="http://schemas.microsoft.com/office/drawing/2014/main" id="{5AAC6050-AE12-5EA8-A288-7EF71F742F91}"/>
              </a:ext>
            </a:extLst>
          </p:cNvPr>
          <p:cNvGrpSpPr/>
          <p:nvPr/>
        </p:nvGrpSpPr>
        <p:grpSpPr>
          <a:xfrm>
            <a:off x="8501845" y="5280773"/>
            <a:ext cx="127805" cy="73383"/>
            <a:chOff x="0" y="0"/>
            <a:chExt cx="67321" cy="38654"/>
          </a:xfrm>
        </p:grpSpPr>
        <p:sp>
          <p:nvSpPr>
            <p:cNvPr id="64" name="Freeform 64">
              <a:extLst>
                <a:ext uri="{FF2B5EF4-FFF2-40B4-BE49-F238E27FC236}">
                  <a16:creationId xmlns:a16="http://schemas.microsoft.com/office/drawing/2014/main" id="{08F4C16B-7882-73CA-25A7-CC8E09B3E6B8}"/>
                </a:ext>
              </a:extLst>
            </p:cNvPr>
            <p:cNvSpPr/>
            <p:nvPr/>
          </p:nvSpPr>
          <p:spPr>
            <a:xfrm>
              <a:off x="0" y="0"/>
              <a:ext cx="67321" cy="38654"/>
            </a:xfrm>
            <a:custGeom>
              <a:avLst/>
              <a:gdLst/>
              <a:ahLst/>
              <a:cxnLst/>
              <a:rect l="l" t="t" r="r" b="b"/>
              <a:pathLst>
                <a:path w="67321" h="38654">
                  <a:moveTo>
                    <a:pt x="0" y="0"/>
                  </a:moveTo>
                  <a:lnTo>
                    <a:pt x="67321" y="0"/>
                  </a:lnTo>
                  <a:lnTo>
                    <a:pt x="67321" y="38654"/>
                  </a:lnTo>
                  <a:lnTo>
                    <a:pt x="0" y="38654"/>
                  </a:lnTo>
                  <a:close/>
                </a:path>
              </a:pathLst>
            </a:custGeom>
            <a:solidFill>
              <a:srgbClr val="FFFFFF"/>
            </a:solidFill>
          </p:spPr>
          <p:txBody>
            <a:bodyPr/>
            <a:lstStyle/>
            <a:p>
              <a:endParaRPr lang="es-CL" sz="900" noProof="0" dirty="0"/>
            </a:p>
          </p:txBody>
        </p:sp>
        <p:sp>
          <p:nvSpPr>
            <p:cNvPr id="65" name="TextBox 65">
              <a:extLst>
                <a:ext uri="{FF2B5EF4-FFF2-40B4-BE49-F238E27FC236}">
                  <a16:creationId xmlns:a16="http://schemas.microsoft.com/office/drawing/2014/main" id="{B9791FC4-F44B-B108-9A35-B2CCE92DBC48}"/>
                </a:ext>
              </a:extLst>
            </p:cNvPr>
            <p:cNvSpPr txBox="1"/>
            <p:nvPr/>
          </p:nvSpPr>
          <p:spPr>
            <a:xfrm>
              <a:off x="0" y="-38100"/>
              <a:ext cx="67321" cy="76754"/>
            </a:xfrm>
            <a:prstGeom prst="rect">
              <a:avLst/>
            </a:prstGeom>
          </p:spPr>
          <p:txBody>
            <a:bodyPr lIns="25400" tIns="25400" rIns="25400" bIns="25400" rtlCol="0" anchor="ctr"/>
            <a:lstStyle/>
            <a:p>
              <a:pPr algn="ctr">
                <a:lnSpc>
                  <a:spcPts val="1330"/>
                </a:lnSpc>
              </a:pPr>
              <a:endParaRPr lang="es-CL" sz="900" noProof="0" dirty="0"/>
            </a:p>
          </p:txBody>
        </p:sp>
      </p:grpSp>
      <p:pic>
        <p:nvPicPr>
          <p:cNvPr id="67" name="Imagen 66" descr="Logo de Microsoft Excel desde 2018">
            <a:extLst>
              <a:ext uri="{FF2B5EF4-FFF2-40B4-BE49-F238E27FC236}">
                <a16:creationId xmlns:a16="http://schemas.microsoft.com/office/drawing/2014/main" id="{4FBEDD4B-37F7-17A2-05E9-974C5DC28D9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857821" y="4157494"/>
            <a:ext cx="808426" cy="753845"/>
          </a:xfrm>
          <a:prstGeom prst="rect">
            <a:avLst/>
          </a:prstGeom>
          <a:noFill/>
          <a:ln>
            <a:noFill/>
          </a:ln>
        </p:spPr>
      </p:pic>
    </p:spTree>
    <p:extLst>
      <p:ext uri="{BB962C8B-B14F-4D97-AF65-F5344CB8AC3E}">
        <p14:creationId xmlns:p14="http://schemas.microsoft.com/office/powerpoint/2010/main" val="21608533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uadroTexto 9">
            <a:extLst>
              <a:ext uri="{FF2B5EF4-FFF2-40B4-BE49-F238E27FC236}">
                <a16:creationId xmlns:a16="http://schemas.microsoft.com/office/drawing/2014/main" id="{0D7E4B97-51B0-EFA9-670E-85B07057AD2B}"/>
              </a:ext>
            </a:extLst>
          </p:cNvPr>
          <p:cNvSpPr txBox="1"/>
          <p:nvPr/>
        </p:nvSpPr>
        <p:spPr>
          <a:xfrm>
            <a:off x="2269538" y="2170864"/>
            <a:ext cx="6272950" cy="1015663"/>
          </a:xfrm>
          <a:prstGeom prst="rect">
            <a:avLst/>
          </a:prstGeom>
          <a:noFill/>
        </p:spPr>
        <p:txBody>
          <a:bodyPr wrap="square">
            <a:spAutoFit/>
          </a:bodyPr>
          <a:lstStyle/>
          <a:p>
            <a:pPr algn="just" fontAlgn="base">
              <a:spcBef>
                <a:spcPts val="300"/>
              </a:spcBef>
              <a:spcAft>
                <a:spcPts val="150"/>
              </a:spcAft>
            </a:pPr>
            <a:r>
              <a:rPr lang="es-CL" sz="2000" kern="100" noProof="0" dirty="0">
                <a:solidFill>
                  <a:srgbClr val="002060"/>
                </a:solidFill>
                <a:latin typeface="Arial" panose="020B0604020202020204" pitchFamily="34" charset="0"/>
                <a:cs typeface="Arial" panose="020B0604020202020204" pitchFamily="34" charset="0"/>
              </a:rPr>
              <a:t>	Se abrirá el cuadro de diálogo Guardar como. En el desplegable Guardar como tipo seleccionar Libro de Excel habilitado para macros (*.</a:t>
            </a:r>
            <a:r>
              <a:rPr lang="es-CL" sz="2000" kern="100" noProof="0" dirty="0" err="1">
                <a:solidFill>
                  <a:srgbClr val="002060"/>
                </a:solidFill>
                <a:latin typeface="Arial" panose="020B0604020202020204" pitchFamily="34" charset="0"/>
                <a:cs typeface="Arial" panose="020B0604020202020204" pitchFamily="34" charset="0"/>
              </a:rPr>
              <a:t>xlsm</a:t>
            </a:r>
            <a:r>
              <a:rPr lang="es-CL" sz="2000" kern="100" noProof="0" dirty="0">
                <a:solidFill>
                  <a:srgbClr val="002060"/>
                </a:solidFill>
                <a:latin typeface="Arial" panose="020B0604020202020204" pitchFamily="34" charset="0"/>
                <a:cs typeface="Arial" panose="020B0604020202020204" pitchFamily="34" charset="0"/>
              </a:rPr>
              <a:t>).</a:t>
            </a:r>
          </a:p>
        </p:txBody>
      </p:sp>
      <p:pic>
        <p:nvPicPr>
          <p:cNvPr id="11" name="Imagen 10">
            <a:extLst>
              <a:ext uri="{FF2B5EF4-FFF2-40B4-BE49-F238E27FC236}">
                <a16:creationId xmlns:a16="http://schemas.microsoft.com/office/drawing/2014/main" id="{129A7460-C08E-CE1C-4B47-6F8A5A3D97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8863" y="2157250"/>
            <a:ext cx="775836" cy="374988"/>
          </a:xfrm>
          <a:prstGeom prst="rect">
            <a:avLst/>
          </a:prstGeom>
        </p:spPr>
      </p:pic>
      <p:pic>
        <p:nvPicPr>
          <p:cNvPr id="12" name="Imagen 11">
            <a:extLst>
              <a:ext uri="{FF2B5EF4-FFF2-40B4-BE49-F238E27FC236}">
                <a16:creationId xmlns:a16="http://schemas.microsoft.com/office/drawing/2014/main" id="{65834DA6-FB42-135B-2FEC-E334A9EE54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1760" y="2532238"/>
            <a:ext cx="1500841" cy="442029"/>
          </a:xfrm>
          <a:prstGeom prst="rect">
            <a:avLst/>
          </a:prstGeom>
        </p:spPr>
      </p:pic>
      <p:pic>
        <p:nvPicPr>
          <p:cNvPr id="13" name="Imagen 12">
            <a:extLst>
              <a:ext uri="{FF2B5EF4-FFF2-40B4-BE49-F238E27FC236}">
                <a16:creationId xmlns:a16="http://schemas.microsoft.com/office/drawing/2014/main" id="{942C7AC4-EA1F-0660-768D-9E47D70B7ED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59533" y="3186527"/>
            <a:ext cx="5701878" cy="3376094"/>
          </a:xfrm>
          <a:prstGeom prst="rect">
            <a:avLst/>
          </a:prstGeom>
        </p:spPr>
      </p:pic>
    </p:spTree>
    <p:extLst>
      <p:ext uri="{BB962C8B-B14F-4D97-AF65-F5344CB8AC3E}">
        <p14:creationId xmlns:p14="http://schemas.microsoft.com/office/powerpoint/2010/main" val="16798020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7">
            <a:extLst>
              <a:ext uri="{FF2B5EF4-FFF2-40B4-BE49-F238E27FC236}">
                <a16:creationId xmlns:a16="http://schemas.microsoft.com/office/drawing/2014/main" id="{DDE64D98-80A1-E9A1-F115-B3AFBCFB0644}"/>
              </a:ext>
            </a:extLst>
          </p:cNvPr>
          <p:cNvSpPr txBox="1"/>
          <p:nvPr/>
        </p:nvSpPr>
        <p:spPr>
          <a:xfrm>
            <a:off x="1637169" y="2811162"/>
            <a:ext cx="5529498" cy="2000548"/>
          </a:xfrm>
          <a:prstGeom prst="rect">
            <a:avLst/>
          </a:prstGeom>
        </p:spPr>
        <p:txBody>
          <a:bodyPr wrap="square" lIns="0" tIns="0" rIns="0" bIns="0" rtlCol="0" anchor="t">
            <a:spAutoFit/>
          </a:bodyPr>
          <a:lstStyle/>
          <a:p>
            <a:pPr algn="ctr">
              <a:lnSpc>
                <a:spcPts val="5150"/>
              </a:lnSpc>
            </a:pPr>
            <a:r>
              <a:rPr lang="es-CL" sz="4800" b="1" dirty="0">
                <a:solidFill>
                  <a:srgbClr val="002060"/>
                </a:solidFill>
                <a:latin typeface="Arial" panose="020B0604020202020204" pitchFamily="34" charset="0"/>
                <a:ea typeface="Etna Sans Serif"/>
                <a:cs typeface="Arial" panose="020B0604020202020204" pitchFamily="34" charset="0"/>
                <a:sym typeface="Etna Sans Serif"/>
              </a:rPr>
              <a:t>¡MUCHAS GRACIAS POR SU ATENCIÓN!</a:t>
            </a:r>
            <a:endParaRPr lang="es-CL" sz="4800" b="1" noProof="0" dirty="0">
              <a:solidFill>
                <a:srgbClr val="002060"/>
              </a:solidFill>
              <a:latin typeface="Arial" panose="020B0604020202020204" pitchFamily="34" charset="0"/>
              <a:ea typeface="Etna Sans Serif"/>
              <a:cs typeface="Arial" panose="020B0604020202020204" pitchFamily="34" charset="0"/>
              <a:sym typeface="Etna Sans Serif"/>
            </a:endParaRPr>
          </a:p>
        </p:txBody>
      </p:sp>
    </p:spTree>
    <p:extLst>
      <p:ext uri="{BB962C8B-B14F-4D97-AF65-F5344CB8AC3E}">
        <p14:creationId xmlns:p14="http://schemas.microsoft.com/office/powerpoint/2010/main" val="1792250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A2B225-661B-75BD-AF07-55DA8D069B9F}"/>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6304EB10-2EC4-0A74-7C23-3EF062E3CC5D}"/>
              </a:ext>
            </a:extLst>
          </p:cNvPr>
          <p:cNvSpPr txBox="1"/>
          <p:nvPr/>
        </p:nvSpPr>
        <p:spPr>
          <a:xfrm>
            <a:off x="3837791" y="1839774"/>
            <a:ext cx="1799216" cy="646331"/>
          </a:xfrm>
          <a:prstGeom prst="rect">
            <a:avLst/>
          </a:prstGeom>
          <a:noFill/>
        </p:spPr>
        <p:txBody>
          <a:bodyPr wrap="square" rtlCol="0">
            <a:spAutoFit/>
          </a:bodyPr>
          <a:lstStyle/>
          <a:p>
            <a:pPr algn="just">
              <a:spcBef>
                <a:spcPts val="600"/>
              </a:spcBef>
              <a:spcAft>
                <a:spcPts val="300"/>
              </a:spcAft>
            </a:pPr>
            <a:r>
              <a:rPr lang="es-CL" sz="3600" noProof="0" dirty="0">
                <a:solidFill>
                  <a:srgbClr val="002060"/>
                </a:solidFill>
                <a:latin typeface="Arial" panose="020B0604020202020204" pitchFamily="34" charset="0"/>
                <a:cs typeface="Arial" panose="020B0604020202020204" pitchFamily="34" charset="0"/>
              </a:rPr>
              <a:t>Macros</a:t>
            </a:r>
          </a:p>
        </p:txBody>
      </p:sp>
      <p:sp>
        <p:nvSpPr>
          <p:cNvPr id="4" name="CuadroTexto 3">
            <a:extLst>
              <a:ext uri="{FF2B5EF4-FFF2-40B4-BE49-F238E27FC236}">
                <a16:creationId xmlns:a16="http://schemas.microsoft.com/office/drawing/2014/main" id="{FC98C891-734D-5034-B9F2-55B75A751C1A}"/>
              </a:ext>
            </a:extLst>
          </p:cNvPr>
          <p:cNvSpPr txBox="1"/>
          <p:nvPr/>
        </p:nvSpPr>
        <p:spPr>
          <a:xfrm>
            <a:off x="649102" y="2522998"/>
            <a:ext cx="8176593" cy="2554545"/>
          </a:xfrm>
          <a:prstGeom prst="rect">
            <a:avLst/>
          </a:prstGeom>
          <a:noFill/>
        </p:spPr>
        <p:txBody>
          <a:bodyPr wrap="square">
            <a:spAutoFit/>
          </a:bodyPr>
          <a:lstStyle/>
          <a:p>
            <a:pPr algn="just">
              <a:spcBef>
                <a:spcPts val="300"/>
              </a:spcBef>
              <a:spcAft>
                <a:spcPts val="150"/>
              </a:spcAft>
            </a:pPr>
            <a:r>
              <a:rPr lang="es-CL" sz="2000" kern="100" noProof="0" dirty="0">
                <a:solidFill>
                  <a:srgbClr val="002060"/>
                </a:solidFill>
                <a:latin typeface="Arial" panose="020B0604020202020204" pitchFamily="34" charset="0"/>
                <a:ea typeface="Aptos" panose="020B0004020202020204" pitchFamily="34" charset="0"/>
                <a:cs typeface="Arial" panose="020B0604020202020204" pitchFamily="34" charset="0"/>
              </a:rPr>
              <a:t>Para automatizar una tarea repetitiva, puede grabar rápidamente una macro en Microsoft Office Excel. También puede crear una macro utilizando el Editor de Visual Basic en Microsoft Visual Basic para escribir sus propios scripts de macro o para copiar toda o parte de una macro en una nueva macro. Una vez creada una macro, puede asignarla a un objeto (como un botón de la barra de herramientas, un gráfico o un control) para que pueda ejecutarla haciendo clic en ese objeto. Si ya no usa una macro, puede eliminarla</a:t>
            </a:r>
          </a:p>
        </p:txBody>
      </p:sp>
    </p:spTree>
    <p:extLst>
      <p:ext uri="{BB962C8B-B14F-4D97-AF65-F5344CB8AC3E}">
        <p14:creationId xmlns:p14="http://schemas.microsoft.com/office/powerpoint/2010/main" val="3761106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229BAD-6573-8215-787A-12715CDC7EF8}"/>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1619F10E-964C-09FD-BB49-9219262C2BE3}"/>
              </a:ext>
            </a:extLst>
          </p:cNvPr>
          <p:cNvSpPr txBox="1"/>
          <p:nvPr/>
        </p:nvSpPr>
        <p:spPr>
          <a:xfrm>
            <a:off x="3525820" y="1747548"/>
            <a:ext cx="2272552" cy="680251"/>
          </a:xfrm>
          <a:prstGeom prst="rect">
            <a:avLst/>
          </a:prstGeom>
          <a:noFill/>
        </p:spPr>
        <p:txBody>
          <a:bodyPr wrap="square" rtlCol="0">
            <a:spAutoFit/>
          </a:bodyPr>
          <a:lstStyle/>
          <a:p>
            <a:pPr algn="just">
              <a:lnSpc>
                <a:spcPct val="107000"/>
              </a:lnSpc>
              <a:spcBef>
                <a:spcPts val="600"/>
              </a:spcBef>
              <a:spcAft>
                <a:spcPts val="300"/>
              </a:spcAft>
            </a:pPr>
            <a:r>
              <a:rPr lang="es-CL" sz="3850" noProof="0" dirty="0">
                <a:solidFill>
                  <a:srgbClr val="120280"/>
                </a:solidFill>
                <a:latin typeface="Etna Sans Serif"/>
              </a:rPr>
              <a:t>Macros</a:t>
            </a:r>
          </a:p>
        </p:txBody>
      </p:sp>
      <p:sp>
        <p:nvSpPr>
          <p:cNvPr id="4" name="CuadroTexto 3">
            <a:extLst>
              <a:ext uri="{FF2B5EF4-FFF2-40B4-BE49-F238E27FC236}">
                <a16:creationId xmlns:a16="http://schemas.microsoft.com/office/drawing/2014/main" id="{C16C3BD6-7028-1869-DCA1-99FB8BDC00DC}"/>
              </a:ext>
            </a:extLst>
          </p:cNvPr>
          <p:cNvSpPr txBox="1"/>
          <p:nvPr/>
        </p:nvSpPr>
        <p:spPr>
          <a:xfrm>
            <a:off x="494071" y="2719703"/>
            <a:ext cx="8036743" cy="2554545"/>
          </a:xfrm>
          <a:prstGeom prst="rect">
            <a:avLst/>
          </a:prstGeom>
          <a:noFill/>
        </p:spPr>
        <p:txBody>
          <a:bodyPr wrap="square">
            <a:spAutoFit/>
          </a:bodyPr>
          <a:lstStyle/>
          <a:p>
            <a:pPr algn="just">
              <a:spcBef>
                <a:spcPts val="300"/>
              </a:spcBef>
              <a:spcAft>
                <a:spcPts val="150"/>
              </a:spcAft>
            </a:pPr>
            <a:r>
              <a:rPr lang="es-CL" sz="2000" kern="100" noProof="0" dirty="0">
                <a:solidFill>
                  <a:srgbClr val="002060"/>
                </a:solidFill>
                <a:latin typeface="Arial" panose="020B0604020202020204" pitchFamily="34" charset="0"/>
                <a:ea typeface="Aptos" panose="020B0004020202020204" pitchFamily="34" charset="0"/>
                <a:cs typeface="Arial" panose="020B0604020202020204" pitchFamily="34" charset="0"/>
              </a:rPr>
              <a:t>Para automatizar una tarea repetitiva, puede grabar rápidamente una macro en Microsoft Office Excel. También puede crear una macro utilizando el Editor de Visual Basic en Microsoft Visual Basic para escribir sus propios scripts de macro o para copiar toda o parte de una macro en una nueva macro. Una vez creada una macro, puede asignarla a un objeto (como un botón de la barra de herramientas, un gráfico o un control) para que pueda ejecutarla haciendo clic en ese objeto. Si ya no usa una macro, puede eliminarla</a:t>
            </a:r>
          </a:p>
        </p:txBody>
      </p:sp>
    </p:spTree>
    <p:extLst>
      <p:ext uri="{BB962C8B-B14F-4D97-AF65-F5344CB8AC3E}">
        <p14:creationId xmlns:p14="http://schemas.microsoft.com/office/powerpoint/2010/main" val="3990558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420A51-C944-221C-7921-EB01B506C124}"/>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F5848C1A-0BDA-C791-02A9-A10C17212846}"/>
              </a:ext>
            </a:extLst>
          </p:cNvPr>
          <p:cNvSpPr txBox="1"/>
          <p:nvPr/>
        </p:nvSpPr>
        <p:spPr>
          <a:xfrm>
            <a:off x="3528507" y="1986698"/>
            <a:ext cx="2086984" cy="680251"/>
          </a:xfrm>
          <a:prstGeom prst="rect">
            <a:avLst/>
          </a:prstGeom>
          <a:noFill/>
        </p:spPr>
        <p:txBody>
          <a:bodyPr wrap="square" rtlCol="0">
            <a:spAutoFit/>
          </a:bodyPr>
          <a:lstStyle/>
          <a:p>
            <a:pPr algn="just">
              <a:lnSpc>
                <a:spcPct val="107000"/>
              </a:lnSpc>
              <a:spcBef>
                <a:spcPts val="600"/>
              </a:spcBef>
              <a:spcAft>
                <a:spcPts val="300"/>
              </a:spcAft>
            </a:pPr>
            <a:r>
              <a:rPr lang="es-CL" sz="3850" noProof="0" dirty="0">
                <a:solidFill>
                  <a:srgbClr val="120280"/>
                </a:solidFill>
                <a:latin typeface="Etna Sans Serif"/>
              </a:rPr>
              <a:t>Macros</a:t>
            </a:r>
          </a:p>
        </p:txBody>
      </p:sp>
      <p:sp>
        <p:nvSpPr>
          <p:cNvPr id="4" name="CuadroTexto 3">
            <a:extLst>
              <a:ext uri="{FF2B5EF4-FFF2-40B4-BE49-F238E27FC236}">
                <a16:creationId xmlns:a16="http://schemas.microsoft.com/office/drawing/2014/main" id="{DBCD07A0-FCE6-57F7-AB6A-9D6B0F8E1DDA}"/>
              </a:ext>
            </a:extLst>
          </p:cNvPr>
          <p:cNvSpPr txBox="1"/>
          <p:nvPr/>
        </p:nvSpPr>
        <p:spPr>
          <a:xfrm>
            <a:off x="597526" y="2847419"/>
            <a:ext cx="7948947" cy="1323439"/>
          </a:xfrm>
          <a:prstGeom prst="rect">
            <a:avLst/>
          </a:prstGeom>
          <a:noFill/>
        </p:spPr>
        <p:txBody>
          <a:bodyPr wrap="square">
            <a:spAutoFit/>
          </a:bodyPr>
          <a:lstStyle/>
          <a:p>
            <a:pPr algn="just">
              <a:spcBef>
                <a:spcPts val="300"/>
              </a:spcBef>
              <a:spcAft>
                <a:spcPts val="150"/>
              </a:spcAft>
            </a:pPr>
            <a:r>
              <a:rPr lang="es-CL" sz="2000" kern="100" noProof="0" dirty="0">
                <a:solidFill>
                  <a:srgbClr val="002060"/>
                </a:solidFill>
                <a:latin typeface="Arial" panose="020B0604020202020204" pitchFamily="34" charset="0"/>
                <a:ea typeface="Aptos" panose="020B0004020202020204" pitchFamily="34" charset="0"/>
                <a:cs typeface="Arial" panose="020B0604020202020204" pitchFamily="34" charset="0"/>
              </a:rPr>
              <a:t>Cuando graba una macro, la grabadora de macros graba todos los pasos necesarios para completar las acciones que desea que realice la macro. En los pasos grabados no se incluye el desplazamiento por la cinta de opciones.</a:t>
            </a:r>
          </a:p>
        </p:txBody>
      </p:sp>
    </p:spTree>
    <p:extLst>
      <p:ext uri="{BB962C8B-B14F-4D97-AF65-F5344CB8AC3E}">
        <p14:creationId xmlns:p14="http://schemas.microsoft.com/office/powerpoint/2010/main" val="41785318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A4649DB0-2BA9-AC48-3874-CB419E693703}"/>
              </a:ext>
            </a:extLst>
          </p:cNvPr>
          <p:cNvSpPr txBox="1"/>
          <p:nvPr/>
        </p:nvSpPr>
        <p:spPr>
          <a:xfrm>
            <a:off x="809513" y="2290567"/>
            <a:ext cx="7524974" cy="3054682"/>
          </a:xfrm>
          <a:prstGeom prst="rect">
            <a:avLst/>
          </a:prstGeom>
          <a:noFill/>
        </p:spPr>
        <p:txBody>
          <a:bodyPr wrap="square">
            <a:spAutoFit/>
          </a:bodyPr>
          <a:lstStyle/>
          <a:p>
            <a:pPr algn="just">
              <a:spcBef>
                <a:spcPts val="300"/>
              </a:spcBef>
              <a:spcAft>
                <a:spcPts val="150"/>
              </a:spcAft>
            </a:pPr>
            <a:r>
              <a:rPr lang="es-CL" sz="2000" kern="100" noProof="0" dirty="0">
                <a:solidFill>
                  <a:srgbClr val="002060"/>
                </a:solidFill>
                <a:latin typeface="Arial" panose="020B0604020202020204" pitchFamily="34" charset="0"/>
                <a:ea typeface="Aptos" panose="020B0004020202020204" pitchFamily="34" charset="0"/>
                <a:cs typeface="Arial" panose="020B0604020202020204" pitchFamily="34" charset="0"/>
              </a:rPr>
              <a:t>1.Si la ficha Programador no está disponible, haga lo siguiente para mostrarla:</a:t>
            </a:r>
          </a:p>
          <a:p>
            <a:pPr algn="just">
              <a:spcBef>
                <a:spcPts val="300"/>
              </a:spcBef>
              <a:spcAft>
                <a:spcPts val="150"/>
              </a:spcAft>
            </a:pPr>
            <a:r>
              <a:rPr lang="es-CL" sz="2000" kern="100" noProof="0" dirty="0">
                <a:solidFill>
                  <a:srgbClr val="002060"/>
                </a:solidFill>
                <a:latin typeface="Arial" panose="020B0604020202020204" pitchFamily="34" charset="0"/>
                <a:ea typeface="Aptos" panose="020B0004020202020204" pitchFamily="34" charset="0"/>
                <a:cs typeface="Arial" panose="020B0604020202020204" pitchFamily="34" charset="0"/>
              </a:rPr>
              <a:t>a. Haga clic en el Botón Archivo y, a continuación, haga clic en OPCIONES DE EXCEL.</a:t>
            </a:r>
          </a:p>
          <a:p>
            <a:pPr algn="just">
              <a:spcBef>
                <a:spcPts val="300"/>
              </a:spcBef>
              <a:spcAft>
                <a:spcPts val="150"/>
              </a:spcAft>
            </a:pPr>
            <a:endParaRPr lang="es-CL" sz="2000" kern="100" noProof="0" dirty="0">
              <a:solidFill>
                <a:srgbClr val="002060"/>
              </a:solidFill>
              <a:latin typeface="Arial" panose="020B0604020202020204" pitchFamily="34" charset="0"/>
              <a:ea typeface="Aptos" panose="020B0004020202020204" pitchFamily="34" charset="0"/>
              <a:cs typeface="Arial" panose="020B0604020202020204" pitchFamily="34" charset="0"/>
            </a:endParaRPr>
          </a:p>
          <a:p>
            <a:pPr algn="just">
              <a:spcBef>
                <a:spcPts val="300"/>
              </a:spcBef>
              <a:spcAft>
                <a:spcPts val="150"/>
              </a:spcAft>
            </a:pPr>
            <a:r>
              <a:rPr lang="es-CL" sz="2000" kern="100" noProof="0" dirty="0">
                <a:solidFill>
                  <a:srgbClr val="002060"/>
                </a:solidFill>
                <a:latin typeface="Arial" panose="020B0604020202020204" pitchFamily="34" charset="0"/>
                <a:ea typeface="Aptos" panose="020B0004020202020204" pitchFamily="34" charset="0"/>
                <a:cs typeface="Arial" panose="020B0604020202020204" pitchFamily="34" charset="0"/>
              </a:rPr>
              <a:t>b. Seleccionar Personalizar cinta de Opciones. En la vista lateral, aparecerán todas las cintas de opciones disponibles. Entre ellas la cinta de opciones programador. Active la casilla de verificación correspondiente y, a continuación, haga clic en ACEPTAR.</a:t>
            </a:r>
          </a:p>
        </p:txBody>
      </p:sp>
    </p:spTree>
    <p:extLst>
      <p:ext uri="{BB962C8B-B14F-4D97-AF65-F5344CB8AC3E}">
        <p14:creationId xmlns:p14="http://schemas.microsoft.com/office/powerpoint/2010/main" val="1700367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A26C2E02-173C-7B9A-4F54-6004B921DC58}"/>
              </a:ext>
            </a:extLst>
          </p:cNvPr>
          <p:cNvPicPr>
            <a:picLocks noChangeAspect="1"/>
          </p:cNvPicPr>
          <p:nvPr/>
        </p:nvPicPr>
        <p:blipFill>
          <a:blip r:embed="rId2"/>
          <a:stretch>
            <a:fillRect/>
          </a:stretch>
        </p:blipFill>
        <p:spPr>
          <a:xfrm>
            <a:off x="172123" y="131605"/>
            <a:ext cx="8799754" cy="6692976"/>
          </a:xfrm>
          <a:prstGeom prst="rect">
            <a:avLst/>
          </a:prstGeom>
        </p:spPr>
      </p:pic>
    </p:spTree>
    <p:extLst>
      <p:ext uri="{BB962C8B-B14F-4D97-AF65-F5344CB8AC3E}">
        <p14:creationId xmlns:p14="http://schemas.microsoft.com/office/powerpoint/2010/main" val="3628193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D4F2A5-83C0-0005-E550-B43A56E13B4C}"/>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7C300B2C-7D92-E98E-1A3E-203B00B517D0}"/>
              </a:ext>
            </a:extLst>
          </p:cNvPr>
          <p:cNvSpPr txBox="1"/>
          <p:nvPr/>
        </p:nvSpPr>
        <p:spPr>
          <a:xfrm>
            <a:off x="2743200" y="1670382"/>
            <a:ext cx="3657600" cy="680251"/>
          </a:xfrm>
          <a:prstGeom prst="rect">
            <a:avLst/>
          </a:prstGeom>
          <a:noFill/>
        </p:spPr>
        <p:txBody>
          <a:bodyPr wrap="square" rtlCol="0">
            <a:spAutoFit/>
          </a:bodyPr>
          <a:lstStyle/>
          <a:p>
            <a:pPr algn="just">
              <a:lnSpc>
                <a:spcPct val="107000"/>
              </a:lnSpc>
              <a:spcBef>
                <a:spcPts val="600"/>
              </a:spcBef>
              <a:spcAft>
                <a:spcPts val="300"/>
              </a:spcAft>
            </a:pPr>
            <a:r>
              <a:rPr lang="es-CL" sz="3850" noProof="0" dirty="0">
                <a:solidFill>
                  <a:srgbClr val="120280"/>
                </a:solidFill>
                <a:latin typeface="Etna Sans Serif"/>
              </a:rPr>
              <a:t>Grabar macros</a:t>
            </a:r>
          </a:p>
        </p:txBody>
      </p:sp>
      <p:sp>
        <p:nvSpPr>
          <p:cNvPr id="4" name="CuadroTexto 3">
            <a:extLst>
              <a:ext uri="{FF2B5EF4-FFF2-40B4-BE49-F238E27FC236}">
                <a16:creationId xmlns:a16="http://schemas.microsoft.com/office/drawing/2014/main" id="{5109DA4F-E460-DEA5-27D3-A5FE393E14B1}"/>
              </a:ext>
            </a:extLst>
          </p:cNvPr>
          <p:cNvSpPr txBox="1"/>
          <p:nvPr/>
        </p:nvSpPr>
        <p:spPr>
          <a:xfrm>
            <a:off x="461798" y="2397724"/>
            <a:ext cx="7849829" cy="367216"/>
          </a:xfrm>
          <a:prstGeom prst="rect">
            <a:avLst/>
          </a:prstGeom>
          <a:noFill/>
        </p:spPr>
        <p:txBody>
          <a:bodyPr wrap="square">
            <a:spAutoFit/>
          </a:bodyPr>
          <a:lstStyle/>
          <a:p>
            <a:pPr>
              <a:spcBef>
                <a:spcPts val="300"/>
              </a:spcBef>
              <a:spcAft>
                <a:spcPts val="150"/>
              </a:spcAft>
            </a:pPr>
            <a:r>
              <a:rPr lang="es-CL" kern="100" noProof="0" dirty="0">
                <a:solidFill>
                  <a:srgbClr val="002060"/>
                </a:solidFill>
                <a:latin typeface="Arial" panose="020B0604020202020204" pitchFamily="34" charset="0"/>
                <a:ea typeface="Aptos" panose="020B0004020202020204" pitchFamily="34" charset="0"/>
                <a:cs typeface="Arial" panose="020B0604020202020204" pitchFamily="34" charset="0"/>
              </a:rPr>
              <a:t>En la ficha programador, en el grupo Código, haga clic en Grabar macro.</a:t>
            </a:r>
          </a:p>
        </p:txBody>
      </p:sp>
      <p:pic>
        <p:nvPicPr>
          <p:cNvPr id="3" name="Imagen 2">
            <a:extLst>
              <a:ext uri="{FF2B5EF4-FFF2-40B4-BE49-F238E27FC236}">
                <a16:creationId xmlns:a16="http://schemas.microsoft.com/office/drawing/2014/main" id="{7B9CB1C2-7FEB-A931-1028-10E7D261BB46}"/>
              </a:ext>
            </a:extLst>
          </p:cNvPr>
          <p:cNvPicPr>
            <a:picLocks noChangeAspect="1"/>
          </p:cNvPicPr>
          <p:nvPr/>
        </p:nvPicPr>
        <p:blipFill>
          <a:blip r:embed="rId2"/>
          <a:stretch>
            <a:fillRect/>
          </a:stretch>
        </p:blipFill>
        <p:spPr>
          <a:xfrm>
            <a:off x="905078" y="5094607"/>
            <a:ext cx="2873288" cy="1062575"/>
          </a:xfrm>
          <a:prstGeom prst="rect">
            <a:avLst/>
          </a:prstGeom>
        </p:spPr>
      </p:pic>
      <p:sp>
        <p:nvSpPr>
          <p:cNvPr id="5" name="CuadroTexto 4">
            <a:extLst>
              <a:ext uri="{FF2B5EF4-FFF2-40B4-BE49-F238E27FC236}">
                <a16:creationId xmlns:a16="http://schemas.microsoft.com/office/drawing/2014/main" id="{8F93A176-47DF-A321-38A6-36C246144FBB}"/>
              </a:ext>
            </a:extLst>
          </p:cNvPr>
          <p:cNvSpPr txBox="1"/>
          <p:nvPr/>
        </p:nvSpPr>
        <p:spPr>
          <a:xfrm>
            <a:off x="494071" y="2815157"/>
            <a:ext cx="8305684" cy="2095445"/>
          </a:xfrm>
          <a:prstGeom prst="rect">
            <a:avLst/>
          </a:prstGeom>
          <a:noFill/>
        </p:spPr>
        <p:txBody>
          <a:bodyPr wrap="square">
            <a:spAutoFit/>
          </a:bodyPr>
          <a:lstStyle/>
          <a:p>
            <a:pPr algn="just">
              <a:spcBef>
                <a:spcPts val="300"/>
              </a:spcBef>
              <a:spcAft>
                <a:spcPts val="150"/>
              </a:spcAft>
            </a:pPr>
            <a:r>
              <a:rPr lang="es-CL" kern="100" noProof="0" dirty="0">
                <a:solidFill>
                  <a:srgbClr val="002060"/>
                </a:solidFill>
                <a:latin typeface="Arial" panose="020B0604020202020204" pitchFamily="34" charset="0"/>
                <a:ea typeface="Aptos" panose="020B0004020202020204" pitchFamily="34" charset="0"/>
                <a:cs typeface="Arial" panose="020B0604020202020204" pitchFamily="34" charset="0"/>
              </a:rPr>
              <a:t>En el cuadro Nombre de la macro, escriba un nombre para la macro.</a:t>
            </a:r>
          </a:p>
          <a:p>
            <a:pPr algn="just">
              <a:spcBef>
                <a:spcPts val="300"/>
              </a:spcBef>
              <a:spcAft>
                <a:spcPts val="150"/>
              </a:spcAft>
            </a:pPr>
            <a:r>
              <a:rPr lang="es-CL" kern="100" noProof="0" dirty="0">
                <a:solidFill>
                  <a:srgbClr val="002060"/>
                </a:solidFill>
                <a:latin typeface="Arial" panose="020B0604020202020204" pitchFamily="34" charset="0"/>
                <a:ea typeface="Aptos" panose="020B0004020202020204" pitchFamily="34" charset="0"/>
                <a:cs typeface="Arial" panose="020B0604020202020204" pitchFamily="34" charset="0"/>
              </a:rPr>
              <a:t>El primer carácter del nombre de la macro debe ser una letra. Los caracteres posteriores pueden ser letras, números o caracteres de subrayado. No pueden usarse espacios en un nombre de macro; puede utilizarse un carácter de subrayado para separar palabras. Si utiliza un nombre de macro que también es una referencia de celda, puede aparecer un mensaje de error indicando que el nombre de la macro no es válido</a:t>
            </a:r>
          </a:p>
        </p:txBody>
      </p:sp>
      <p:pic>
        <p:nvPicPr>
          <p:cNvPr id="9" name="Imagen 8">
            <a:extLst>
              <a:ext uri="{FF2B5EF4-FFF2-40B4-BE49-F238E27FC236}">
                <a16:creationId xmlns:a16="http://schemas.microsoft.com/office/drawing/2014/main" id="{A5C6E901-1658-F8AA-7CAF-8962AA7761DC}"/>
              </a:ext>
            </a:extLst>
          </p:cNvPr>
          <p:cNvPicPr>
            <a:picLocks noChangeAspect="1"/>
          </p:cNvPicPr>
          <p:nvPr/>
        </p:nvPicPr>
        <p:blipFill>
          <a:blip r:embed="rId3"/>
          <a:stretch>
            <a:fillRect/>
          </a:stretch>
        </p:blipFill>
        <p:spPr>
          <a:xfrm>
            <a:off x="5931797" y="4641998"/>
            <a:ext cx="2470706" cy="2035567"/>
          </a:xfrm>
          <a:prstGeom prst="rect">
            <a:avLst/>
          </a:prstGeom>
        </p:spPr>
      </p:pic>
      <p:sp>
        <p:nvSpPr>
          <p:cNvPr id="10" name="CuadroTexto 9">
            <a:extLst>
              <a:ext uri="{FF2B5EF4-FFF2-40B4-BE49-F238E27FC236}">
                <a16:creationId xmlns:a16="http://schemas.microsoft.com/office/drawing/2014/main" id="{8348A328-85D9-2DF9-881F-DC95F82DC686}"/>
              </a:ext>
            </a:extLst>
          </p:cNvPr>
          <p:cNvSpPr txBox="1"/>
          <p:nvPr/>
        </p:nvSpPr>
        <p:spPr>
          <a:xfrm>
            <a:off x="199576" y="6330394"/>
            <a:ext cx="5087247" cy="307072"/>
          </a:xfrm>
          <a:prstGeom prst="rect">
            <a:avLst/>
          </a:prstGeom>
          <a:noFill/>
        </p:spPr>
        <p:txBody>
          <a:bodyPr wrap="square">
            <a:spAutoFit/>
          </a:bodyPr>
          <a:lstStyle/>
          <a:p>
            <a:pPr algn="just" fontAlgn="base">
              <a:lnSpc>
                <a:spcPct val="107000"/>
              </a:lnSpc>
              <a:spcBef>
                <a:spcPts val="300"/>
              </a:spcBef>
              <a:spcAft>
                <a:spcPts val="150"/>
              </a:spcAft>
            </a:pPr>
            <a:r>
              <a:rPr lang="es-CL" sz="1350" kern="100" noProof="0" dirty="0">
                <a:solidFill>
                  <a:srgbClr val="002060"/>
                </a:solidFill>
                <a:latin typeface="Aptos" panose="020B0004020202020204" pitchFamily="34" charset="0"/>
                <a:cs typeface="Times New Roman" panose="02020603050405020304" pitchFamily="18" charset="0"/>
              </a:rPr>
              <a:t>Nota : También se encuentra en la ficha vista grupo macros </a:t>
            </a:r>
          </a:p>
        </p:txBody>
      </p:sp>
    </p:spTree>
    <p:extLst>
      <p:ext uri="{BB962C8B-B14F-4D97-AF65-F5344CB8AC3E}">
        <p14:creationId xmlns:p14="http://schemas.microsoft.com/office/powerpoint/2010/main" val="30518081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7BAB77-63F3-D84E-E91F-38F70BC1FF6B}"/>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DFBFEBA1-BE11-BC67-9B9E-491D32D10746}"/>
              </a:ext>
            </a:extLst>
          </p:cNvPr>
          <p:cNvSpPr txBox="1"/>
          <p:nvPr/>
        </p:nvSpPr>
        <p:spPr>
          <a:xfrm>
            <a:off x="2137865" y="1611279"/>
            <a:ext cx="4666021" cy="680251"/>
          </a:xfrm>
          <a:prstGeom prst="rect">
            <a:avLst/>
          </a:prstGeom>
          <a:noFill/>
        </p:spPr>
        <p:txBody>
          <a:bodyPr wrap="square" rtlCol="0">
            <a:spAutoFit/>
          </a:bodyPr>
          <a:lstStyle/>
          <a:p>
            <a:pPr algn="just">
              <a:lnSpc>
                <a:spcPct val="107000"/>
              </a:lnSpc>
              <a:spcBef>
                <a:spcPts val="600"/>
              </a:spcBef>
              <a:spcAft>
                <a:spcPts val="300"/>
              </a:spcAft>
            </a:pPr>
            <a:r>
              <a:rPr lang="es-CL" sz="3850" noProof="0" dirty="0">
                <a:solidFill>
                  <a:srgbClr val="120280"/>
                </a:solidFill>
                <a:latin typeface="Etna Sans Serif"/>
              </a:rPr>
              <a:t> Ejecutar una macro</a:t>
            </a:r>
          </a:p>
        </p:txBody>
      </p:sp>
      <p:sp>
        <p:nvSpPr>
          <p:cNvPr id="4" name="CuadroTexto 3">
            <a:extLst>
              <a:ext uri="{FF2B5EF4-FFF2-40B4-BE49-F238E27FC236}">
                <a16:creationId xmlns:a16="http://schemas.microsoft.com/office/drawing/2014/main" id="{ADBB07CA-7F08-0753-5CDA-8B42891936E8}"/>
              </a:ext>
            </a:extLst>
          </p:cNvPr>
          <p:cNvSpPr txBox="1"/>
          <p:nvPr/>
        </p:nvSpPr>
        <p:spPr>
          <a:xfrm>
            <a:off x="180189" y="2316571"/>
            <a:ext cx="5659868" cy="4034438"/>
          </a:xfrm>
          <a:prstGeom prst="rect">
            <a:avLst/>
          </a:prstGeom>
          <a:noFill/>
        </p:spPr>
        <p:txBody>
          <a:bodyPr wrap="square">
            <a:spAutoFit/>
          </a:bodyPr>
          <a:lstStyle/>
          <a:p>
            <a:pPr algn="just">
              <a:spcBef>
                <a:spcPts val="300"/>
              </a:spcBef>
              <a:spcAft>
                <a:spcPts val="150"/>
              </a:spcAft>
            </a:pPr>
            <a:r>
              <a:rPr lang="es-CL" kern="100" noProof="0" dirty="0">
                <a:solidFill>
                  <a:srgbClr val="002060"/>
                </a:solidFill>
                <a:latin typeface="Arial" panose="020B0604020202020204" pitchFamily="34" charset="0"/>
                <a:ea typeface="Aptos" panose="020B0004020202020204" pitchFamily="34" charset="0"/>
                <a:cs typeface="Arial" panose="020B0604020202020204" pitchFamily="34" charset="0"/>
              </a:rPr>
              <a:t>Una vez creada una macro, la podremos ejecutar las veces que queramos. Antes de dar la orden de ejecución de la macro, dependiendo del tipo de macro que sea, será necesario seleccionar o no las celdas que queramos queden afectadas por las acciones de la macro. Por ejemplo si hemos creado una macro que automáticamente da formato a las celdas seleccionadas, tendremos que seleccionar las celdas previamente antes de ejecutar la macro.</a:t>
            </a:r>
          </a:p>
          <a:p>
            <a:pPr algn="just">
              <a:spcBef>
                <a:spcPts val="300"/>
              </a:spcBef>
              <a:spcAft>
                <a:spcPts val="150"/>
              </a:spcAft>
            </a:pPr>
            <a:r>
              <a:rPr lang="es-CL" kern="100" noProof="0" dirty="0">
                <a:solidFill>
                  <a:srgbClr val="002060"/>
                </a:solidFill>
                <a:latin typeface="Arial" panose="020B0604020202020204" pitchFamily="34" charset="0"/>
                <a:ea typeface="Aptos" panose="020B0004020202020204" pitchFamily="34" charset="0"/>
                <a:cs typeface="Arial" panose="020B0604020202020204" pitchFamily="34" charset="0"/>
              </a:rPr>
              <a:t>Para ejecutar la macro debemos acceder al menú Ver Macros..., que se encuentra en el menú Macros de la pestaña Vista, y nos aparece el cuadro de diálogo Macro como el que vemos en la imagen donde tenemos una lista con las macros creadas.</a:t>
            </a:r>
          </a:p>
        </p:txBody>
      </p:sp>
      <p:pic>
        <p:nvPicPr>
          <p:cNvPr id="5" name="Imagen 4">
            <a:extLst>
              <a:ext uri="{FF2B5EF4-FFF2-40B4-BE49-F238E27FC236}">
                <a16:creationId xmlns:a16="http://schemas.microsoft.com/office/drawing/2014/main" id="{D2127CA4-5893-CF9D-9498-397EAE0E863C}"/>
              </a:ext>
            </a:extLst>
          </p:cNvPr>
          <p:cNvPicPr>
            <a:picLocks noChangeAspect="1"/>
          </p:cNvPicPr>
          <p:nvPr/>
        </p:nvPicPr>
        <p:blipFill>
          <a:blip r:embed="rId3"/>
          <a:stretch>
            <a:fillRect/>
          </a:stretch>
        </p:blipFill>
        <p:spPr>
          <a:xfrm>
            <a:off x="5853505" y="2660521"/>
            <a:ext cx="3177696" cy="2995866"/>
          </a:xfrm>
          <a:prstGeom prst="rect">
            <a:avLst/>
          </a:prstGeom>
        </p:spPr>
      </p:pic>
    </p:spTree>
    <p:extLst>
      <p:ext uri="{BB962C8B-B14F-4D97-AF65-F5344CB8AC3E}">
        <p14:creationId xmlns:p14="http://schemas.microsoft.com/office/powerpoint/2010/main" val="40981812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7158A7-3FC3-752F-6A84-20CF65A6C6AA}"/>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FF9D25D4-9DF8-0D10-3994-C07439110E51}"/>
              </a:ext>
            </a:extLst>
          </p:cNvPr>
          <p:cNvSpPr txBox="1"/>
          <p:nvPr/>
        </p:nvSpPr>
        <p:spPr>
          <a:xfrm>
            <a:off x="1116430" y="2087029"/>
            <a:ext cx="6756596" cy="680251"/>
          </a:xfrm>
          <a:prstGeom prst="rect">
            <a:avLst/>
          </a:prstGeom>
          <a:noFill/>
        </p:spPr>
        <p:txBody>
          <a:bodyPr wrap="square" rtlCol="0">
            <a:spAutoFit/>
          </a:bodyPr>
          <a:lstStyle/>
          <a:p>
            <a:pPr algn="just">
              <a:lnSpc>
                <a:spcPct val="107000"/>
              </a:lnSpc>
              <a:spcBef>
                <a:spcPts val="600"/>
              </a:spcBef>
              <a:spcAft>
                <a:spcPts val="300"/>
              </a:spcAft>
            </a:pPr>
            <a:r>
              <a:rPr lang="es-CL" sz="3850" noProof="0" dirty="0">
                <a:solidFill>
                  <a:srgbClr val="120280"/>
                </a:solidFill>
                <a:latin typeface="Etna Sans Serif"/>
              </a:rPr>
              <a:t>Guardar archivos con macros</a:t>
            </a:r>
          </a:p>
        </p:txBody>
      </p:sp>
      <p:sp>
        <p:nvSpPr>
          <p:cNvPr id="5" name="CuadroTexto 4">
            <a:extLst>
              <a:ext uri="{FF2B5EF4-FFF2-40B4-BE49-F238E27FC236}">
                <a16:creationId xmlns:a16="http://schemas.microsoft.com/office/drawing/2014/main" id="{FEEAD1C0-DF58-27B9-D4A3-38D3ED680C63}"/>
              </a:ext>
            </a:extLst>
          </p:cNvPr>
          <p:cNvSpPr txBox="1"/>
          <p:nvPr/>
        </p:nvSpPr>
        <p:spPr>
          <a:xfrm>
            <a:off x="427387" y="2767280"/>
            <a:ext cx="8134683" cy="1323439"/>
          </a:xfrm>
          <a:prstGeom prst="rect">
            <a:avLst/>
          </a:prstGeom>
          <a:noFill/>
        </p:spPr>
        <p:txBody>
          <a:bodyPr wrap="square">
            <a:spAutoFit/>
          </a:bodyPr>
          <a:lstStyle/>
          <a:p>
            <a:pPr algn="just">
              <a:spcBef>
                <a:spcPts val="300"/>
              </a:spcBef>
              <a:spcAft>
                <a:spcPts val="150"/>
              </a:spcAft>
            </a:pPr>
            <a:r>
              <a:rPr lang="es-CL" sz="2000" kern="100" noProof="0" dirty="0">
                <a:solidFill>
                  <a:srgbClr val="002060"/>
                </a:solidFill>
                <a:latin typeface="Arial" panose="020B0604020202020204" pitchFamily="34" charset="0"/>
                <a:ea typeface="Aptos" panose="020B0004020202020204" pitchFamily="34" charset="0"/>
                <a:cs typeface="Arial" panose="020B0604020202020204" pitchFamily="34" charset="0"/>
              </a:rPr>
              <a:t>	Cuando guardamos un archivo y queremos que las Macros que hemos creado se almacenen con el resto de las hojas de cálculo deberemos utilizar un tipo de archivo diferente. Para ello deberemos ir la pestaña Archivo y seleccionar la opción Guardar como.</a:t>
            </a:r>
          </a:p>
        </p:txBody>
      </p:sp>
    </p:spTree>
    <p:extLst>
      <p:ext uri="{BB962C8B-B14F-4D97-AF65-F5344CB8AC3E}">
        <p14:creationId xmlns:p14="http://schemas.microsoft.com/office/powerpoint/2010/main" val="18896532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1704</TotalTime>
  <Words>656</Words>
  <Application>Microsoft Office PowerPoint</Application>
  <PresentationFormat>Presentación en pantalla (4:3)</PresentationFormat>
  <Paragraphs>24</Paragraphs>
  <Slides>11</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11</vt:i4>
      </vt:variant>
    </vt:vector>
  </HeadingPairs>
  <TitlesOfParts>
    <vt:vector size="16" baseType="lpstr">
      <vt:lpstr>Aptos</vt:lpstr>
      <vt:lpstr>Arial</vt:lpstr>
      <vt:lpstr>Calibri</vt:lpstr>
      <vt:lpstr>Etna Sans Serif</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admin</dc:creator>
  <cp:keywords/>
  <dc:description>generated using python-pptx</dc:description>
  <cp:lastModifiedBy>Cerfom Calama</cp:lastModifiedBy>
  <cp:revision>12</cp:revision>
  <dcterms:created xsi:type="dcterms:W3CDTF">2013-01-27T09:14:16Z</dcterms:created>
  <dcterms:modified xsi:type="dcterms:W3CDTF">2025-04-09T15:32:14Z</dcterms:modified>
  <cp:category/>
</cp:coreProperties>
</file>