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24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5" r:id="rId2"/>
    <p:sldId id="265" r:id="rId3"/>
    <p:sldId id="266" r:id="rId4"/>
    <p:sldId id="267" r:id="rId5"/>
    <p:sldId id="268" r:id="rId6"/>
    <p:sldId id="336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o II: Partes de la grùa horquilla" id="{60C5EAEC-DDEB-4B7D-B1A8-262C2EEAAFD2}">
          <p14:sldIdLst>
            <p14:sldId id="335"/>
            <p14:sldId id="265"/>
            <p14:sldId id="266"/>
            <p14:sldId id="267"/>
            <p14:sldId id="268"/>
            <p14:sldId id="336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E35A2F8A-1503-4C2D-8B28-0DD07441C75C}"/>
    <pc:docChg chg="undo custSel addSld delSld modSld sldOrd addSection delSection modSection">
      <pc:chgData name="Cerfom Calama" userId="6ab196ffe9424f1e" providerId="LiveId" clId="{E35A2F8A-1503-4C2D-8B28-0DD07441C75C}" dt="2025-04-14T14:22:20.367" v="20" actId="47"/>
      <pc:docMkLst>
        <pc:docMk/>
      </pc:docMkLst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258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259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261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263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264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65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66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67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68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69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70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71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72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73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74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0" sldId="275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76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77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78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79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80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81"/>
        </pc:sldMkLst>
      </pc:sldChg>
      <pc:sldChg chg="add del">
        <pc:chgData name="Cerfom Calama" userId="6ab196ffe9424f1e" providerId="LiveId" clId="{E35A2F8A-1503-4C2D-8B28-0DD07441C75C}" dt="2025-04-14T14:22:15.393" v="18" actId="47"/>
        <pc:sldMkLst>
          <pc:docMk/>
          <pc:sldMk cId="0" sldId="282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3704494953" sldId="283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2943230285" sldId="284"/>
        </pc:sldMkLst>
      </pc:sldChg>
      <pc:sldChg chg="add del">
        <pc:chgData name="Cerfom Calama" userId="6ab196ffe9424f1e" providerId="LiveId" clId="{E35A2F8A-1503-4C2D-8B28-0DD07441C75C}" dt="2025-04-14T14:22:15.393" v="18" actId="47"/>
        <pc:sldMkLst>
          <pc:docMk/>
          <pc:sldMk cId="0" sldId="285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86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87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88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89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90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92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0" sldId="293"/>
        </pc:sldMkLst>
      </pc:sldChg>
      <pc:sldChg chg="add del">
        <pc:chgData name="Cerfom Calama" userId="6ab196ffe9424f1e" providerId="LiveId" clId="{E35A2F8A-1503-4C2D-8B28-0DD07441C75C}" dt="2025-04-14T14:22:15.393" v="18" actId="47"/>
        <pc:sldMkLst>
          <pc:docMk/>
          <pc:sldMk cId="0" sldId="294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295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296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297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298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299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0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1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2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3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4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5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6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7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8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09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0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1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2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3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4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5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6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7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8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19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0" sldId="320"/>
        </pc:sldMkLst>
      </pc:sldChg>
      <pc:sldChg chg="modSp add del mod">
        <pc:chgData name="Cerfom Calama" userId="6ab196ffe9424f1e" providerId="LiveId" clId="{E35A2F8A-1503-4C2D-8B28-0DD07441C75C}" dt="2025-04-14T14:22:20.367" v="20" actId="47"/>
        <pc:sldMkLst>
          <pc:docMk/>
          <pc:sldMk cId="1845023798" sldId="325"/>
        </pc:sldMkLst>
        <pc:spChg chg="mod">
          <ac:chgData name="Cerfom Calama" userId="6ab196ffe9424f1e" providerId="LiveId" clId="{E35A2F8A-1503-4C2D-8B28-0DD07441C75C}" dt="2025-04-14T14:21:45.018" v="14" actId="27636"/>
          <ac:spMkLst>
            <pc:docMk/>
            <pc:sldMk cId="1845023798" sldId="325"/>
            <ac:spMk id="3" creationId="{00000000-0000-0000-0000-000000000000}"/>
          </ac:spMkLst>
        </pc:spChg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422439917" sldId="326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329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0" sldId="330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2267153954" sldId="331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2024121424" sldId="332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703151403" sldId="333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3423080175" sldId="335"/>
        </pc:sldMkLst>
      </pc:sldChg>
      <pc:sldChg chg="add">
        <pc:chgData name="Cerfom Calama" userId="6ab196ffe9424f1e" providerId="LiveId" clId="{E35A2F8A-1503-4C2D-8B28-0DD07441C75C}" dt="2025-04-14T14:21:44.535" v="9" actId="47"/>
        <pc:sldMkLst>
          <pc:docMk/>
          <pc:sldMk cId="1706398316" sldId="336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1161683672" sldId="337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448706485" sldId="338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2501891157" sldId="339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3946025916" sldId="340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2054655594" sldId="341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4074011418" sldId="342"/>
        </pc:sldMkLst>
      </pc:sldChg>
      <pc:sldChg chg="add del">
        <pc:chgData name="Cerfom Calama" userId="6ab196ffe9424f1e" providerId="LiveId" clId="{E35A2F8A-1503-4C2D-8B28-0DD07441C75C}" dt="2025-04-14T14:22:15.393" v="18" actId="47"/>
        <pc:sldMkLst>
          <pc:docMk/>
          <pc:sldMk cId="465422610" sldId="343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2815570247" sldId="344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4038408492" sldId="345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530053323" sldId="346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2448560477" sldId="347"/>
        </pc:sldMkLst>
      </pc:sldChg>
      <pc:sldChg chg="add del">
        <pc:chgData name="Cerfom Calama" userId="6ab196ffe9424f1e" providerId="LiveId" clId="{E35A2F8A-1503-4C2D-8B28-0DD07441C75C}" dt="2025-04-14T14:22:17.597" v="19" actId="47"/>
        <pc:sldMkLst>
          <pc:docMk/>
          <pc:sldMk cId="222646003" sldId="348"/>
        </pc:sldMkLst>
      </pc:sldChg>
      <pc:sldChg chg="add del">
        <pc:chgData name="Cerfom Calama" userId="6ab196ffe9424f1e" providerId="LiveId" clId="{E35A2F8A-1503-4C2D-8B28-0DD07441C75C}" dt="2025-04-14T14:22:15.393" v="18" actId="47"/>
        <pc:sldMkLst>
          <pc:docMk/>
          <pc:sldMk cId="3621195673" sldId="349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999932439" sldId="350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389760603" sldId="351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4220041633" sldId="352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4071766530" sldId="353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3483934043" sldId="354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839581664" sldId="355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3411700153" sldId="356"/>
        </pc:sldMkLst>
      </pc:sldChg>
      <pc:sldChg chg="modSp add del mod">
        <pc:chgData name="Cerfom Calama" userId="6ab196ffe9424f1e" providerId="LiveId" clId="{E35A2F8A-1503-4C2D-8B28-0DD07441C75C}" dt="2025-04-14T14:22:20.367" v="20" actId="47"/>
        <pc:sldMkLst>
          <pc:docMk/>
          <pc:sldMk cId="3067884598" sldId="357"/>
        </pc:sldMkLst>
        <pc:spChg chg="mod">
          <ac:chgData name="Cerfom Calama" userId="6ab196ffe9424f1e" providerId="LiveId" clId="{E35A2F8A-1503-4C2D-8B28-0DD07441C75C}" dt="2025-04-14T14:21:44.981" v="13" actId="27636"/>
          <ac:spMkLst>
            <pc:docMk/>
            <pc:sldMk cId="3067884598" sldId="357"/>
            <ac:spMk id="3" creationId="{BD79F9DD-07AE-0A07-DFF1-9A10FCBC31DD}"/>
          </ac:spMkLst>
        </pc:spChg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1975667085" sldId="358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626642854" sldId="359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3775762721" sldId="360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3478446197" sldId="361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2406930732" sldId="362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137591548" sldId="363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734552658" sldId="364"/>
        </pc:sldMkLst>
      </pc:sldChg>
      <pc:sldChg chg="add del">
        <pc:chgData name="Cerfom Calama" userId="6ab196ffe9424f1e" providerId="LiveId" clId="{E35A2F8A-1503-4C2D-8B28-0DD07441C75C}" dt="2025-04-14T14:22:20.367" v="20" actId="47"/>
        <pc:sldMkLst>
          <pc:docMk/>
          <pc:sldMk cId="1004029263" sldId="365"/>
        </pc:sldMkLst>
      </pc:sldChg>
      <pc:sldChg chg="del ord">
        <pc:chgData name="Cerfom Calama" userId="6ab196ffe9424f1e" providerId="LiveId" clId="{E35A2F8A-1503-4C2D-8B28-0DD07441C75C}" dt="2025-04-14T14:21:56.725" v="15" actId="47"/>
        <pc:sldMkLst>
          <pc:docMk/>
          <pc:sldMk cId="44706652" sldId="416"/>
        </pc:sldMkLst>
      </pc:sldChg>
      <pc:sldChg chg="del">
        <pc:chgData name="Cerfom Calama" userId="6ab196ffe9424f1e" providerId="LiveId" clId="{E35A2F8A-1503-4C2D-8B28-0DD07441C75C}" dt="2025-04-14T14:21:56.725" v="15" actId="47"/>
        <pc:sldMkLst>
          <pc:docMk/>
          <pc:sldMk cId="1352262124" sldId="4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14-04-2025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14-04-2025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uasamg.com/montacargas_4ton-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groupspa.cl/cursos-disponible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rvicegroupspa.cl/cursos-disponibles/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gnshop.cl/producto/senaletica-puntos-de-apoy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>
            <a:extLst>
              <a:ext uri="{FF2B5EF4-FFF2-40B4-BE49-F238E27FC236}">
                <a16:creationId xmlns:a16="http://schemas.microsoft.com/office/drawing/2014/main" id="{49F70832-9467-2746-3F09-9B001468AA41}"/>
              </a:ext>
            </a:extLst>
          </p:cNvPr>
          <p:cNvGrpSpPr/>
          <p:nvPr/>
        </p:nvGrpSpPr>
        <p:grpSpPr>
          <a:xfrm>
            <a:off x="578964" y="1991466"/>
            <a:ext cx="8276453" cy="4315880"/>
            <a:chOff x="442354" y="621033"/>
            <a:chExt cx="11200088" cy="5467808"/>
          </a:xfrm>
        </p:grpSpPr>
        <p:pic>
          <p:nvPicPr>
            <p:cNvPr id="4" name="Imagen 3" descr="Una camioneta roja&#10;&#10;Descripción generada automáticamente con confianza media">
              <a:extLst>
                <a:ext uri="{FF2B5EF4-FFF2-40B4-BE49-F238E27FC236}">
                  <a16:creationId xmlns:a16="http://schemas.microsoft.com/office/drawing/2014/main" id="{2FCA5523-A9C9-2206-FD40-75688524E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flipH="1">
              <a:off x="4468651" y="2235881"/>
              <a:ext cx="3949455" cy="2386237"/>
            </a:xfrm>
            <a:prstGeom prst="rect">
              <a:avLst/>
            </a:prstGeom>
          </p:spPr>
        </p:pic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BC24DEBB-6D60-5151-E610-A228D1ED2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125" y="1704975"/>
              <a:ext cx="0" cy="12477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FFAA8AC-A3C2-EE38-D3FE-16E66CE4A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8876" y="1914525"/>
              <a:ext cx="1666874" cy="12096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5C6F734C-4418-8BC4-809C-67257246F5BF}"/>
                </a:ext>
              </a:extLst>
            </p:cNvPr>
            <p:cNvCxnSpPr>
              <a:cxnSpLocks/>
            </p:cNvCxnSpPr>
            <p:nvPr/>
          </p:nvCxnSpPr>
          <p:spPr>
            <a:xfrm>
              <a:off x="6939585" y="3448816"/>
              <a:ext cx="1839198" cy="206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28CEB509-0D76-69A9-7133-5A9AAB2ED1BB}"/>
                </a:ext>
              </a:extLst>
            </p:cNvPr>
            <p:cNvCxnSpPr>
              <a:cxnSpLocks/>
            </p:cNvCxnSpPr>
            <p:nvPr/>
          </p:nvCxnSpPr>
          <p:spPr>
            <a:xfrm>
              <a:off x="7029450" y="3809487"/>
              <a:ext cx="1749333" cy="51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AF43542-96D3-381F-9B67-12CCA580DBD8}"/>
                </a:ext>
              </a:extLst>
            </p:cNvPr>
            <p:cNvSpPr txBox="1"/>
            <p:nvPr/>
          </p:nvSpPr>
          <p:spPr>
            <a:xfrm>
              <a:off x="4378356" y="621033"/>
              <a:ext cx="3149536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COMPARTIMIENTO DEL OPERADOR.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Revise que esté limpio, que no haya objetos sueltos, ni instrumentos rotos.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6FD9311-F5F5-94D3-B1A0-E82D67345125}"/>
                </a:ext>
              </a:extLst>
            </p:cNvPr>
            <p:cNvSpPr txBox="1"/>
            <p:nvPr/>
          </p:nvSpPr>
          <p:spPr>
            <a:xfrm>
              <a:off x="7813642" y="1316908"/>
              <a:ext cx="2867025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BOCINA Y OTROS DISPOSITIVOS DE SEGURIDAD</a:t>
              </a:r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Compruebe su funcionamiento correcto.</a:t>
              </a: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05351A7F-7EB2-B3C7-C3A6-B8B6FA5DC0C8}"/>
                </a:ext>
              </a:extLst>
            </p:cNvPr>
            <p:cNvCxnSpPr>
              <a:cxnSpLocks/>
            </p:cNvCxnSpPr>
            <p:nvPr/>
          </p:nvCxnSpPr>
          <p:spPr>
            <a:xfrm>
              <a:off x="7119315" y="4043173"/>
              <a:ext cx="1587903" cy="125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7A612D5-15DA-17B8-5B16-D2B0E87C9AEA}"/>
                </a:ext>
              </a:extLst>
            </p:cNvPr>
            <p:cNvSpPr txBox="1"/>
            <p:nvPr/>
          </p:nvSpPr>
          <p:spPr>
            <a:xfrm>
              <a:off x="8707217" y="3566120"/>
              <a:ext cx="2935225" cy="93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 err="1">
                  <a:solidFill>
                    <a:srgbClr val="002060"/>
                  </a:solidFill>
                  <a:latin typeface="Arial Nova" panose="020B0504020202020204" pitchFamily="34" charset="0"/>
                </a:rPr>
                <a:t>MASTIL</a:t>
              </a:r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, CARRO, HORQUILLA O ACCESORIO.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desgaste, daños, pernos flojos o faltantes.</a:t>
              </a: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4A11BA8-2ED8-A9CD-646E-AD03FC062291}"/>
                </a:ext>
              </a:extLst>
            </p:cNvPr>
            <p:cNvCxnSpPr>
              <a:cxnSpLocks/>
            </p:cNvCxnSpPr>
            <p:nvPr/>
          </p:nvCxnSpPr>
          <p:spPr>
            <a:xfrm>
              <a:off x="6744890" y="4168510"/>
              <a:ext cx="755814" cy="9963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0900FD4-4B32-23FC-E650-99D773917F51}"/>
                </a:ext>
              </a:extLst>
            </p:cNvPr>
            <p:cNvSpPr txBox="1"/>
            <p:nvPr/>
          </p:nvSpPr>
          <p:spPr>
            <a:xfrm>
              <a:off x="7041729" y="5272549"/>
              <a:ext cx="2343150" cy="7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DIFERENCIAL.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indicios de filtraciones.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8933D534-F252-9793-81A8-0FC645C96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7707" y="4360643"/>
              <a:ext cx="545364" cy="5828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40DAA11-8D68-475D-489B-9974799E1A5F}"/>
                </a:ext>
              </a:extLst>
            </p:cNvPr>
            <p:cNvSpPr txBox="1"/>
            <p:nvPr/>
          </p:nvSpPr>
          <p:spPr>
            <a:xfrm>
              <a:off x="3978696" y="5153024"/>
              <a:ext cx="2343149" cy="93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TRANSMISIÓN: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indicios de filtraciones y nivel de aceite.</a:t>
              </a:r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E18E4ED5-BB65-487B-0CEF-AA52D6AA9B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5620" y="4043173"/>
              <a:ext cx="1945792" cy="4482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3D218F5B-1D01-C8FD-A0BD-F62AFF33B08B}"/>
                </a:ext>
              </a:extLst>
            </p:cNvPr>
            <p:cNvSpPr txBox="1"/>
            <p:nvPr/>
          </p:nvSpPr>
          <p:spPr>
            <a:xfrm>
              <a:off x="736952" y="4248630"/>
              <a:ext cx="2938273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SISTEMA HIDRÁULICO.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si hay filtraciones, mangueras desgastadas o líneas dañadas y verificar el nivel de aceite.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125B367B-D517-9F11-C3D5-732806FD75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0400" y="3301836"/>
              <a:ext cx="1535787" cy="8481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358FC5A-EF1B-C0A1-FB9A-BCC336350AD1}"/>
                </a:ext>
              </a:extLst>
            </p:cNvPr>
            <p:cNvSpPr txBox="1"/>
            <p:nvPr/>
          </p:nvSpPr>
          <p:spPr>
            <a:xfrm>
              <a:off x="453304" y="2659890"/>
              <a:ext cx="2935225" cy="11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 err="1">
                  <a:solidFill>
                    <a:srgbClr val="002060"/>
                  </a:solidFill>
                  <a:latin typeface="Arial Nova" panose="020B0504020202020204" pitchFamily="34" charset="0"/>
                </a:rPr>
                <a:t>NEÚMATICOS</a:t>
              </a:r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Compruebe que no tengan cortaduras, </a:t>
              </a:r>
              <a:r>
                <a:rPr lang="es-CL" sz="1050" dirty="0" err="1">
                  <a:solidFill>
                    <a:srgbClr val="002060"/>
                  </a:solidFill>
                  <a:latin typeface="Arial Nova" panose="020B0504020202020204" pitchFamily="34" charset="0"/>
                </a:rPr>
                <a:t>performaciones</a:t>
              </a:r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 u objetos extraños. Verificar presión.</a:t>
              </a:r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73C9F7AE-9F20-2372-3ADF-CD223A2953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0400" y="2014425"/>
              <a:ext cx="2543924" cy="14626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83D5963F-48A1-AB9E-3743-C461A9107953}"/>
                </a:ext>
              </a:extLst>
            </p:cNvPr>
            <p:cNvSpPr txBox="1"/>
            <p:nvPr/>
          </p:nvSpPr>
          <p:spPr>
            <a:xfrm>
              <a:off x="442354" y="777278"/>
              <a:ext cx="3771895" cy="93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COMPORTAMIENTO DEL MOTOR.</a:t>
              </a:r>
            </a:p>
            <a:p>
              <a:pPr algn="ctr"/>
              <a:r>
                <a:rPr lang="es-CL" sz="105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Vea que no haya filtraciones de aceite, refrigerante o combustible. Ver el nivel de aceite y de agua refrigerante.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0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3875" y="2842709"/>
            <a:ext cx="391049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135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4411" y="1971169"/>
            <a:ext cx="2969419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</a:rPr>
              <a:t>Función de los</a:t>
            </a:r>
            <a:r>
              <a:rPr lang="es-CL" sz="180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</a:rPr>
              <a:t>pedales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1566" y="2266118"/>
            <a:ext cx="6173609" cy="37003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79559" algn="just">
              <a:spcBef>
                <a:spcPts val="4"/>
              </a:spcBef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horquillas son elementos resistentes que se introducen bajo la carga para  poder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moverla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ser fijas o móviles, manejadas desde el puesto</a:t>
            </a:r>
            <a:r>
              <a:rPr spc="13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-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moverlas  en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manual.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llama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talón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la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 que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une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tablero</a:t>
            </a:r>
            <a:r>
              <a:rPr b="1" spc="-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porta-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talones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sopor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 la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79559" algn="just">
              <a:spcBef>
                <a:spcPts val="4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>
              <a:spcBef>
                <a:spcPts val="656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contrapeso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08159" algn="just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contrapeso es una masa de acero que se coloca en la parte de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Permite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que las ruedas traseras estén siempre en contacto con el suelo, 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así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difícil que el equipo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vuelque.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5" name="Imagen 4" descr="Una camioneta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839992EC-5B3E-27A3-614E-FF9928C0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82" r="54297"/>
          <a:stretch/>
        </p:blipFill>
        <p:spPr>
          <a:xfrm>
            <a:off x="7393782" y="2394267"/>
            <a:ext cx="785813" cy="1817787"/>
          </a:xfrm>
          <a:prstGeom prst="rect">
            <a:avLst/>
          </a:prstGeom>
        </p:spPr>
      </p:pic>
      <p:pic>
        <p:nvPicPr>
          <p:cNvPr id="6" name="Imagen 5" descr="Una camioneta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CBAD8EF5-CC16-8636-1945-9D9F3328E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203" t="30729" b="5728"/>
          <a:stretch/>
        </p:blipFill>
        <p:spPr>
          <a:xfrm>
            <a:off x="7333059" y="4863148"/>
            <a:ext cx="964877" cy="1100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8191" y="2125981"/>
            <a:ext cx="7287617" cy="37388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es-CL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encuentra: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volante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mandos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llave de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asiento</a:t>
            </a: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inturón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pc="7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">
              <a:spcBef>
                <a:spcPts val="994"/>
              </a:spcBef>
            </a:pP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</a:t>
            </a:r>
            <a:r>
              <a:rPr lang="es-CL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"/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ruedas de una grúa horquilla pueden</a:t>
            </a:r>
            <a:r>
              <a:rPr spc="5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ser:</a:t>
            </a:r>
          </a:p>
          <a:p>
            <a:pPr marL="144304" indent="-108109">
              <a:buChar char="•"/>
              <a:tabLst>
                <a:tab pos="144780" algn="l"/>
              </a:tabLst>
            </a:pP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neumáticos de aire, para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rugosos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desiguales</a:t>
            </a:r>
            <a:r>
              <a:rPr lang="es-CL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8" indent="-107633">
              <a:buChar char="•"/>
              <a:tabLst>
                <a:tab pos="144304" algn="l"/>
              </a:tabLst>
            </a:pP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macizas, para suelos lisos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limpios.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spc="7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ser:</a:t>
            </a:r>
          </a:p>
          <a:p>
            <a:pPr marL="370523" lvl="1" indent="-143351">
              <a:buChar char="–"/>
              <a:tabLst>
                <a:tab pos="370999" algn="l"/>
              </a:tabLst>
            </a:pP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macizas</a:t>
            </a:r>
            <a:r>
              <a:rPr spc="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elásticas;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523" lvl="1" indent="-143351">
              <a:buChar char="–"/>
              <a:tabLst>
                <a:tab pos="370999" algn="l"/>
              </a:tabLst>
            </a:pP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macizas</a:t>
            </a:r>
            <a:r>
              <a:rPr spc="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super-elásticas.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5944" y="5256189"/>
            <a:ext cx="1237583" cy="927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3080" y="5256189"/>
            <a:ext cx="1184072" cy="92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Una camioneta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3381D7CD-F78B-1D17-FAE6-4068AAECB9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593" t="3155" r="33719" b="1010"/>
          <a:stretch/>
        </p:blipFill>
        <p:spPr>
          <a:xfrm>
            <a:off x="5634990" y="2163699"/>
            <a:ext cx="832390" cy="16468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429" y="2413328"/>
            <a:ext cx="8391811" cy="40414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</a:rPr>
              <a:t>Las grúas horquillas pueden tener dos tipos de motores: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3838" indent="-214313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Motores térmicos o de explosión (gasolina, </a:t>
            </a:r>
            <a:r>
              <a:rPr lang="es-CL" dirty="0" err="1">
                <a:solidFill>
                  <a:srgbClr val="002060"/>
                </a:solidFill>
                <a:latin typeface="Arial Nova" panose="020B0504020202020204" pitchFamily="34" charset="0"/>
              </a:rPr>
              <a:t>diesel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 o GLP).</a:t>
            </a:r>
          </a:p>
          <a:p>
            <a:pPr marL="223838" indent="-214313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Motores eléctricos (limitados en peso y con menor autonomía que los térmicos).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9525"/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</a:rPr>
              <a:t>Características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</a:rPr>
              <a:t>físicas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</a:rPr>
              <a:t>: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9525" marR="311468"/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Antes de iniciar el trabajo, el conductor debe conocer las normas del fabricante  para saber:</a:t>
            </a: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Cómo se usan los mandos</a:t>
            </a: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Qué medidas de seguridad debe tomar</a:t>
            </a: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Qué quieren decir los indicadores y los pilotos</a:t>
            </a: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Cuál es la carga máxima</a:t>
            </a: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Por dónde puede circular el equipo, según su peso y tamaño</a:t>
            </a:r>
          </a:p>
          <a:p>
            <a:pPr marL="9525" marR="149066" algn="ctr">
              <a:spcBef>
                <a:spcPts val="1229"/>
              </a:spcBef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</a:rPr>
              <a:t>Si se trata de un equipo eléctrico, cuánto tiempo puede funcionar sin recargar las  baterías.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5968DE-FA69-B004-25A0-F06E33123971}"/>
              </a:ext>
            </a:extLst>
          </p:cNvPr>
          <p:cNvSpPr txBox="1"/>
          <p:nvPr/>
        </p:nvSpPr>
        <p:spPr>
          <a:xfrm>
            <a:off x="1539941" y="2011691"/>
            <a:ext cx="51220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4501">
              <a:spcBef>
                <a:spcPts val="75"/>
              </a:spcBef>
            </a:pPr>
            <a:r>
              <a:rPr lang="es-CL" sz="21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TIPOS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1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MOTORES</a:t>
            </a:r>
            <a:endParaRPr lang="es-CL" sz="21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83887" y="2137679"/>
            <a:ext cx="3188113" cy="273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7304AAB-C8B0-F855-4CF7-46F161D0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7807" y="3504564"/>
            <a:ext cx="1814513" cy="25201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4DB08D20-AC4F-6C0F-ACA9-E1ED27236B24}"/>
              </a:ext>
            </a:extLst>
          </p:cNvPr>
          <p:cNvGrpSpPr/>
          <p:nvPr/>
        </p:nvGrpSpPr>
        <p:grpSpPr>
          <a:xfrm>
            <a:off x="833780" y="3917780"/>
            <a:ext cx="3569549" cy="2631541"/>
            <a:chOff x="1952245" y="2133600"/>
            <a:chExt cx="4742432" cy="4214137"/>
          </a:xfrm>
        </p:grpSpPr>
        <p:grpSp>
          <p:nvGrpSpPr>
            <p:cNvPr id="2" name="object 2"/>
            <p:cNvGrpSpPr/>
            <p:nvPr/>
          </p:nvGrpSpPr>
          <p:grpSpPr>
            <a:xfrm>
              <a:off x="1952245" y="2133600"/>
              <a:ext cx="3797807" cy="2613660"/>
              <a:chOff x="428244" y="2133600"/>
              <a:chExt cx="3797807" cy="261366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428244" y="2133600"/>
                <a:ext cx="3322320" cy="26136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380232" y="3005327"/>
                <a:ext cx="845819" cy="6355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422523" y="3143250"/>
                <a:ext cx="650240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650239" h="439420">
                    <a:moveTo>
                      <a:pt x="607462" y="28495"/>
                    </a:moveTo>
                    <a:lnTo>
                      <a:pt x="581776" y="30018"/>
                    </a:lnTo>
                    <a:lnTo>
                      <a:pt x="0" y="417829"/>
                    </a:lnTo>
                    <a:lnTo>
                      <a:pt x="14477" y="439420"/>
                    </a:lnTo>
                    <a:lnTo>
                      <a:pt x="596197" y="51567"/>
                    </a:lnTo>
                    <a:lnTo>
                      <a:pt x="607462" y="28495"/>
                    </a:lnTo>
                    <a:close/>
                  </a:path>
                  <a:path w="650239" h="439420">
                    <a:moveTo>
                      <a:pt x="648562" y="3428"/>
                    </a:moveTo>
                    <a:lnTo>
                      <a:pt x="621664" y="3428"/>
                    </a:lnTo>
                    <a:lnTo>
                      <a:pt x="636015" y="25019"/>
                    </a:lnTo>
                    <a:lnTo>
                      <a:pt x="596197" y="51567"/>
                    </a:lnTo>
                    <a:lnTo>
                      <a:pt x="577723" y="89408"/>
                    </a:lnTo>
                    <a:lnTo>
                      <a:pt x="574548" y="95758"/>
                    </a:lnTo>
                    <a:lnTo>
                      <a:pt x="577214" y="103504"/>
                    </a:lnTo>
                    <a:lnTo>
                      <a:pt x="590041" y="109854"/>
                    </a:lnTo>
                    <a:lnTo>
                      <a:pt x="597788" y="107187"/>
                    </a:lnTo>
                    <a:lnTo>
                      <a:pt x="648562" y="3428"/>
                    </a:lnTo>
                    <a:close/>
                  </a:path>
                  <a:path w="650239" h="439420">
                    <a:moveTo>
                      <a:pt x="625041" y="8509"/>
                    </a:moveTo>
                    <a:lnTo>
                      <a:pt x="617219" y="8509"/>
                    </a:lnTo>
                    <a:lnTo>
                      <a:pt x="629665" y="27177"/>
                    </a:lnTo>
                    <a:lnTo>
                      <a:pt x="607462" y="28495"/>
                    </a:lnTo>
                    <a:lnTo>
                      <a:pt x="596197" y="51567"/>
                    </a:lnTo>
                    <a:lnTo>
                      <a:pt x="636015" y="25019"/>
                    </a:lnTo>
                    <a:lnTo>
                      <a:pt x="625041" y="8509"/>
                    </a:lnTo>
                    <a:close/>
                  </a:path>
                  <a:path w="650239" h="439420">
                    <a:moveTo>
                      <a:pt x="650239" y="0"/>
                    </a:moveTo>
                    <a:lnTo>
                      <a:pt x="531113" y="7112"/>
                    </a:lnTo>
                    <a:lnTo>
                      <a:pt x="525652" y="13208"/>
                    </a:lnTo>
                    <a:lnTo>
                      <a:pt x="526034" y="20447"/>
                    </a:lnTo>
                    <a:lnTo>
                      <a:pt x="526541" y="27559"/>
                    </a:lnTo>
                    <a:lnTo>
                      <a:pt x="532638" y="33020"/>
                    </a:lnTo>
                    <a:lnTo>
                      <a:pt x="539750" y="32512"/>
                    </a:lnTo>
                    <a:lnTo>
                      <a:pt x="581776" y="30018"/>
                    </a:lnTo>
                    <a:lnTo>
                      <a:pt x="621664" y="3428"/>
                    </a:lnTo>
                    <a:lnTo>
                      <a:pt x="648562" y="3428"/>
                    </a:lnTo>
                    <a:lnTo>
                      <a:pt x="650239" y="0"/>
                    </a:lnTo>
                    <a:close/>
                  </a:path>
                  <a:path w="650239" h="439420">
                    <a:moveTo>
                      <a:pt x="621664" y="3428"/>
                    </a:moveTo>
                    <a:lnTo>
                      <a:pt x="581776" y="30018"/>
                    </a:lnTo>
                    <a:lnTo>
                      <a:pt x="607462" y="28495"/>
                    </a:lnTo>
                    <a:lnTo>
                      <a:pt x="617219" y="8509"/>
                    </a:lnTo>
                    <a:lnTo>
                      <a:pt x="625041" y="8509"/>
                    </a:lnTo>
                    <a:lnTo>
                      <a:pt x="621664" y="3428"/>
                    </a:lnTo>
                    <a:close/>
                  </a:path>
                  <a:path w="650239" h="439420">
                    <a:moveTo>
                      <a:pt x="617219" y="8509"/>
                    </a:moveTo>
                    <a:lnTo>
                      <a:pt x="607462" y="28495"/>
                    </a:lnTo>
                    <a:lnTo>
                      <a:pt x="629665" y="27177"/>
                    </a:lnTo>
                    <a:lnTo>
                      <a:pt x="617219" y="8509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5598667" y="2864611"/>
              <a:ext cx="1096010" cy="2371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CONTRAPESO</a:t>
              </a:r>
              <a:endParaRPr sz="9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4969764" y="4332719"/>
              <a:ext cx="495934" cy="1699260"/>
              <a:chOff x="3445764" y="4332719"/>
              <a:chExt cx="495934" cy="169926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3445764" y="4332719"/>
                <a:ext cx="495325" cy="169926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488690" y="4355464"/>
                <a:ext cx="338455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338454" h="1503045">
                    <a:moveTo>
                      <a:pt x="231521" y="1395082"/>
                    </a:moveTo>
                    <a:lnTo>
                      <a:pt x="226060" y="1399781"/>
                    </a:lnTo>
                    <a:lnTo>
                      <a:pt x="220725" y="1404467"/>
                    </a:lnTo>
                    <a:lnTo>
                      <a:pt x="220090" y="1412659"/>
                    </a:lnTo>
                    <a:lnTo>
                      <a:pt x="298450" y="1502664"/>
                    </a:lnTo>
                    <a:lnTo>
                      <a:pt x="306529" y="1479854"/>
                    </a:lnTo>
                    <a:lnTo>
                      <a:pt x="280924" y="1479854"/>
                    </a:lnTo>
                    <a:lnTo>
                      <a:pt x="271956" y="1432768"/>
                    </a:lnTo>
                    <a:lnTo>
                      <a:pt x="239649" y="1395641"/>
                    </a:lnTo>
                    <a:lnTo>
                      <a:pt x="231521" y="1395082"/>
                    </a:lnTo>
                    <a:close/>
                  </a:path>
                  <a:path w="338454" h="1503045">
                    <a:moveTo>
                      <a:pt x="271956" y="1432768"/>
                    </a:moveTo>
                    <a:lnTo>
                      <a:pt x="280924" y="1479854"/>
                    </a:lnTo>
                    <a:lnTo>
                      <a:pt x="306324" y="1475003"/>
                    </a:lnTo>
                    <a:lnTo>
                      <a:pt x="305961" y="1473098"/>
                    </a:lnTo>
                    <a:lnTo>
                      <a:pt x="281432" y="1473098"/>
                    </a:lnTo>
                    <a:lnTo>
                      <a:pt x="288829" y="1452159"/>
                    </a:lnTo>
                    <a:lnTo>
                      <a:pt x="271956" y="1432768"/>
                    </a:lnTo>
                    <a:close/>
                  </a:path>
                  <a:path w="338454" h="1503045">
                    <a:moveTo>
                      <a:pt x="321183" y="1377975"/>
                    </a:moveTo>
                    <a:lnTo>
                      <a:pt x="313817" y="1381518"/>
                    </a:lnTo>
                    <a:lnTo>
                      <a:pt x="311404" y="1388262"/>
                    </a:lnTo>
                    <a:lnTo>
                      <a:pt x="297369" y="1427987"/>
                    </a:lnTo>
                    <a:lnTo>
                      <a:pt x="306324" y="1475003"/>
                    </a:lnTo>
                    <a:lnTo>
                      <a:pt x="280924" y="1479854"/>
                    </a:lnTo>
                    <a:lnTo>
                      <a:pt x="306529" y="1479854"/>
                    </a:lnTo>
                    <a:lnTo>
                      <a:pt x="335914" y="1396898"/>
                    </a:lnTo>
                    <a:lnTo>
                      <a:pt x="338200" y="1390154"/>
                    </a:lnTo>
                    <a:lnTo>
                      <a:pt x="334772" y="1382750"/>
                    </a:lnTo>
                    <a:lnTo>
                      <a:pt x="321183" y="1377975"/>
                    </a:lnTo>
                    <a:close/>
                  </a:path>
                  <a:path w="338454" h="1503045">
                    <a:moveTo>
                      <a:pt x="288829" y="1452159"/>
                    </a:moveTo>
                    <a:lnTo>
                      <a:pt x="281432" y="1473098"/>
                    </a:lnTo>
                    <a:lnTo>
                      <a:pt x="303402" y="1468907"/>
                    </a:lnTo>
                    <a:lnTo>
                      <a:pt x="288829" y="1452159"/>
                    </a:lnTo>
                    <a:close/>
                  </a:path>
                  <a:path w="338454" h="1503045">
                    <a:moveTo>
                      <a:pt x="297369" y="1427987"/>
                    </a:moveTo>
                    <a:lnTo>
                      <a:pt x="288829" y="1452159"/>
                    </a:lnTo>
                    <a:lnTo>
                      <a:pt x="303402" y="1468907"/>
                    </a:lnTo>
                    <a:lnTo>
                      <a:pt x="281432" y="1473098"/>
                    </a:lnTo>
                    <a:lnTo>
                      <a:pt x="305961" y="1473098"/>
                    </a:lnTo>
                    <a:lnTo>
                      <a:pt x="297369" y="1427987"/>
                    </a:lnTo>
                    <a:close/>
                  </a:path>
                  <a:path w="338454" h="1503045">
                    <a:moveTo>
                      <a:pt x="25400" y="0"/>
                    </a:moveTo>
                    <a:lnTo>
                      <a:pt x="0" y="4826"/>
                    </a:lnTo>
                    <a:lnTo>
                      <a:pt x="271956" y="1432768"/>
                    </a:lnTo>
                    <a:lnTo>
                      <a:pt x="288829" y="1452159"/>
                    </a:lnTo>
                    <a:lnTo>
                      <a:pt x="297369" y="1427987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4664266" y="5944296"/>
              <a:ext cx="1864994" cy="2371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DIRECCIÓN</a:t>
              </a: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 HIDRÁULICA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3611879" y="4332745"/>
              <a:ext cx="424180" cy="1556385"/>
              <a:chOff x="2087879" y="4332744"/>
              <a:chExt cx="424180" cy="155638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2087879" y="4332744"/>
                <a:ext cx="423684" cy="15560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130678" y="4355846"/>
                <a:ext cx="270510" cy="1359535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1359535">
                    <a:moveTo>
                      <a:pt x="163575" y="1249756"/>
                    </a:moveTo>
                    <a:lnTo>
                      <a:pt x="157987" y="1254277"/>
                    </a:lnTo>
                    <a:lnTo>
                      <a:pt x="152526" y="1258811"/>
                    </a:lnTo>
                    <a:lnTo>
                      <a:pt x="151637" y="1266964"/>
                    </a:lnTo>
                    <a:lnTo>
                      <a:pt x="156209" y="1272501"/>
                    </a:lnTo>
                    <a:lnTo>
                      <a:pt x="227202" y="1359407"/>
                    </a:lnTo>
                    <a:lnTo>
                      <a:pt x="236282" y="1336052"/>
                    </a:lnTo>
                    <a:lnTo>
                      <a:pt x="210312" y="1336052"/>
                    </a:lnTo>
                    <a:lnTo>
                      <a:pt x="202827" y="1288650"/>
                    </a:lnTo>
                    <a:lnTo>
                      <a:pt x="176275" y="1256118"/>
                    </a:lnTo>
                    <a:lnTo>
                      <a:pt x="171703" y="1250581"/>
                    </a:lnTo>
                    <a:lnTo>
                      <a:pt x="163575" y="1249756"/>
                    </a:lnTo>
                    <a:close/>
                  </a:path>
                  <a:path w="270510" h="1359535">
                    <a:moveTo>
                      <a:pt x="202827" y="1288650"/>
                    </a:moveTo>
                    <a:lnTo>
                      <a:pt x="210312" y="1336052"/>
                    </a:lnTo>
                    <a:lnTo>
                      <a:pt x="235965" y="1332001"/>
                    </a:lnTo>
                    <a:lnTo>
                      <a:pt x="235540" y="1329308"/>
                    </a:lnTo>
                    <a:lnTo>
                      <a:pt x="211073" y="1329308"/>
                    </a:lnTo>
                    <a:lnTo>
                      <a:pt x="219128" y="1308622"/>
                    </a:lnTo>
                    <a:lnTo>
                      <a:pt x="202827" y="1288650"/>
                    </a:lnTo>
                    <a:close/>
                  </a:path>
                  <a:path w="270510" h="1359535">
                    <a:moveTo>
                      <a:pt x="253872" y="1235506"/>
                    </a:moveTo>
                    <a:lnTo>
                      <a:pt x="246379" y="1238808"/>
                    </a:lnTo>
                    <a:lnTo>
                      <a:pt x="243712" y="1245476"/>
                    </a:lnTo>
                    <a:lnTo>
                      <a:pt x="228481" y="1284598"/>
                    </a:lnTo>
                    <a:lnTo>
                      <a:pt x="235965" y="1332001"/>
                    </a:lnTo>
                    <a:lnTo>
                      <a:pt x="210312" y="1336052"/>
                    </a:lnTo>
                    <a:lnTo>
                      <a:pt x="236282" y="1336052"/>
                    </a:lnTo>
                    <a:lnTo>
                      <a:pt x="267843" y="1254874"/>
                    </a:lnTo>
                    <a:lnTo>
                      <a:pt x="270509" y="1248206"/>
                    </a:lnTo>
                    <a:lnTo>
                      <a:pt x="267207" y="1240701"/>
                    </a:lnTo>
                    <a:lnTo>
                      <a:pt x="253872" y="1235506"/>
                    </a:lnTo>
                    <a:close/>
                  </a:path>
                  <a:path w="270510" h="1359535">
                    <a:moveTo>
                      <a:pt x="219128" y="1308622"/>
                    </a:moveTo>
                    <a:lnTo>
                      <a:pt x="211073" y="1329308"/>
                    </a:lnTo>
                    <a:lnTo>
                      <a:pt x="233171" y="1325829"/>
                    </a:lnTo>
                    <a:lnTo>
                      <a:pt x="219128" y="1308622"/>
                    </a:lnTo>
                    <a:close/>
                  </a:path>
                  <a:path w="270510" h="1359535">
                    <a:moveTo>
                      <a:pt x="228481" y="1284598"/>
                    </a:moveTo>
                    <a:lnTo>
                      <a:pt x="219128" y="1308622"/>
                    </a:lnTo>
                    <a:lnTo>
                      <a:pt x="233171" y="1325829"/>
                    </a:lnTo>
                    <a:lnTo>
                      <a:pt x="211073" y="1329308"/>
                    </a:lnTo>
                    <a:lnTo>
                      <a:pt x="235540" y="1329308"/>
                    </a:lnTo>
                    <a:lnTo>
                      <a:pt x="228481" y="1284598"/>
                    </a:lnTo>
                    <a:close/>
                  </a:path>
                  <a:path w="270510" h="1359535">
                    <a:moveTo>
                      <a:pt x="25653" y="0"/>
                    </a:moveTo>
                    <a:lnTo>
                      <a:pt x="0" y="4063"/>
                    </a:lnTo>
                    <a:lnTo>
                      <a:pt x="202827" y="1288650"/>
                    </a:lnTo>
                    <a:lnTo>
                      <a:pt x="219128" y="1308622"/>
                    </a:lnTo>
                    <a:lnTo>
                      <a:pt x="228481" y="1284598"/>
                    </a:lnTo>
                    <a:lnTo>
                      <a:pt x="25653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3421552" y="5888750"/>
              <a:ext cx="961390" cy="45898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>
                <a:spcBef>
                  <a:spcPts val="75"/>
                </a:spcBef>
              </a:pP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TRACCIÓN  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DEL</a:t>
              </a:r>
              <a:r>
                <a:rPr sz="900" b="1" spc="-34" dirty="0">
                  <a:solidFill>
                    <a:srgbClr val="002060"/>
                  </a:solidFill>
                  <a:latin typeface="Arial"/>
                  <a:cs typeface="Arial"/>
                </a:rPr>
                <a:t>A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N</a:t>
              </a: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T</a:t>
              </a:r>
              <a:r>
                <a:rPr sz="900" b="1" dirty="0">
                  <a:solidFill>
                    <a:srgbClr val="002060"/>
                  </a:solidFill>
                  <a:latin typeface="Arial"/>
                  <a:cs typeface="Arial"/>
                </a:rPr>
                <a:t>ER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A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2295144" y="4617720"/>
              <a:ext cx="494030" cy="1201420"/>
              <a:chOff x="771144" y="4617720"/>
              <a:chExt cx="494030" cy="120142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771144" y="4617720"/>
                <a:ext cx="493814" cy="120091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899363" y="4640834"/>
                <a:ext cx="328295" cy="1003935"/>
              </a:xfrm>
              <a:custGeom>
                <a:avLst/>
                <a:gdLst/>
                <a:ahLst/>
                <a:cxnLst/>
                <a:rect l="l" t="t" r="r" b="b"/>
                <a:pathLst>
                  <a:path w="328294" h="1003935">
                    <a:moveTo>
                      <a:pt x="18046" y="877570"/>
                    </a:moveTo>
                    <a:lnTo>
                      <a:pt x="11112" y="879221"/>
                    </a:lnTo>
                    <a:lnTo>
                      <a:pt x="4190" y="880999"/>
                    </a:lnTo>
                    <a:lnTo>
                      <a:pt x="0" y="888111"/>
                    </a:lnTo>
                    <a:lnTo>
                      <a:pt x="3678" y="902589"/>
                    </a:lnTo>
                    <a:lnTo>
                      <a:pt x="29502" y="1003744"/>
                    </a:lnTo>
                    <a:lnTo>
                      <a:pt x="51561" y="982586"/>
                    </a:lnTo>
                    <a:lnTo>
                      <a:pt x="49021" y="982586"/>
                    </a:lnTo>
                    <a:lnTo>
                      <a:pt x="24104" y="975461"/>
                    </a:lnTo>
                    <a:lnTo>
                      <a:pt x="37269" y="929384"/>
                    </a:lnTo>
                    <a:lnTo>
                      <a:pt x="26873" y="888619"/>
                    </a:lnTo>
                    <a:lnTo>
                      <a:pt x="25107" y="881761"/>
                    </a:lnTo>
                    <a:lnTo>
                      <a:pt x="18046" y="877570"/>
                    </a:lnTo>
                    <a:close/>
                  </a:path>
                  <a:path w="328294" h="1003935">
                    <a:moveTo>
                      <a:pt x="37269" y="929384"/>
                    </a:moveTo>
                    <a:lnTo>
                      <a:pt x="24104" y="975461"/>
                    </a:lnTo>
                    <a:lnTo>
                      <a:pt x="49021" y="982586"/>
                    </a:lnTo>
                    <a:lnTo>
                      <a:pt x="50955" y="975817"/>
                    </a:lnTo>
                    <a:lnTo>
                      <a:pt x="49110" y="975817"/>
                    </a:lnTo>
                    <a:lnTo>
                      <a:pt x="27597" y="969670"/>
                    </a:lnTo>
                    <a:lnTo>
                      <a:pt x="43624" y="954304"/>
                    </a:lnTo>
                    <a:lnTo>
                      <a:pt x="37269" y="929384"/>
                    </a:lnTo>
                    <a:close/>
                  </a:path>
                  <a:path w="328294" h="1003935">
                    <a:moveTo>
                      <a:pt x="97701" y="902462"/>
                    </a:moveTo>
                    <a:lnTo>
                      <a:pt x="62186" y="936509"/>
                    </a:lnTo>
                    <a:lnTo>
                      <a:pt x="49021" y="982586"/>
                    </a:lnTo>
                    <a:lnTo>
                      <a:pt x="51561" y="982586"/>
                    </a:lnTo>
                    <a:lnTo>
                      <a:pt x="115633" y="921131"/>
                    </a:lnTo>
                    <a:lnTo>
                      <a:pt x="115811" y="913003"/>
                    </a:lnTo>
                    <a:lnTo>
                      <a:pt x="105905" y="902589"/>
                    </a:lnTo>
                    <a:lnTo>
                      <a:pt x="97701" y="902462"/>
                    </a:lnTo>
                    <a:close/>
                  </a:path>
                  <a:path w="328294" h="1003935">
                    <a:moveTo>
                      <a:pt x="43624" y="954304"/>
                    </a:moveTo>
                    <a:lnTo>
                      <a:pt x="27597" y="969670"/>
                    </a:lnTo>
                    <a:lnTo>
                      <a:pt x="49110" y="975817"/>
                    </a:lnTo>
                    <a:lnTo>
                      <a:pt x="43624" y="954304"/>
                    </a:lnTo>
                    <a:close/>
                  </a:path>
                  <a:path w="328294" h="1003935">
                    <a:moveTo>
                      <a:pt x="62186" y="936509"/>
                    </a:moveTo>
                    <a:lnTo>
                      <a:pt x="43624" y="954304"/>
                    </a:lnTo>
                    <a:lnTo>
                      <a:pt x="49110" y="975817"/>
                    </a:lnTo>
                    <a:lnTo>
                      <a:pt x="50955" y="975817"/>
                    </a:lnTo>
                    <a:lnTo>
                      <a:pt x="62186" y="936509"/>
                    </a:lnTo>
                    <a:close/>
                  </a:path>
                  <a:path w="328294" h="1003935">
                    <a:moveTo>
                      <a:pt x="302806" y="0"/>
                    </a:moveTo>
                    <a:lnTo>
                      <a:pt x="37269" y="929384"/>
                    </a:lnTo>
                    <a:lnTo>
                      <a:pt x="43624" y="954304"/>
                    </a:lnTo>
                    <a:lnTo>
                      <a:pt x="62186" y="936509"/>
                    </a:lnTo>
                    <a:lnTo>
                      <a:pt x="327723" y="7112"/>
                    </a:lnTo>
                    <a:lnTo>
                      <a:pt x="302806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073047" y="5680050"/>
              <a:ext cx="1028065" cy="2371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HORQUILL</a:t>
              </a:r>
              <a:r>
                <a:rPr sz="900" b="1" spc="-38" dirty="0">
                  <a:solidFill>
                    <a:srgbClr val="002060"/>
                  </a:solidFill>
                  <a:latin typeface="Arial"/>
                  <a:cs typeface="Arial"/>
                </a:rPr>
                <a:t>A</a:t>
              </a:r>
              <a:r>
                <a:rPr sz="900" b="1" dirty="0">
                  <a:solidFill>
                    <a:srgbClr val="002060"/>
                  </a:solidFill>
                  <a:latin typeface="Arial"/>
                  <a:cs typeface="Arial"/>
                </a:rPr>
                <a:t>S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401A0FB-AE40-B28E-E1FF-7E176C812FBE}"/>
              </a:ext>
            </a:extLst>
          </p:cNvPr>
          <p:cNvGrpSpPr/>
          <p:nvPr/>
        </p:nvGrpSpPr>
        <p:grpSpPr>
          <a:xfrm>
            <a:off x="4153836" y="3917780"/>
            <a:ext cx="3970214" cy="2509125"/>
            <a:chOff x="5238305" y="2476166"/>
            <a:chExt cx="5006150" cy="3551937"/>
          </a:xfrm>
        </p:grpSpPr>
        <p:grpSp>
          <p:nvGrpSpPr>
            <p:cNvPr id="6" name="object 6"/>
            <p:cNvGrpSpPr/>
            <p:nvPr/>
          </p:nvGrpSpPr>
          <p:grpSpPr>
            <a:xfrm>
              <a:off x="6736080" y="3389469"/>
              <a:ext cx="3508375" cy="2277110"/>
              <a:chOff x="5212079" y="3389469"/>
              <a:chExt cx="3508375" cy="227711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5858544" y="3389469"/>
                <a:ext cx="2861604" cy="227671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212079" y="3828288"/>
                <a:ext cx="1277112" cy="127711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369813" y="3966210"/>
                <a:ext cx="1080770" cy="1080770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080770">
                    <a:moveTo>
                      <a:pt x="36262" y="36262"/>
                    </a:moveTo>
                    <a:lnTo>
                      <a:pt x="42831" y="61123"/>
                    </a:lnTo>
                    <a:lnTo>
                      <a:pt x="1062355" y="1080770"/>
                    </a:lnTo>
                    <a:lnTo>
                      <a:pt x="1080770" y="1062354"/>
                    </a:lnTo>
                    <a:lnTo>
                      <a:pt x="61123" y="42831"/>
                    </a:lnTo>
                    <a:lnTo>
                      <a:pt x="36262" y="36262"/>
                    </a:lnTo>
                    <a:close/>
                  </a:path>
                  <a:path w="1080770" h="1080770">
                    <a:moveTo>
                      <a:pt x="0" y="0"/>
                    </a:moveTo>
                    <a:lnTo>
                      <a:pt x="28553" y="108838"/>
                    </a:lnTo>
                    <a:lnTo>
                      <a:pt x="30352" y="115315"/>
                    </a:lnTo>
                    <a:lnTo>
                      <a:pt x="37464" y="119506"/>
                    </a:lnTo>
                    <a:lnTo>
                      <a:pt x="44323" y="117728"/>
                    </a:lnTo>
                    <a:lnTo>
                      <a:pt x="51308" y="115823"/>
                    </a:lnTo>
                    <a:lnTo>
                      <a:pt x="55372" y="108838"/>
                    </a:lnTo>
                    <a:lnTo>
                      <a:pt x="53594" y="101853"/>
                    </a:lnTo>
                    <a:lnTo>
                      <a:pt x="42831" y="61123"/>
                    </a:lnTo>
                    <a:lnTo>
                      <a:pt x="9016" y="27304"/>
                    </a:lnTo>
                    <a:lnTo>
                      <a:pt x="27305" y="9016"/>
                    </a:lnTo>
                    <a:lnTo>
                      <a:pt x="34377" y="9016"/>
                    </a:lnTo>
                    <a:lnTo>
                      <a:pt x="0" y="0"/>
                    </a:lnTo>
                    <a:close/>
                  </a:path>
                  <a:path w="1080770" h="1080770">
                    <a:moveTo>
                      <a:pt x="27305" y="9016"/>
                    </a:moveTo>
                    <a:lnTo>
                      <a:pt x="9016" y="27304"/>
                    </a:lnTo>
                    <a:lnTo>
                      <a:pt x="42831" y="61123"/>
                    </a:lnTo>
                    <a:lnTo>
                      <a:pt x="36262" y="36262"/>
                    </a:lnTo>
                    <a:lnTo>
                      <a:pt x="14859" y="30606"/>
                    </a:lnTo>
                    <a:lnTo>
                      <a:pt x="30607" y="14858"/>
                    </a:lnTo>
                    <a:lnTo>
                      <a:pt x="33147" y="14858"/>
                    </a:lnTo>
                    <a:lnTo>
                      <a:pt x="27305" y="9016"/>
                    </a:lnTo>
                    <a:close/>
                  </a:path>
                  <a:path w="1080770" h="1080770">
                    <a:moveTo>
                      <a:pt x="34377" y="9016"/>
                    </a:moveTo>
                    <a:lnTo>
                      <a:pt x="27305" y="9016"/>
                    </a:lnTo>
                    <a:lnTo>
                      <a:pt x="61123" y="42831"/>
                    </a:lnTo>
                    <a:lnTo>
                      <a:pt x="108712" y="55371"/>
                    </a:lnTo>
                    <a:lnTo>
                      <a:pt x="115824" y="51307"/>
                    </a:lnTo>
                    <a:lnTo>
                      <a:pt x="117728" y="44322"/>
                    </a:lnTo>
                    <a:lnTo>
                      <a:pt x="119507" y="37464"/>
                    </a:lnTo>
                    <a:lnTo>
                      <a:pt x="115315" y="30352"/>
                    </a:lnTo>
                    <a:lnTo>
                      <a:pt x="108458" y="28447"/>
                    </a:lnTo>
                    <a:lnTo>
                      <a:pt x="34377" y="9016"/>
                    </a:lnTo>
                    <a:close/>
                  </a:path>
                  <a:path w="1080770" h="1080770">
                    <a:moveTo>
                      <a:pt x="33147" y="14858"/>
                    </a:moveTo>
                    <a:lnTo>
                      <a:pt x="30607" y="14858"/>
                    </a:lnTo>
                    <a:lnTo>
                      <a:pt x="36262" y="36262"/>
                    </a:lnTo>
                    <a:lnTo>
                      <a:pt x="61123" y="42831"/>
                    </a:lnTo>
                    <a:lnTo>
                      <a:pt x="33147" y="14858"/>
                    </a:lnTo>
                    <a:close/>
                  </a:path>
                  <a:path w="1080770" h="1080770">
                    <a:moveTo>
                      <a:pt x="30607" y="14858"/>
                    </a:moveTo>
                    <a:lnTo>
                      <a:pt x="14859" y="30606"/>
                    </a:lnTo>
                    <a:lnTo>
                      <a:pt x="36262" y="36262"/>
                    </a:lnTo>
                    <a:lnTo>
                      <a:pt x="30607" y="14858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6386322" y="3717163"/>
              <a:ext cx="555625" cy="2096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23" dirty="0">
                  <a:solidFill>
                    <a:srgbClr val="002060"/>
                  </a:solidFill>
                  <a:latin typeface="Arial"/>
                  <a:cs typeface="Arial"/>
                </a:rPr>
                <a:t>T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ORRE</a:t>
              </a:r>
              <a:endParaRPr sz="9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7684008" y="2651748"/>
              <a:ext cx="494030" cy="916305"/>
              <a:chOff x="6160008" y="2651747"/>
              <a:chExt cx="494030" cy="91630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6160008" y="2651747"/>
                <a:ext cx="493814" cy="91593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300216" y="2789681"/>
                <a:ext cx="315595" cy="71945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719454">
                    <a:moveTo>
                      <a:pt x="36615" y="47736"/>
                    </a:moveTo>
                    <a:lnTo>
                      <a:pt x="32833" y="73197"/>
                    </a:lnTo>
                    <a:lnTo>
                      <a:pt x="291211" y="719201"/>
                    </a:lnTo>
                    <a:lnTo>
                      <a:pt x="315340" y="709548"/>
                    </a:lnTo>
                    <a:lnTo>
                      <a:pt x="56930" y="63581"/>
                    </a:lnTo>
                    <a:lnTo>
                      <a:pt x="36615" y="47736"/>
                    </a:lnTo>
                    <a:close/>
                  </a:path>
                  <a:path w="315595" h="719454">
                    <a:moveTo>
                      <a:pt x="17525" y="0"/>
                    </a:moveTo>
                    <a:lnTo>
                      <a:pt x="1016" y="110870"/>
                    </a:lnTo>
                    <a:lnTo>
                      <a:pt x="0" y="117982"/>
                    </a:lnTo>
                    <a:lnTo>
                      <a:pt x="4825" y="124587"/>
                    </a:lnTo>
                    <a:lnTo>
                      <a:pt x="19050" y="126618"/>
                    </a:lnTo>
                    <a:lnTo>
                      <a:pt x="25526" y="121792"/>
                    </a:lnTo>
                    <a:lnTo>
                      <a:pt x="26670" y="114680"/>
                    </a:lnTo>
                    <a:lnTo>
                      <a:pt x="32833" y="73197"/>
                    </a:lnTo>
                    <a:lnTo>
                      <a:pt x="14986" y="28575"/>
                    </a:lnTo>
                    <a:lnTo>
                      <a:pt x="39116" y="19050"/>
                    </a:lnTo>
                    <a:lnTo>
                      <a:pt x="41943" y="19050"/>
                    </a:lnTo>
                    <a:lnTo>
                      <a:pt x="17525" y="0"/>
                    </a:lnTo>
                    <a:close/>
                  </a:path>
                  <a:path w="315595" h="719454">
                    <a:moveTo>
                      <a:pt x="41943" y="19050"/>
                    </a:moveTo>
                    <a:lnTo>
                      <a:pt x="39116" y="19050"/>
                    </a:lnTo>
                    <a:lnTo>
                      <a:pt x="56930" y="63581"/>
                    </a:lnTo>
                    <a:lnTo>
                      <a:pt x="95631" y="93725"/>
                    </a:lnTo>
                    <a:lnTo>
                      <a:pt x="103886" y="92709"/>
                    </a:lnTo>
                    <a:lnTo>
                      <a:pt x="112649" y="81406"/>
                    </a:lnTo>
                    <a:lnTo>
                      <a:pt x="111633" y="73278"/>
                    </a:lnTo>
                    <a:lnTo>
                      <a:pt x="105918" y="68960"/>
                    </a:lnTo>
                    <a:lnTo>
                      <a:pt x="41943" y="19050"/>
                    </a:lnTo>
                    <a:close/>
                  </a:path>
                  <a:path w="315595" h="719454">
                    <a:moveTo>
                      <a:pt x="39116" y="19050"/>
                    </a:moveTo>
                    <a:lnTo>
                      <a:pt x="14986" y="28575"/>
                    </a:lnTo>
                    <a:lnTo>
                      <a:pt x="32833" y="73197"/>
                    </a:lnTo>
                    <a:lnTo>
                      <a:pt x="36615" y="47736"/>
                    </a:lnTo>
                    <a:lnTo>
                      <a:pt x="19050" y="34035"/>
                    </a:lnTo>
                    <a:lnTo>
                      <a:pt x="39878" y="25780"/>
                    </a:lnTo>
                    <a:lnTo>
                      <a:pt x="41808" y="25780"/>
                    </a:lnTo>
                    <a:lnTo>
                      <a:pt x="39116" y="19050"/>
                    </a:lnTo>
                    <a:close/>
                  </a:path>
                  <a:path w="315595" h="719454">
                    <a:moveTo>
                      <a:pt x="41808" y="25780"/>
                    </a:moveTo>
                    <a:lnTo>
                      <a:pt x="39878" y="25780"/>
                    </a:lnTo>
                    <a:lnTo>
                      <a:pt x="36615" y="47736"/>
                    </a:lnTo>
                    <a:lnTo>
                      <a:pt x="56930" y="63581"/>
                    </a:lnTo>
                    <a:lnTo>
                      <a:pt x="41808" y="25780"/>
                    </a:lnTo>
                    <a:close/>
                  </a:path>
                  <a:path w="315595" h="719454">
                    <a:moveTo>
                      <a:pt x="39878" y="25780"/>
                    </a:moveTo>
                    <a:lnTo>
                      <a:pt x="19050" y="34035"/>
                    </a:lnTo>
                    <a:lnTo>
                      <a:pt x="36615" y="47736"/>
                    </a:lnTo>
                    <a:lnTo>
                      <a:pt x="39878" y="2578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5238305" y="2476166"/>
              <a:ext cx="4891404" cy="208996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86201" algn="ctr">
                <a:spcBef>
                  <a:spcPts val="4"/>
                </a:spcBef>
              </a:pPr>
              <a:r>
                <a:rPr sz="900" b="1" spc="-8" dirty="0" err="1">
                  <a:solidFill>
                    <a:srgbClr val="002060"/>
                  </a:solidFill>
                  <a:latin typeface="Arial"/>
                  <a:cs typeface="Arial"/>
                </a:rPr>
                <a:t>MÁSTIL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8407907" y="4701552"/>
              <a:ext cx="495934" cy="1271270"/>
              <a:chOff x="6883907" y="4701552"/>
              <a:chExt cx="495934" cy="127127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6883907" y="4701552"/>
                <a:ext cx="495325" cy="127101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926960" y="4724907"/>
                <a:ext cx="330200" cy="1075055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1075054">
                    <a:moveTo>
                      <a:pt x="231902" y="972439"/>
                    </a:moveTo>
                    <a:lnTo>
                      <a:pt x="223774" y="972464"/>
                    </a:lnTo>
                    <a:lnTo>
                      <a:pt x="213614" y="982611"/>
                    </a:lnTo>
                    <a:lnTo>
                      <a:pt x="213614" y="990815"/>
                    </a:lnTo>
                    <a:lnTo>
                      <a:pt x="298323" y="1074928"/>
                    </a:lnTo>
                    <a:lnTo>
                      <a:pt x="304228" y="1053426"/>
                    </a:lnTo>
                    <a:lnTo>
                      <a:pt x="279146" y="1053426"/>
                    </a:lnTo>
                    <a:lnTo>
                      <a:pt x="266784" y="1007071"/>
                    </a:lnTo>
                    <a:lnTo>
                      <a:pt x="231902" y="972439"/>
                    </a:lnTo>
                    <a:close/>
                  </a:path>
                  <a:path w="330200" h="1075054">
                    <a:moveTo>
                      <a:pt x="266784" y="1007071"/>
                    </a:moveTo>
                    <a:lnTo>
                      <a:pt x="279146" y="1053426"/>
                    </a:lnTo>
                    <a:lnTo>
                      <a:pt x="304292" y="1046759"/>
                    </a:lnTo>
                    <a:lnTo>
                      <a:pt x="279273" y="1046670"/>
                    </a:lnTo>
                    <a:lnTo>
                      <a:pt x="285125" y="1025280"/>
                    </a:lnTo>
                    <a:lnTo>
                      <a:pt x="266784" y="1007071"/>
                    </a:lnTo>
                    <a:close/>
                  </a:path>
                  <a:path w="330200" h="1075054">
                    <a:moveTo>
                      <a:pt x="312039" y="948918"/>
                    </a:moveTo>
                    <a:lnTo>
                      <a:pt x="304927" y="952982"/>
                    </a:lnTo>
                    <a:lnTo>
                      <a:pt x="291931" y="1000409"/>
                    </a:lnTo>
                    <a:lnTo>
                      <a:pt x="304292" y="1046759"/>
                    </a:lnTo>
                    <a:lnTo>
                      <a:pt x="279146" y="1053426"/>
                    </a:lnTo>
                    <a:lnTo>
                      <a:pt x="304228" y="1053426"/>
                    </a:lnTo>
                    <a:lnTo>
                      <a:pt x="328041" y="966736"/>
                    </a:lnTo>
                    <a:lnTo>
                      <a:pt x="329819" y="959827"/>
                    </a:lnTo>
                    <a:lnTo>
                      <a:pt x="325882" y="952703"/>
                    </a:lnTo>
                    <a:lnTo>
                      <a:pt x="312039" y="948918"/>
                    </a:lnTo>
                    <a:close/>
                  </a:path>
                  <a:path w="330200" h="1075054">
                    <a:moveTo>
                      <a:pt x="285125" y="1025280"/>
                    </a:moveTo>
                    <a:lnTo>
                      <a:pt x="279273" y="1046670"/>
                    </a:lnTo>
                    <a:lnTo>
                      <a:pt x="300863" y="1040904"/>
                    </a:lnTo>
                    <a:lnTo>
                      <a:pt x="285125" y="1025280"/>
                    </a:lnTo>
                    <a:close/>
                  </a:path>
                  <a:path w="330200" h="1075054">
                    <a:moveTo>
                      <a:pt x="291931" y="1000409"/>
                    </a:moveTo>
                    <a:lnTo>
                      <a:pt x="285125" y="1025280"/>
                    </a:lnTo>
                    <a:lnTo>
                      <a:pt x="300863" y="1040904"/>
                    </a:lnTo>
                    <a:lnTo>
                      <a:pt x="279273" y="1046670"/>
                    </a:lnTo>
                    <a:lnTo>
                      <a:pt x="304268" y="1046670"/>
                    </a:lnTo>
                    <a:lnTo>
                      <a:pt x="291931" y="1000409"/>
                    </a:lnTo>
                    <a:close/>
                  </a:path>
                  <a:path w="330200" h="1075054">
                    <a:moveTo>
                      <a:pt x="25146" y="0"/>
                    </a:moveTo>
                    <a:lnTo>
                      <a:pt x="0" y="6604"/>
                    </a:lnTo>
                    <a:lnTo>
                      <a:pt x="266784" y="1007071"/>
                    </a:lnTo>
                    <a:lnTo>
                      <a:pt x="285125" y="1025280"/>
                    </a:lnTo>
                    <a:lnTo>
                      <a:pt x="291931" y="1000409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6963536" y="5818427"/>
              <a:ext cx="3224530" cy="2096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8" dirty="0">
                  <a:solidFill>
                    <a:srgbClr val="002060"/>
                  </a:solidFill>
                  <a:latin typeface="Arial"/>
                  <a:cs typeface="Arial"/>
                </a:rPr>
                <a:t>PEDALES </a:t>
              </a:r>
              <a:r>
                <a:rPr sz="900" b="1" dirty="0">
                  <a:solidFill>
                    <a:srgbClr val="002060"/>
                  </a:solidFill>
                  <a:latin typeface="Arial"/>
                  <a:cs typeface="Arial"/>
                </a:rPr>
                <a:t>Y </a:t>
              </a: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FRENO DE</a:t>
              </a:r>
              <a:r>
                <a:rPr sz="900" b="1" spc="-11" dirty="0">
                  <a:solidFill>
                    <a:srgbClr val="002060"/>
                  </a:solidFill>
                  <a:latin typeface="Arial"/>
                  <a:cs typeface="Arial"/>
                </a:rPr>
                <a:t> ESTACIONAMIENTO</a:t>
              </a:r>
              <a:endParaRPr sz="9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8654796" y="2852927"/>
              <a:ext cx="352425" cy="1483360"/>
              <a:chOff x="7130795" y="2852927"/>
              <a:chExt cx="352425" cy="148336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7130795" y="2852927"/>
                <a:ext cx="352044" cy="1482852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7240142" y="2990849"/>
                <a:ext cx="204470" cy="128778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1287779">
                    <a:moveTo>
                      <a:pt x="54058" y="51121"/>
                    </a:moveTo>
                    <a:lnTo>
                      <a:pt x="43646" y="74546"/>
                    </a:lnTo>
                    <a:lnTo>
                      <a:pt x="178434" y="1287272"/>
                    </a:lnTo>
                    <a:lnTo>
                      <a:pt x="204088" y="1284477"/>
                    </a:lnTo>
                    <a:lnTo>
                      <a:pt x="69439" y="71774"/>
                    </a:lnTo>
                    <a:lnTo>
                      <a:pt x="54058" y="51121"/>
                    </a:lnTo>
                    <a:close/>
                  </a:path>
                  <a:path w="204470" h="1287779">
                    <a:moveTo>
                      <a:pt x="48386" y="0"/>
                    </a:moveTo>
                    <a:lnTo>
                      <a:pt x="0" y="109092"/>
                    </a:lnTo>
                    <a:lnTo>
                      <a:pt x="2921" y="116712"/>
                    </a:lnTo>
                    <a:lnTo>
                      <a:pt x="9525" y="119634"/>
                    </a:lnTo>
                    <a:lnTo>
                      <a:pt x="16001" y="122427"/>
                    </a:lnTo>
                    <a:lnTo>
                      <a:pt x="23622" y="119507"/>
                    </a:lnTo>
                    <a:lnTo>
                      <a:pt x="26542" y="113029"/>
                    </a:lnTo>
                    <a:lnTo>
                      <a:pt x="43646" y="74546"/>
                    </a:lnTo>
                    <a:lnTo>
                      <a:pt x="38353" y="26924"/>
                    </a:lnTo>
                    <a:lnTo>
                      <a:pt x="64134" y="24002"/>
                    </a:lnTo>
                    <a:lnTo>
                      <a:pt x="66228" y="24002"/>
                    </a:lnTo>
                    <a:lnTo>
                      <a:pt x="48386" y="0"/>
                    </a:lnTo>
                    <a:close/>
                  </a:path>
                  <a:path w="204470" h="1287779">
                    <a:moveTo>
                      <a:pt x="66228" y="24002"/>
                    </a:moveTo>
                    <a:lnTo>
                      <a:pt x="64134" y="24002"/>
                    </a:lnTo>
                    <a:lnTo>
                      <a:pt x="69439" y="71774"/>
                    </a:lnTo>
                    <a:lnTo>
                      <a:pt x="94487" y="105410"/>
                    </a:lnTo>
                    <a:lnTo>
                      <a:pt x="98678" y="111251"/>
                    </a:lnTo>
                    <a:lnTo>
                      <a:pt x="106806" y="112395"/>
                    </a:lnTo>
                    <a:lnTo>
                      <a:pt x="112522" y="108076"/>
                    </a:lnTo>
                    <a:lnTo>
                      <a:pt x="118363" y="103886"/>
                    </a:lnTo>
                    <a:lnTo>
                      <a:pt x="119506" y="95758"/>
                    </a:lnTo>
                    <a:lnTo>
                      <a:pt x="115315" y="90042"/>
                    </a:lnTo>
                    <a:lnTo>
                      <a:pt x="66228" y="24002"/>
                    </a:lnTo>
                    <a:close/>
                  </a:path>
                  <a:path w="204470" h="1287779">
                    <a:moveTo>
                      <a:pt x="64134" y="24002"/>
                    </a:moveTo>
                    <a:lnTo>
                      <a:pt x="38353" y="26924"/>
                    </a:lnTo>
                    <a:lnTo>
                      <a:pt x="43646" y="74546"/>
                    </a:lnTo>
                    <a:lnTo>
                      <a:pt x="54058" y="51121"/>
                    </a:lnTo>
                    <a:lnTo>
                      <a:pt x="40766" y="33274"/>
                    </a:lnTo>
                    <a:lnTo>
                      <a:pt x="63118" y="30734"/>
                    </a:lnTo>
                    <a:lnTo>
                      <a:pt x="64882" y="30734"/>
                    </a:lnTo>
                    <a:lnTo>
                      <a:pt x="64134" y="24002"/>
                    </a:lnTo>
                    <a:close/>
                  </a:path>
                  <a:path w="204470" h="1287779">
                    <a:moveTo>
                      <a:pt x="64882" y="30734"/>
                    </a:moveTo>
                    <a:lnTo>
                      <a:pt x="63118" y="30734"/>
                    </a:lnTo>
                    <a:lnTo>
                      <a:pt x="54058" y="51121"/>
                    </a:lnTo>
                    <a:lnTo>
                      <a:pt x="69439" y="71774"/>
                    </a:lnTo>
                    <a:lnTo>
                      <a:pt x="64882" y="30734"/>
                    </a:lnTo>
                    <a:close/>
                  </a:path>
                  <a:path w="204470" h="1287779">
                    <a:moveTo>
                      <a:pt x="63118" y="30734"/>
                    </a:moveTo>
                    <a:lnTo>
                      <a:pt x="40766" y="33274"/>
                    </a:lnTo>
                    <a:lnTo>
                      <a:pt x="54058" y="51121"/>
                    </a:lnTo>
                    <a:lnTo>
                      <a:pt x="63118" y="30734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8515858" y="2741421"/>
              <a:ext cx="729615" cy="2096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spc="-4" dirty="0">
                  <a:solidFill>
                    <a:srgbClr val="002060"/>
                  </a:solidFill>
                  <a:latin typeface="Arial"/>
                  <a:cs typeface="Arial"/>
                </a:rPr>
                <a:t>JOISTICK</a:t>
              </a:r>
              <a:endParaRPr sz="9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56AB1E2-38E6-0A8E-26EC-1C6CB3777116}"/>
              </a:ext>
            </a:extLst>
          </p:cNvPr>
          <p:cNvSpPr txBox="1"/>
          <p:nvPr/>
        </p:nvSpPr>
        <p:spPr>
          <a:xfrm>
            <a:off x="760838" y="2010548"/>
            <a:ext cx="8316040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1861185" indent="483394" algn="ctr">
              <a:spcBef>
                <a:spcPts val="71"/>
              </a:spcBef>
            </a:pP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CARACTERÍSTICAS FÍSICAS  </a:t>
            </a:r>
            <a:r>
              <a:rPr lang="es-CL" sz="21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ESTRUCTURA:</a:t>
            </a:r>
          </a:p>
          <a:p>
            <a:pPr marL="9525" marR="1861185" indent="483394" algn="ctr">
              <a:spcBef>
                <a:spcPts val="71"/>
              </a:spcBef>
            </a:pP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>
              <a:buFont typeface="Arial"/>
              <a:buChar char="•"/>
              <a:tabLst>
                <a:tab pos="87629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delantera: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Mástil con las horquillas (planas, paralelas y de  longitud fija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normalmente).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93821">
              <a:buFont typeface="Arial"/>
              <a:buChar char="•"/>
              <a:tabLst>
                <a:tab pos="87629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central: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Puesto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conductor,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controles y accesorios del 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87154" indent="-78104">
              <a:buFont typeface="Arial"/>
              <a:buChar char="•"/>
              <a:tabLst>
                <a:tab pos="87629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posterior:</a:t>
            </a:r>
            <a:r>
              <a:rPr lang="es-CL" b="1"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Contrapeso.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750" y="2110850"/>
            <a:ext cx="544306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L"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TREN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FUERZA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CIRCUITOS</a:t>
            </a:r>
            <a:r>
              <a:rPr lang="es-CL" b="1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8356" y="2635494"/>
            <a:ext cx="1738789" cy="1943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6379" y="2635494"/>
            <a:ext cx="2034254" cy="194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9737" y="4388952"/>
            <a:ext cx="2671763" cy="1735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9929" y="1867393"/>
            <a:ext cx="307695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Circuito hidráulico</a:t>
            </a:r>
            <a:r>
              <a:rPr lang="es-CL" b="1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unilineal.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702" y="2403509"/>
            <a:ext cx="3542477" cy="3599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403509"/>
            <a:ext cx="3542476" cy="3762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3DC5A8F2-3645-82F4-4AFB-2C12F7F0CCB4}"/>
              </a:ext>
            </a:extLst>
          </p:cNvPr>
          <p:cNvSpPr txBox="1"/>
          <p:nvPr/>
        </p:nvSpPr>
        <p:spPr>
          <a:xfrm>
            <a:off x="1854822" y="2226172"/>
            <a:ext cx="5920436" cy="2861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just">
              <a:spcBef>
                <a:spcPts val="71"/>
              </a:spcBef>
            </a:pP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Circuito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bidireccional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b="1"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doble</a:t>
            </a:r>
            <a:r>
              <a:rPr lang="es-CL" b="1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efecto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10EDDD12-8D94-186A-E996-2023496FA15F}"/>
              </a:ext>
            </a:extLst>
          </p:cNvPr>
          <p:cNvSpPr/>
          <p:nvPr/>
        </p:nvSpPr>
        <p:spPr>
          <a:xfrm>
            <a:off x="3908156" y="2907327"/>
            <a:ext cx="961928" cy="38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4CE2BC83-713C-DB0D-8626-8C5446F270CE}"/>
              </a:ext>
            </a:extLst>
          </p:cNvPr>
          <p:cNvSpPr/>
          <p:nvPr/>
        </p:nvSpPr>
        <p:spPr>
          <a:xfrm>
            <a:off x="4870084" y="3796035"/>
            <a:ext cx="2371724" cy="14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rgbClr val="002060"/>
              </a:solidFill>
            </a:endParaRPr>
          </a:p>
        </p:txBody>
      </p:sp>
      <p:pic>
        <p:nvPicPr>
          <p:cNvPr id="8" name="Imagen 7" descr="Imagen que contiene excavadora, transporte, tabla, construcción&#10;&#10;Descripción generada automáticamente">
            <a:extLst>
              <a:ext uri="{FF2B5EF4-FFF2-40B4-BE49-F238E27FC236}">
                <a16:creationId xmlns:a16="http://schemas.microsoft.com/office/drawing/2014/main" id="{A8166152-EBB0-9B21-6892-A462567FE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56785" r="-441" b="2732"/>
          <a:stretch/>
        </p:blipFill>
        <p:spPr>
          <a:xfrm>
            <a:off x="1011860" y="3849348"/>
            <a:ext cx="2796510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856" y="3014738"/>
            <a:ext cx="825103" cy="1210865"/>
          </a:xfrm>
          <a:prstGeom prst="rect">
            <a:avLst/>
          </a:prstGeom>
          <a:blipFill>
            <a:blip r:embed="rId2" cstate="print"/>
            <a:stretch>
              <a:fillRect l="-233642" t="-14886" r="-455529" b="-205780"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281" y="2300401"/>
            <a:ext cx="7174611" cy="22621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 algn="just">
              <a:lnSpc>
                <a:spcPts val="1583"/>
              </a:lnSpc>
              <a:spcBef>
                <a:spcPts val="158"/>
              </a:spcBef>
              <a:tabLst>
                <a:tab pos="1216343" algn="l"/>
                <a:tab pos="1623536" algn="l"/>
                <a:tab pos="2324100" algn="l"/>
                <a:tab pos="2958465" algn="l"/>
                <a:tab pos="3936206" algn="l"/>
              </a:tabLst>
            </a:pP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</a:t>
            </a:r>
            <a:r>
              <a:rPr b="1" spc="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spc="-26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imient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stil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</a:t>
            </a:r>
            <a:r>
              <a:rPr b="1" spc="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b="1" spc="-19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</a:t>
            </a:r>
            <a:r>
              <a:rPr b="1" spc="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ill</a:t>
            </a:r>
            <a:r>
              <a:rPr b="1"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función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</a:t>
            </a:r>
            <a:r>
              <a:rPr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pedales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237816-A844-AEDA-FF6F-23E55D6B7796}"/>
              </a:ext>
            </a:extLst>
          </p:cNvPr>
          <p:cNvSpPr txBox="1"/>
          <p:nvPr/>
        </p:nvSpPr>
        <p:spPr>
          <a:xfrm>
            <a:off x="3563183" y="3432544"/>
            <a:ext cx="186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  <a:latin typeface="Arial Nova" panose="020B0504020202020204" pitchFamily="34" charset="0"/>
              </a:rPr>
              <a:t>PEDAL DE MOVIMIENTO EN RETROCESO</a:t>
            </a:r>
          </a:p>
        </p:txBody>
      </p:sp>
      <p:pic>
        <p:nvPicPr>
          <p:cNvPr id="8" name="Imagen 7" descr="Imagen que contiene coche, viejo, tabla, cubierto&#10;&#10;Descripción generada automáticamente">
            <a:extLst>
              <a:ext uri="{FF2B5EF4-FFF2-40B4-BE49-F238E27FC236}">
                <a16:creationId xmlns:a16="http://schemas.microsoft.com/office/drawing/2014/main" id="{3998E16A-F908-4116-54D6-99FF672BF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5" y="3955168"/>
            <a:ext cx="2143125" cy="21431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CD7683-E3D8-EB31-062B-5077BC3BAB33}"/>
              </a:ext>
            </a:extLst>
          </p:cNvPr>
          <p:cNvSpPr txBox="1"/>
          <p:nvPr/>
        </p:nvSpPr>
        <p:spPr>
          <a:xfrm>
            <a:off x="6888006" y="3466063"/>
            <a:ext cx="186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  <a:latin typeface="Arial Nova" panose="020B0504020202020204" pitchFamily="34" charset="0"/>
              </a:rPr>
              <a:t>PEDAL DE MOVIMIENTO FRONTAL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87F7F8-01C2-D002-5D03-13F99A8F82F9}"/>
              </a:ext>
            </a:extLst>
          </p:cNvPr>
          <p:cNvSpPr txBox="1"/>
          <p:nvPr/>
        </p:nvSpPr>
        <p:spPr>
          <a:xfrm>
            <a:off x="5240768" y="2745999"/>
            <a:ext cx="186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  <a:latin typeface="Arial Nova" panose="020B0504020202020204" pitchFamily="34" charset="0"/>
              </a:rPr>
              <a:t>FRENO ESTACIONAMIENTO CON ACCIONAMIENTO MANUAL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75C449B-2D4C-5AAA-2932-ED2FD8410953}"/>
              </a:ext>
            </a:extLst>
          </p:cNvPr>
          <p:cNvSpPr/>
          <p:nvPr/>
        </p:nvSpPr>
        <p:spPr>
          <a:xfrm>
            <a:off x="1209584" y="4781201"/>
            <a:ext cx="2143123" cy="1139087"/>
          </a:xfrm>
          <a:prstGeom prst="rect">
            <a:avLst/>
          </a:prstGeom>
          <a:blipFill>
            <a:blip r:embed="rId2" cstate="print"/>
            <a:stretch>
              <a:fillRect l="-35623" t="-211627" r="-254343" b="-127985"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605C2E1-59DC-8D32-08CD-24A724281CD5}"/>
              </a:ext>
            </a:extLst>
          </p:cNvPr>
          <p:cNvSpPr/>
          <p:nvPr/>
        </p:nvSpPr>
        <p:spPr>
          <a:xfrm>
            <a:off x="1090281" y="3149955"/>
            <a:ext cx="1407891" cy="936858"/>
          </a:xfrm>
          <a:prstGeom prst="rect">
            <a:avLst/>
          </a:prstGeom>
          <a:blipFill>
            <a:blip r:embed="rId2" cstate="print"/>
            <a:stretch>
              <a:fillRect l="-10426" t="-17008" r="-287020" b="-218783"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solidFill>
                <a:srgbClr val="002060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F1FDCAE-F986-80E6-EC22-E5D840BB2B1B}"/>
              </a:ext>
            </a:extLst>
          </p:cNvPr>
          <p:cNvCxnSpPr>
            <a:cxnSpLocks/>
          </p:cNvCxnSpPr>
          <p:nvPr/>
        </p:nvCxnSpPr>
        <p:spPr>
          <a:xfrm flipV="1">
            <a:off x="2627949" y="4322557"/>
            <a:ext cx="496751" cy="9087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56F8FF3-8EBE-E98B-25F0-1F1113F7FAB0}"/>
              </a:ext>
            </a:extLst>
          </p:cNvPr>
          <p:cNvCxnSpPr>
            <a:cxnSpLocks/>
          </p:cNvCxnSpPr>
          <p:nvPr/>
        </p:nvCxnSpPr>
        <p:spPr>
          <a:xfrm flipH="1" flipV="1">
            <a:off x="1666749" y="4225603"/>
            <a:ext cx="217541" cy="10057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BB3BCF2-D1EC-D8DD-1E22-500913B611B2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6961132" y="4112394"/>
            <a:ext cx="859134" cy="5051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3E24169-8FD8-DF6B-55BC-033A5DF78E6E}"/>
              </a:ext>
            </a:extLst>
          </p:cNvPr>
          <p:cNvCxnSpPr>
            <a:cxnSpLocks/>
          </p:cNvCxnSpPr>
          <p:nvPr/>
        </p:nvCxnSpPr>
        <p:spPr>
          <a:xfrm flipH="1" flipV="1">
            <a:off x="6222331" y="3511983"/>
            <a:ext cx="98607" cy="1123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F7D64FD-FE4F-5444-19E2-9AB1771BA038}"/>
              </a:ext>
            </a:extLst>
          </p:cNvPr>
          <p:cNvCxnSpPr>
            <a:cxnSpLocks/>
          </p:cNvCxnSpPr>
          <p:nvPr/>
        </p:nvCxnSpPr>
        <p:spPr>
          <a:xfrm flipH="1" flipV="1">
            <a:off x="4593116" y="4106317"/>
            <a:ext cx="728361" cy="970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2784" y="2222656"/>
            <a:ext cx="5874592" cy="3703607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531" y="2625662"/>
            <a:ext cx="6360937" cy="26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531</Words>
  <Application>Microsoft Office PowerPoint</Application>
  <PresentationFormat>Presentación en pantalla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Arial</vt:lpstr>
      <vt:lpstr>Arial Nova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Función de los pedales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Cerfom Calama</cp:lastModifiedBy>
  <cp:revision>15</cp:revision>
  <dcterms:created xsi:type="dcterms:W3CDTF">2013-01-27T09:14:16Z</dcterms:created>
  <dcterms:modified xsi:type="dcterms:W3CDTF">2025-04-14T14:22:26Z</dcterms:modified>
  <cp:category/>
</cp:coreProperties>
</file>