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16" r:id="rId2"/>
    <p:sldId id="257" r:id="rId3"/>
    <p:sldId id="423" r:id="rId4"/>
    <p:sldId id="258" r:id="rId5"/>
    <p:sldId id="259" r:id="rId6"/>
    <p:sldId id="424" r:id="rId7"/>
    <p:sldId id="425" r:id="rId8"/>
    <p:sldId id="417" r:id="rId9"/>
    <p:sldId id="418" r:id="rId10"/>
    <p:sldId id="261" r:id="rId11"/>
    <p:sldId id="421" r:id="rId12"/>
    <p:sldId id="42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9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4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34884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4-19T06:41:08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2606 7683 0,'52'0'156,"-25"0"-140,-1 0-1,0 0 1,1 0 15,-1 0-15,26 0-16,27 0 16,-26 0-1,0 27 1,-27-27-1,0 0-15,1 0 16,25 0-16,1 0 31,-27 26-15,27 0-16,-27-26 16,1 0-16,25 0 15,27 0 1,-52 0-16,25 0 15,-26 0-15,27 0 16,26 0-16,0 0 16,-53 0-1,1 0-15,52 0 16,-27 0-16,27 0 16,0 0-16,0 0 15,-26 0-15,78 0 16,-52 0-16,-26 0 15,26 0-15,26 0 16,-52 0-16,26 0 16,53 0-16,-54 0 15,-25 0 1,26 0-16,26 0 16,-52 0-16,79 0 15,-53 0-15,26 0 16,26 0-16,-25 0 15,-54 0-15,80 0 16,-27 0-16,27 0 16,-53 0-16,-27 0 15,54 0-15,-27 0 16,-27 0-16,27 0 16,-26 0-16,0 0 15,26 0-15,-27 0 16,27 0-16,0 0 15,79 0-15,-53 0 16,-26 0-16,53 0 16,-53 0-16,53 0 15,-27 0-15,26 0 16,-25 0-16,52 0 16,-27 0-16,53 0 15,-78 0-15,52 0 16,-27 0-16,1 0 15,105 0-15,-106 0 16,1 0-16,52 0 16,1 0-16,-54 0 15,-26 0 1,53 0-16,27 0 16,-54 0-16,53 0 15,-26 0-15,79 0 16,26 0-16,-52 0 15,52 0-15,-26 0 16,-53 0-16,80 0 16,-54 0-16,53 0 15,53 0-15,-53 0 16,27 0-16,-27 0 16,53 0-16,26 0 15,-26 0-15,26 0 16,-105 0-16,53 0 15,-27 0-15,-26 0 16,26 0-16,27 0 16,-54 0-16,80 0 15,-158 0-15,158 0 16,-105 0-16,52 0 16,53 0-16,0 0 15,-27 0-15,27 0 16,-53 0-16,-79 0 15,27 0-15,-27 0 16,0 0 0,1 0-16,-54 0 15,1 0-15,0 0 16,-1 0-16,-26 0 16,27 0-16,52 0 15,-105 0-15,105 0 16,-52 0-16,-27 0 15,27 0-15,0 0 16,-1 0-16,1 0 16,-27 0-16,27 0 15,-27 0-15,-26 0 16,53 0-16,-80 0 16,27 0-16,-26 0 15,52 0-15,-26 0 16,-53 0-16,1 0 15,-1 0-15,0 0 32,1 0 233,-27 27-265,0-1 16,0 0 0,0 1-1,0 25-15,0 1 31,-27 26 1,27-53-17,-52 27 1,52-27 0,0 0-16,0 27 15,0 0 1,-27 25-1,1-78-15,26 53 16,0 26-16,0 0 16,0-53-1,0 53-15,0-52 16,0 25-16,0 1 16,-26-27-16,26 27 15,0-1-15,0 1 16,0 26-1,0 0 1,0-27-16,0 1 16,0 26-16,0 0 15,0-26 1,0 26-16,0-1 16,0 1-1,0 27-15,0-27 0,0 0 16,0-27-1,0 53-15,0-26 0,0 0 16,0 27 0,0-28-16,0-25 15,0 26-15,0 26 16,0-52-16,0 52 16,0 0-16,0-26 15,0-26-15,0 52 16,0-26-16,0-26 15,0 78-15,0-25 16,0-1-16,0 0 16,0-52-16,-53 52 15,53 0-15,0 0 16,0-26-16,-26 79 16,26-105-16,0 26 15,0 0-15,-27-53 16,27 27-16,0 26 15,0-53 1,0 53-16,0-27 0,0-25 16,0 52-16,0-53 15,-26 27-15,26-27 16,0 27-16,0-27 31,0 0-31,0 1 16,0 25-16,0 1 31,0-27-31,0 0 16,0 1-16,0-1 15,0 0 1,0 27 46,-53-53-46,-25 26 0,-1 27-16,26-53 15,-131 26-15,-1-26 16,27 0-16,-78 79 16,25-79-16,-26 0 15,106 0-15,25 0 16,-25 0-16,78 0 15,-26 0-15,53 0 16,-1 0-16,-52 0 16,0 0-16,27 0 15,-53 0 1,-27 0-16,0 0 16,1 0-16,-106 0 15,-26 0-15,-1 0 16,54 0-16,-53 0 15,26 0-15,26 0 16,-26 0-16,79 0 16,-79 0-16,80 0 15,-28 0-15,54 0 16,-106 0-16,53 0 16,26 0-16,-158 0 15,53 0-15,52 0 16,-105 0-16,53 0 15,0 0-15,26 0 16,79 0-16,-26 0 16,52 0-16,0 0 15,-26 0-15,80 0 16,-54 0-16,-26 0 16,26 0-1,-26 0-15,-78 0 0,25 0 16,-26 0-16,-26 0 15,52 0-15,-26 0 16,-26 0-16,0 0 16,52 0-1,-104 0-15,51 0 16,54 0-16,-53 0 16,78 0-16,1 0 15,26 0-15,-26 0 16,52 0-16,-52 0 15,0 0-15,52 0 16,-52 0-16,0 0 16,-27 0-16,1 0 15,-27 0-15,52 0 16,-78 0-16,53 0 16,-54 0-16,28 0 15,78 0-15,-27 0 16,54 0-16,-54 0 15,80 0-15,-26 0 16,52 0-16,-106 0 16,80 0-16,-27 0 15,-25 0-15,51 0 16,-25 0-16,-1 0 16,0 0-1,27 0-15,0 0 0,-27 0 16,80 0-1,-54 0-15,27 0 16,0 0-16,-78 0 16,25 0-16,27 0 15,-27 0-15,-52 0 16,105 0-16,26 0 16,-52 0-16,52 0 15,-26 0-15,0 0 16,27 0-16,-27 0 15,0 0-15,26 0 16,-26 0-16,26 0 16,-25 0-1,51 0-15,1 0 16,-27 0-16,-26 0 16,27 0-1,-1 0-15,-26 0 16,53 0 46,26-26-62,0-27 16,0-26-16,-53 0 16,53 27-1,0-27-15,0 0 16,0 26-16,-26-52 15,26 0-15,0-1 16,0 54-16,0-53 16,0-27-16,0 53 15,0 0-15,0-52 16,0 25-16,0 27 16,0-52-16,0 78 15,0-26-15,0-26 16,0 52-16,26-26 15,-26 27-15,0-27 16,0 26-16,53-26 16,-53 53-16,0 0 15,0-53-15,0 0 16,26 53-16,-26-27 16,0-26-16,0 26 15,0-26 1,0 27-16,0-27 0,0-26 15,0 26 1,0 0-16,0 0 16,0 0-16,0 0 15,0 26-15,0-26 16,0 0-16,0 27 16,0 26-16,0-1 15,0-52-15,0 0 16,0 27-16,0-27 15,0 0-15,0-53 16,0 80 0,0-27-16,0 52 15,0-25-15,0-27 16,0 26-16,0 1 16,0 25-16,0 1 15,0 0-15,0-27 16,0 0-1,0 27-15,0 0 16,0-1-16,0-25 16,0-1-16,0 27 15,0-27-15,-26-26 16,26 27 0,-53-1-1,53-26-15,-26 27 16,-1-1-1,27 27-15,0-27 32,-26 53-32,26-53 15,0 27 17,0 0-17,-26-1-15,26 1 16,-27 0 15,27-27-31,-52 27 16,52 0-1,-27-1 1,27 1 156,0 0 0</inkml:trace>
  <inkml:trace contextRef="#ctx0" brushRef="#br0" timeOffset="7183.4">4001 11893 0,'-27'27'485,"1"-27"-470,0 0 48,-1-27-32,-25 27 31,-1 0 110,27 0-156,-1 27 62,-25-1-62,25-26-1,27 26 1,-26 1 0,0-1-16,-1 0 15,27 0 1,-26 1-1,0-27 1,26 26 0,0 27 15,0-1 0,0 1 0,0-27-15,0 1 0,0-1-1,0 0 1,26-26 15,0 0-15,1 27-1,-1-27 1,27 0-16,-1 0 16,1 0-1,-27 26-15,1-26 16,-1 0 0,0 0-1,1 0 1,25 0-16,1 0 15,-27 0-15,27 0 16,0-26 31,-27-1 15,-131 27 79</inkml:trace>
  <inkml:trace contextRef="#ctx0" brushRef="#br0" timeOffset="9629.33">4474 11999 0,'27'0'203,"-54"52"-140,1-26-32,26 27 16,0-27-16,0 1-15,0-1-1,0 0 16,26 1-15,1-1-16,-27 0 47,0 27-16,0-27 47,0 1-78,0-1 32,0 0-17,0 27 1,26-53 15,0 0 0,1 0-15,-1 0 0,27 0-1,-1 0 1,-25 0-1,-1 0-15,0 0 16,53 0 0,-52-27 31,-1 27-16,0-26-31,1 0 31,-1-27 0,-26 1 32,0 25-32,0 1-15,0 0-1,0-1 1,0 1 0,0 0 15,-53-27-16,53 27 1,-26-1 31,26 1-47,-53 0 62,27 26-46,0-26 0,-27-1-1,0 1-15,1 26 16,25 0 0,-52-26-16,53 26 15,0 0-15,26-27 16,-27 27-1,1 0 17,0 0-32,-27 0 15,27 0-15</inkml:trace>
  <inkml:trace contextRef="#ctx0" brushRef="#br0" timeOffset="10520.66">5554 12130 0,'0'26'15,"0"1"1,0-1 0,0 0-16,0 1 15,0 25 1,0 27 15,0-52-15,0-1-16,0 0 15,0 0-15,0 27 16,0 0 31,0-27 47</inkml:trace>
  <inkml:trace contextRef="#ctx0" brushRef="#br0" timeOffset="12089.24">5264 12104 0,'-26'-27'78,"52"27"-46,27 0-17,-53-26 1,26 26-16,0 0 31,27 0-31,-27 0 16,1 0-16,-1 0 15,27 0 1,-1 0 15,1 0 0,-27 0-31,1 0 16,-1 0 0,26 0-1,-25 26 48,-1 1-32,-26-1 0,0 27-15,0-27 0,0 0-1,0 1 16,0-1-31,0 0 32,0 27-32,-26-27 15,-1 1 1,27-1 0,0 0-1,0 0-15,-26-26 16,-26 0-1,25 53-15,1 26 32,0-79 15,-1 0-32,1 26 1,-27-26-16,1 0 31,25 0-31,1 27 16,-27-27-1,27 0 1,-27 0 0,1 0 15,25 0-16,1 0 17,0 0-17,-1 0 1,1 0 78</inkml:trace>
  <inkml:trace contextRef="#ctx0" brushRef="#br0" timeOffset="13116.39">6238 12051 0,'0'26'78,"0"1"-78,0-1 15,0 0 1,0 1 0,0-1-1,0 0-15,0 1 16,0 25-16,0 1 16,0-27-1,0 1 1,0-1-16,0 0 15,-26 27-15,26-27 32,0 0-32</inkml:trace>
  <inkml:trace contextRef="#ctx0" brushRef="#br0" timeOffset="77632.7">9344 10841 0,'0'26'250,"0"27"-219,0-27-15,0 0-1,0 1 1,26-27-16,-26 26 16,0 0-16,26 27 15,-26-27 1,0 1 0,0 25-1,0-26 1,0 1-16,0-1 15,0 0-15,0 1 16,27 25-16,-27 27 31,0-52-31,52 25 16,-52-25-16,0-1 16,0 0-16,0 0 15,0 1-15,0 25 16,0 1-16,0-27 15,0 27-15,0 0 16,0-1 0,0 27-16,0-53 15,0 53-15,0 0 0,0 0 32,0-52-32,0 25 15,0 1-15,0-27 16,0 53-16,0-53 15,0 27-15,0 0 16,0-1 0,27-25-16,-27 25 31,0 1-15,26-27 15,-26 0 0,0 1-15,0-1 31,26 0 31,1-26-63,-27 27 1,52-27-16,1 26 16,-27-26-1,53 0 1,0 0-16,-26 26 15,0-26-15,-27 0 16,27 0-16,-1 0 16,27 0-1,-53 0-15,1 0 16,25 0-16,27 0 16,-26 0-16,0 0 15,26 0-15,-53 0 16,27 0-16,26 0 15,0 0-15,-53 0 16,0 0-16,27 0 16,26 0-16,-27 0 15,-25 0-15,25 0 16,80 0-16,-79 0 16,-27 0-1,79 0-15,-26 0 16,0 0-16,-26 0 15,52 0-15,-52 0 16,-1 0-16,-25 0 16,52 0-16,-53 0 15,0 0-15,1 0 16,52 0-16,-53 0 16,27 0-16,25 0 15,-51 0-15,52 0 16,0 0-16,-27 0 15,27 0-15,0 0 16,27 0-16,-54 0 16,80 0-16,-53 0 15,0 0-15,-27 0 16,27 0-16,-52 0 16,25 0-16,1 0 15,0 0-15,-27 0 16,0 0-16,1 0 15,25 0 1,-25 0-16,-1 0 0,27 0 16,-27 0-1,26 0-15,1 0 16,26 0-16,-53 0 16,80 0-16,-27 0 15,-27 0-15,27 0 16,0 0-16,-26 0 15,-27 0 1,1 0-16,-1 0 16,0 0-16,0 0 15,27 0 1,26 0 0,-53 0 15,1 0-16,25 0 1,1 0 15,0-52-31,26 52 16,-27 0 0,27-27-1,-26 27-15,26 0 16,-53 0-16,27-52 0,-1 52 31,1 0-15,-27 0-1,80-53 1,-80 53-16,106-26 16,-53-27-16,26 53 15,-26-26-15,0 0 16,-53-1-16,0 27 15,27 0-15,0 0 63,-27-26-63,-26 0 16,53-1-1,-53 1-15,26-27 16,27 27-16,-53 0 15,0-27-15,0 27 16,52-27-16,-25 27 16,-27 0-16,0-53 15,52 26-15,-52 27 16,0-27 0,0 27-16,0-1 15,0-51 1,53 25-1,-53 27-15,0-27 16,0 0-16,0 1 16,0 25-16,0-25 15,0-1-15,0 27 16,0-27-16,0 1 16,0-1-1,0 27 1,0-1-16,0 1 15,0 0 1,0-1-16,0-25 16,0-1-1,0 27 1,0 0-16,0-1 16</inkml:trace>
  <inkml:trace contextRef="#ctx0" brushRef="#br0" timeOffset="79994.11">16372 10630 0,'0'-26'172,"-53"52"-141,27 1-15,26-1 0,0 0-1,-27 1-15,27 25 16,-26-25-16,26 25 15,-26-26 1,26 1-16,-27-27 16,27 79-16,-52-27 15,52 1 1,0-27-16,0 1 16,-53 25-16,27 1 15,78-53 313,1 0-328,26 0 16,-53 0 0,53 0-16,-52 0 15,-1 0-15,0 0 16,1 0-16,-1 0 15,27 0 17,-1 0-17,-26 0 1,27 0 0,0 0-16,-1 0 15,-25 0 1,25 0-16,1 0 15,0 0 17,-27 0-17,0 0 48,1 0-32,-1 0 63,-26-27-32,0 1-46,-26-26 0,-1-27-1,1 52 16,26 1-31,-53 0 16,53-1 0,-26-25-1,0 25 1,26 1 0,-27 0-16,1 0 15,0-27 1,-27 0-1,27 53 1,-1-26 15,1 0-31,0 26 32,-27 0 14,27 0-30,0 0 0,-1 0-1,1 0 95,0 0-32,-1-27-63</inkml:trace>
  <inkml:trace contextRef="#ctx0" brushRef="#br0" timeOffset="82209.49">11292 12077 0,'-27'27'109,"-25"-27"-93,25 0-16,-25 0 15,-27 0-15,0 0 16,26 0-16,-26 0 16,0 0-16,53 0 31,0 0-31,-27 0 16,27 52-1,-1-52 1,1 0-16,0 0 15,-1 0-15,1 27 16,26-1-16,-26-26 16,-1 0-16,1 26 31,26 1-15,-26-1-16,26 0 31,0 27-16,0 0 1,0-27 0,0 0-1,0 0-15,0 1 16,0-1 0,26 0-16,0 1 15,27-1 16,-27-26-15,1 0 0,-1 0-16,0 0 15,27 0-15,-27 0 16,27 0-16,26 0 16,-27 0-1,-25 0-15,25 0 16,1 0-16,0 0 31,-27 0 0,0 0 1,1 0-32,-1 0 78</inkml:trace>
  <inkml:trace contextRef="#ctx0" brushRef="#br0" timeOffset="83383.39">11423 12735 0,'27'0'32,"25"0"-17,-52-26-15,0 0 16,26 26-16,1-53 15,-27-26 1,26 53-16,-26-53 16,26 26-1,-26 27 1,27-27-16,-27 27 16,0 0-16,26-1 15,0 1 1,-26 0-1,53-27 32,-27 27 0,-26-1-16,27 1 94,-27 105-109,26-79 0,-26 53-16,53 26 15,-27 0 1,-26-53-16,0 0 16,0 53-16,0-53 15,0 1-15,0-1 16,0 0-16,0 27 15,0 0 17,0-27-1</inkml:trace>
  <inkml:trace contextRef="#ctx0" brushRef="#br0" timeOffset="84362.66">11686 12551 0,'27'0'110,"-1"0"-79,0 0-15,1 0-1,-1 0 16,0 0 32,1 0 46</inkml:trace>
  <inkml:trace contextRef="#ctx0" brushRef="#br0" timeOffset="86262.89">12450 13051 0,'0'-53'31,"0"27"-15,0 0-16,0-1 16,0-25-1,0-1 1,0 1 0,0 25-16,0 1 15,0 0 1,0-1-16,0 1 15,0-27-15,0 1 32,0 25-17,0 1-15,0 0 16,0 0-16,0-1 16,0-25-16,0-1 31,0 0 0,0 27-15,52 26 171,-52 26-171,0 27-16,0-27 15,0 27-15,0 26 16,0 0-16,0-27 16,0 27-16,27 0 15,-27-52 1,0-1-16,52 27 16,-52-1-1,0-26 1,27-26 109,-1 0-78,0 0-32,1 0-15,-1 0 16,27 0-16,-27 0 16,0-52-16,27 26 15,-27 26-15,1-53 16,-1 0-16,-26 27 15,52-27-15,-25 27 16,-1 0-16,-26-1 16,0 1-16,0 0 15,26-1-15,-26-25 16,27-27 15,-1 79-31,-26-26 16,0-1-1,0 1 1,26 0 15,1-1-31</inkml:trace>
  <inkml:trace contextRef="#ctx0" brushRef="#br0" timeOffset="87367.33">13318 12919 0,'0'-78'0,"27"51"15,-27 1-15,0 0 16,0-1-16,52-78 16,-52 52-1,0 1-15,0 25 16,53-25-16,-27-1 16,27 27-16,-27-79 15,27 52-15,-53-26 16,0 53-16,79-53 15,-27 0-15,-52 53 16,53-1-16,-27 1 16,-26 0-16,53-1 15,-27 1-15,-26 0 16,27-1 0,-1 27 62,0 0-47,53 79-31,-79 0 16,0-26-1,27 26-15,-27-27 16,26 27-16,0 0 15,-26-26-15,0-27 16,0 27-16,0 0 16,0-1-1,0-26-15,0 1 16,0-1-16,0 27 16,0-1-1,0-25 1,0-1-1,0 0 17,0 1-32,-52 25 15,52-25 1,0-1 0,-27-26-1,27 26-15</inkml:trace>
  <inkml:trace contextRef="#ctx0" brushRef="#br0" timeOffset="88025.31">13529 12498 0,'26'0'78,"1"0"-62,-1 53-16,0-53 15,79 0-15,-52 26 16,52-26-16,-26 0 16,-26 0-16,26 0 15,0 0-15,-26 0 16,-27 0-16,0 27 78,1-27-31,-1 0-31</inkml:trace>
  <inkml:trace contextRef="#ctx0" brushRef="#br0" timeOffset="89007.34">14687 11893 0,'0'27'47,"0"-1"-47,0 0 16,0 27-16,0 26 15,0-53 1,0 0-16,0 1 16,0-1-16,0 27 15,0-27 1,-26 27-16,26-1 0,0-25 15,0-1-15,0 0 16,0 0 0,0 1-16,-27-1 0,27 0 31,0 27-15,0-27 109,79-26-125,0 0 15,-26 0-15,52 0 16,-26 0-16,0 0 15,-26 0-15,-1 0 16,-25 0-16,-1 0 16</inkml:trace>
  <inkml:trace contextRef="#ctx0" brushRef="#br0" timeOffset="122726.82">20451 9315 0,'-26'0'46,"0"0"17,-1 0-47,27-27-16,0 1 15,0 0-15,0-1 16,-26 1-16,26 0 15,-26-27-15,26 1 32,0 25-32,0 1 15,0 0 1,0-1 0,0 1-16,0 0 15,-53-27 1,53 27-16,0-1 15,0-25 1,0-1 0,-26 53-16,0-26 15,26 0 1,0-27 15,0 27-15,0-1-1,0 1 1,0 0 0,0-1-1,0-25 1,0-1 46,-27 53 267,1 0-314,-27 0-15,1 0 16,25 0-1,1 0 1,0 0 0,-1 0-16,1 0 31,-27 0-31,1 0 16,25 0-1,-25 0-15,-1 0 16,0 0-1,-26 0-15,53 0 16,0 0-16,0 0 16,-27 0-16,0 0 15,1 0 17,25 0-17,1 0 1,0-26-16,-27 26 31,0 0-31,1-53 16,-1 53-1,27 0 1,-27 0-16,-26 0 16,26 0-16,27-26 15,-53 26-15,53 0 16,-53 0-16,26 0 15,-26 0-15,0 0 16,27 0 0,-27 0-16,52 0 15,-25 0-15,-1 0 16,27 0-16,-27 0 16,1 0-16,-27 0 15,52 0 1,-52 0-16,0 0 15,27 0-15,-1 0 16,-52 0-16,52 0 16,-52 0-16,-27 0 15,53 0-15,27 0 16,-54 0-16,27 0 16,53 0-16,-53 0 15,0 0-15,53 0 16,-27 0-16,0 0 15,1 0-15,-27 0 16,53 0-16,-27 0 16,-26 0-16,26 0 15,-26 0-15,0 0 16,27 0-16,-54 0 16,28 0-1,-1 0-15,0 0 16,0 0-16,-27 0 15,54 0-15,-27 0 16,0 0-16,26 0 16,-26 0-16,0 0 15,27 0-15,-1 0 16,-26 0-16,26 0 16,-26 0-16,53 0 15,-27 0-15,-26 0 16,27 0-16,-1 0 15,-26 0-15,27 0 16,-27 0-16,0 0 16,-53 0-1,79 0-15,-26 0 16,0 0-16,27 0 16,-54 0-16,28 0 15,-54 0-15,79 0 16,-52 0-16,-27 0 15,53 0 1,-26 0-16,52 0 16,-52 0-16,0 0 0,26 0 15,0 0-15,26 0 16,1 0 0,-27 0-16,52 0 15,1 0-15,-53 0 16,0 0-16,0 0 15,-52 0-15,52 0 16,-27 0-16,54 0 16,-27 0-16,-53 0 15,79 0-15,-25 0 16,51 0-16,-78 0 16,26 0-16,0 0 15,26 0-15,-52 0 16,26 0-16,-52 0 15,25 0 1,-25 0-16,78 0 0,-26 0 16,0 0-16,26 0 15,1 0-15,25 0 16,-52 0-16,-52 0 16,52 0-16,0 0 15,-53 0-15,27 0 16,-27 0-16,27 0 15,-26 0-15,25 0 16,27 0 0,-26 0-16,26 0 15,26 0-15,-26 0 16,53 0-16,-27 0 16,1 0-16,-27 0 15,0 0 1,26 0-16,-26 0 15,0 0-15,27 0 16,-54 0-16,54 0 16,-1 0-16,-26 0 15,0 0-15,53 0 16,-53 0-16,53 0 16,-1 0-16,1 0 15,-27 0-15,-26 0 16,0 0-16,27 0 15,-80 0-15,-52 0 16,79 0-16,52 0 16,-79 0-1,53 0-15,0 0 0,27 0 16,-27 0-16,52 0 16,-25 0-16,-27 0 15,26 0 1,1 0-1,-1 0-15,27 0 16,-53 0-16,52 0 16,1 0-16,0 0 15,-1 0 1,-25 0 62,25 0-47,1 0-15,26 53 500,-26-1-407,26-26 0,0 1-15,0-1-31,0 0-48,0 27 1,0-27-1,0 27 17,0-27-32,0 1 31</inkml:trace>
  <inkml:trace contextRef="#ctx0" brushRef="#br0" timeOffset="124520.89">5422 8604 0,'53'0'109,"-1"-26"-93,-25 0-16,25 26 15,27 0-15,-26 0 16,26 0 0,-27 0-16,27 0 15,-26 0-15,26 0 16,0 0-16,-26 0 16,-27 0-16,53 0 15,-53 0-15,1 0 16,-1 0-1,0 0 1,0 0-16,1 0 16,25 0-16,-25 0 31,-27 26 203,0 0-218,-53 1 0,53 25 15,0-25 47,0-1-47,0 0-15,0 0-1,0 1 17,0-1 30,-26 0 16,-1-26 0,1 0 1,0 0-33</inkml:trace>
  <inkml:trace contextRef="#ctx0" brushRef="#br0" timeOffset="126239.05">5475 8736 0,'26'26'125,"-26"0"-109,26-26-16,-26 27 31,27-1-31,-1-26 15,-26 26-15,53 27 16,-27-27 0,-26 1-1,0-1 1,26-26 0,1 26-1,-27 1 1,52-1-1,1 27 1,-53-27 0,26-26-1,0 26-15,1 27 32,-1-53-17,27 0 1,-1 52 15,-25-52 63,-1 0-94,53 0 15,-53 0-15,1 0 16,-1 0-16,53-26 16,-53 0-16,53 26 15,-26-53-15,-27 27 16,27 0-16,-1-1 16,-25 27-16,25-52 15,1 25-15,-27 27 16,1-26-16,-1 0 15,27-27 1,-1 0 15,-25 27-15,-1 0 0,27-1-1,-27-25 1,0 52 15,-26-26-31,27 26 16,-27-27 31,0-25-1,0 25 17,0 1-47,-27 26 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0C3E-37EB-486C-B7BC-75BCB6344EAE}" type="datetimeFigureOut">
              <a:rPr lang="es-CL" smtClean="0"/>
              <a:t>19-04-2025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3EAC-B28E-40C5-B6A6-CA88BD8E010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80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9144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s-CL" noProof="0" smtClean="0"/>
              <a:t>19-04-2025</a:t>
            </a:fld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s-CL" noProof="0" smtClean="0"/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3BDB15F-09CA-5B9E-DCB9-78DFC95983D9}"/>
              </a:ext>
            </a:extLst>
          </p:cNvPr>
          <p:cNvSpPr txBox="1"/>
          <p:nvPr/>
        </p:nvSpPr>
        <p:spPr>
          <a:xfrm>
            <a:off x="-1" y="6211669"/>
            <a:ext cx="6276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FORMACIÓN INTEGRAL CERFOM </a:t>
            </a:r>
            <a:r>
              <a:rPr lang="es-CL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LTDA</a:t>
            </a:r>
            <a:r>
              <a:rPr lang="es-CL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76.988.274-K</a:t>
            </a:r>
          </a:p>
          <a:p>
            <a:pPr algn="ctr"/>
            <a:r>
              <a:rPr lang="es-CL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DEPARTAMENTO DE DOCENCIA</a:t>
            </a:r>
          </a:p>
          <a:p>
            <a:pPr algn="ctr"/>
            <a:r>
              <a:rPr lang="es-CL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CALAMA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3ABD7BF-0987-8EF9-AA3C-D3EF9FF58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58618"/>
            <a:ext cx="5792408" cy="1662595"/>
          </a:xfrm>
        </p:spPr>
        <p:txBody>
          <a:bodyPr>
            <a:noAutofit/>
          </a:bodyPr>
          <a:lstStyle/>
          <a:p>
            <a:r>
              <a:rPr lang="es-ES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RADIAL: FUNDAMENTOS, RIESGOS CRÍTICOS Y PROGRAMACIÓN</a:t>
            </a:r>
            <a:endParaRPr lang="es-CL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D12189-AFF7-12E2-7509-E29C1CCD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3" y="2340666"/>
            <a:ext cx="3634267" cy="3634267"/>
          </a:xfrm>
          <a:prstGeom prst="flowChartPreparation">
            <a:avLst/>
          </a:prstGeom>
        </p:spPr>
      </p:pic>
    </p:spTree>
    <p:extLst>
      <p:ext uri="{BB962C8B-B14F-4D97-AF65-F5344CB8AC3E}">
        <p14:creationId xmlns:p14="http://schemas.microsoft.com/office/powerpoint/2010/main" val="4470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63FCF1D-D15C-D64B-1CC2-534551817368}"/>
              </a:ext>
            </a:extLst>
          </p:cNvPr>
          <p:cNvSpPr txBox="1"/>
          <p:nvPr/>
        </p:nvSpPr>
        <p:spPr>
          <a:xfrm>
            <a:off x="377190" y="1790920"/>
            <a:ext cx="8389620" cy="8402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dirty="0"/>
              <a:t>Tipos de radio y antenas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21D9DC-7D4F-3CB1-0EF6-BB870CCB2AFD}"/>
              </a:ext>
            </a:extLst>
          </p:cNvPr>
          <p:cNvSpPr txBox="1"/>
          <p:nvPr/>
        </p:nvSpPr>
        <p:spPr>
          <a:xfrm>
            <a:off x="491490" y="2503169"/>
            <a:ext cx="8275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000" dirty="0"/>
              <a:t>En la industria minera, la radiocomunicación requiere equipos resistentes, confiables y adaptados a ambientes extremos. Los principales tipos son:</a:t>
            </a:r>
          </a:p>
          <a:p>
            <a:pPr>
              <a:buNone/>
            </a:pPr>
            <a:r>
              <a:rPr lang="es-ES" sz="2000" b="1" dirty="0"/>
              <a:t>Tipos de radios: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/>
              <a:t>Radios portátiles (</a:t>
            </a:r>
            <a:r>
              <a:rPr lang="es-ES" sz="2000" b="1" dirty="0" err="1"/>
              <a:t>Handheld</a:t>
            </a:r>
            <a:r>
              <a:rPr lang="es-ES" sz="2000" b="1" dirty="0"/>
              <a:t>)</a:t>
            </a:r>
            <a:r>
              <a:rPr lang="es-ES" sz="2000" dirty="0"/>
              <a:t>: Usados por personal en terreno. Compactos, recargables y con múltiples canales.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/>
              <a:t>Radios móviles (Vehiculares)</a:t>
            </a:r>
            <a:r>
              <a:rPr lang="es-ES" sz="2000" dirty="0"/>
              <a:t>: Instalados en camiones, maquinaria o vehículos. Mayor alcance que los portátiles.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/>
              <a:t>Radios base</a:t>
            </a:r>
            <a:r>
              <a:rPr lang="es-ES" sz="2000" dirty="0"/>
              <a:t>: Estacionarios, ubicados en salas de control. Coordinan la comunicación general.</a:t>
            </a:r>
          </a:p>
        </p:txBody>
      </p:sp>
      <p:pic>
        <p:nvPicPr>
          <p:cNvPr id="3074" name="Picture 2" descr="BAOFENG KIT 2 RADIOS PORTATILES 30KM RECARG. 16 CANALES (7948) |  casaroyal.cl - Casa Royal">
            <a:extLst>
              <a:ext uri="{FF2B5EF4-FFF2-40B4-BE49-F238E27FC236}">
                <a16:creationId xmlns:a16="http://schemas.microsoft.com/office/drawing/2014/main" id="{541E4E81-2811-7D6D-5A1C-F5A41681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77" y="5297764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dio móvil analógica digital bidireccional Motorola Dem400 | MercadoLibre">
            <a:extLst>
              <a:ext uri="{FF2B5EF4-FFF2-40B4-BE49-F238E27FC236}">
                <a16:creationId xmlns:a16="http://schemas.microsoft.com/office/drawing/2014/main" id="{535054B9-902B-58F3-CC5F-E6832FE8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10" y="5356385"/>
            <a:ext cx="1985963" cy="13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1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9413C-2B45-30AD-469D-51C2DCD6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B9C105B-B152-519A-F780-19CE6B4DE2B7}"/>
              </a:ext>
            </a:extLst>
          </p:cNvPr>
          <p:cNvSpPr txBox="1"/>
          <p:nvPr/>
        </p:nvSpPr>
        <p:spPr>
          <a:xfrm>
            <a:off x="491490" y="2503169"/>
            <a:ext cx="433197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b="1" dirty="0"/>
              <a:t>Tipos de antenas: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Antenas VHF/UHF</a:t>
            </a:r>
            <a:r>
              <a:rPr lang="es-ES" sz="2000" dirty="0"/>
              <a:t>: Usadas en radios portátiles y móviles. Buena cobertura en áreas abiertas o con obstáculos moderados.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Antenas HF</a:t>
            </a:r>
            <a:r>
              <a:rPr lang="es-ES" sz="2000" dirty="0"/>
              <a:t>: Para comunicación de largo alcance, especialmente en zonas remotas sin infraestructura.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Antenas direccionales y omnidireccionales</a:t>
            </a:r>
            <a:r>
              <a:rPr lang="es-ES" sz="2000" dirty="0"/>
              <a:t>: Las direccionales enfocan la señal a un punto específico; las omnidireccionales transmiten en todas direcciones.</a:t>
            </a:r>
          </a:p>
        </p:txBody>
      </p:sp>
      <p:pic>
        <p:nvPicPr>
          <p:cNvPr id="4098" name="Picture 2" descr="Antena VHF Marina Shakespeare 5101">
            <a:extLst>
              <a:ext uri="{FF2B5EF4-FFF2-40B4-BE49-F238E27FC236}">
                <a16:creationId xmlns:a16="http://schemas.microsoft.com/office/drawing/2014/main" id="{022E44A4-9966-109F-9E2A-03B42EED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1" t="17467" r="41466" b="19067"/>
          <a:stretch/>
        </p:blipFill>
        <p:spPr bwMode="auto">
          <a:xfrm>
            <a:off x="4880610" y="1999562"/>
            <a:ext cx="857253" cy="25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amond Antena CPATU HF Multibanda 3,5 - 50 Mhz | Astroradio">
            <a:extLst>
              <a:ext uri="{FF2B5EF4-FFF2-40B4-BE49-F238E27FC236}">
                <a16:creationId xmlns:a16="http://schemas.microsoft.com/office/drawing/2014/main" id="{A8880942-BEF7-5616-D6D0-D4A68BB36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8" r="28362"/>
          <a:stretch/>
        </p:blipFill>
        <p:spPr bwMode="auto">
          <a:xfrm>
            <a:off x="7604761" y="2117406"/>
            <a:ext cx="1047749" cy="26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tenas Direccionales y Omnidireccionales | todo sobre redes">
            <a:extLst>
              <a:ext uri="{FF2B5EF4-FFF2-40B4-BE49-F238E27FC236}">
                <a16:creationId xmlns:a16="http://schemas.microsoft.com/office/drawing/2014/main" id="{798AA74F-43A9-38E4-F465-0463EA4D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36" y="4435583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9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B7F73-C3BD-DB04-9821-A94A916BA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663A8AB-396B-2DE0-EC17-FE8A10398363}"/>
              </a:ext>
            </a:extLst>
          </p:cNvPr>
          <p:cNvSpPr txBox="1"/>
          <p:nvPr/>
        </p:nvSpPr>
        <p:spPr>
          <a:xfrm>
            <a:off x="285750" y="2720339"/>
            <a:ext cx="453771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b="1" dirty="0"/>
              <a:t>Tipo de antena HF YA-30</a:t>
            </a:r>
          </a:p>
          <a:p>
            <a:pPr algn="just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antena HF YA-30 es un modelo multibanda diseñada para operaciones en frecuencias altas (HF), ideal para comunicaciones de largo alcance. Funciona en el rango de 1.6 a 30 MHz y se caracteriza por su estructura compacta, fácil instalación y resistencia a condiciones ambientales adversas, siendo ampliamente utilizada en minería y emergencias por su alta fiabilidad operativa.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ntena VHF Marina Shakespeare 5101">
            <a:extLst>
              <a:ext uri="{FF2B5EF4-FFF2-40B4-BE49-F238E27FC236}">
                <a16:creationId xmlns:a16="http://schemas.microsoft.com/office/drawing/2014/main" id="{BF479940-2D24-4427-E716-0CC1C01D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1" t="17467" r="41466" b="19067"/>
          <a:stretch/>
        </p:blipFill>
        <p:spPr bwMode="auto">
          <a:xfrm>
            <a:off x="4880610" y="1999562"/>
            <a:ext cx="857253" cy="25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amond Antena CPATU HF Multibanda 3,5 - 50 Mhz | Astroradio">
            <a:extLst>
              <a:ext uri="{FF2B5EF4-FFF2-40B4-BE49-F238E27FC236}">
                <a16:creationId xmlns:a16="http://schemas.microsoft.com/office/drawing/2014/main" id="{0790E954-4887-B651-6004-4B7472DFC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8" r="28362"/>
          <a:stretch/>
        </p:blipFill>
        <p:spPr bwMode="auto">
          <a:xfrm>
            <a:off x="7604761" y="2117406"/>
            <a:ext cx="1047749" cy="26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tenas Direccionales y Omnidireccionales | todo sobre redes">
            <a:extLst>
              <a:ext uri="{FF2B5EF4-FFF2-40B4-BE49-F238E27FC236}">
                <a16:creationId xmlns:a16="http://schemas.microsoft.com/office/drawing/2014/main" id="{331DCC98-50CF-1BFB-4087-C0425803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36" y="4435583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2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46F11D9-F66A-2CAC-2F01-B96FE1E8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170" y="1583657"/>
            <a:ext cx="4232629" cy="458963"/>
          </a:xfrm>
        </p:spPr>
        <p:txBody>
          <a:bodyPr>
            <a:noAutofit/>
          </a:bodyPr>
          <a:lstStyle/>
          <a:p>
            <a:r>
              <a:rPr lang="es-CL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9BCCDE4-0D60-2BE0-4368-22C85A9446D7}"/>
              </a:ext>
            </a:extLst>
          </p:cNvPr>
          <p:cNvSpPr txBox="1">
            <a:spLocks/>
          </p:cNvSpPr>
          <p:nvPr/>
        </p:nvSpPr>
        <p:spPr>
          <a:xfrm>
            <a:off x="1459554" y="2916877"/>
            <a:ext cx="2250293" cy="4589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Gestión del Tiempo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2A80A8-0260-7C08-DBE5-AC76FF07D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52" y="2727438"/>
            <a:ext cx="2807885" cy="75019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BF53B79-04A2-3EDB-2951-01DC08D28DDF}"/>
              </a:ext>
            </a:extLst>
          </p:cNvPr>
          <p:cNvSpPr txBox="1">
            <a:spLocks/>
          </p:cNvSpPr>
          <p:nvPr/>
        </p:nvSpPr>
        <p:spPr>
          <a:xfrm>
            <a:off x="1459554" y="3642438"/>
            <a:ext cx="2250293" cy="4589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DCC46EC-F2AB-240B-7030-7E7139AB3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15" y="3520812"/>
            <a:ext cx="2530338" cy="66763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7AD8CA18-6DF2-60BC-15DC-5F857247E408}"/>
              </a:ext>
            </a:extLst>
          </p:cNvPr>
          <p:cNvSpPr txBox="1">
            <a:spLocks/>
          </p:cNvSpPr>
          <p:nvPr/>
        </p:nvSpPr>
        <p:spPr>
          <a:xfrm>
            <a:off x="1459554" y="4348844"/>
            <a:ext cx="2250293" cy="4589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Distracciones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E9BE561-408C-82FD-5A86-2BAF39B8D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791" y="4213643"/>
            <a:ext cx="2750728" cy="714475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BFD5D1DF-CE4B-D997-C15D-EC6AA9E1CAD2}"/>
              </a:ext>
            </a:extLst>
          </p:cNvPr>
          <p:cNvSpPr txBox="1">
            <a:spLocks/>
          </p:cNvSpPr>
          <p:nvPr/>
        </p:nvSpPr>
        <p:spPr>
          <a:xfrm>
            <a:off x="1459554" y="5131581"/>
            <a:ext cx="2250293" cy="4589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Emergencias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D200BF8-8E37-40E4-6094-A15165135D4B}"/>
              </a:ext>
            </a:extLst>
          </p:cNvPr>
          <p:cNvSpPr txBox="1">
            <a:spLocks/>
          </p:cNvSpPr>
          <p:nvPr/>
        </p:nvSpPr>
        <p:spPr>
          <a:xfrm>
            <a:off x="1459554" y="5872997"/>
            <a:ext cx="2250293" cy="4589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Retroalimentación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964EA5A-1B32-FF54-6103-2376C7395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317" y="4994211"/>
            <a:ext cx="2643557" cy="68589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420CB56-0D4E-50FB-43C0-736BAF3B5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936" y="5700490"/>
            <a:ext cx="1805381" cy="650468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9E6B3CE-646D-2298-CD84-E868E0CD7756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3775151" y="3102537"/>
            <a:ext cx="8331" cy="322942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10F6EB7-6481-CCAE-76DB-A48D60F7052C}"/>
              </a:ext>
            </a:extLst>
          </p:cNvPr>
          <p:cNvCxnSpPr>
            <a:cxnSpLocks/>
          </p:cNvCxnSpPr>
          <p:nvPr/>
        </p:nvCxnSpPr>
        <p:spPr>
          <a:xfrm>
            <a:off x="1626070" y="3472628"/>
            <a:ext cx="513703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6AD2BBF-46D2-5C0D-E4F5-49DDE2CD7C25}"/>
              </a:ext>
            </a:extLst>
          </p:cNvPr>
          <p:cNvCxnSpPr>
            <a:cxnSpLocks/>
          </p:cNvCxnSpPr>
          <p:nvPr/>
        </p:nvCxnSpPr>
        <p:spPr>
          <a:xfrm flipV="1">
            <a:off x="1626070" y="4176094"/>
            <a:ext cx="5137031" cy="1235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EE6614D-75FF-E758-088A-EA53F72EA64C}"/>
              </a:ext>
            </a:extLst>
          </p:cNvPr>
          <p:cNvCxnSpPr>
            <a:cxnSpLocks/>
          </p:cNvCxnSpPr>
          <p:nvPr/>
        </p:nvCxnSpPr>
        <p:spPr>
          <a:xfrm>
            <a:off x="1626070" y="4928118"/>
            <a:ext cx="5137031" cy="117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EAFB7E53-0059-603A-87D9-93CDC7970BC9}"/>
              </a:ext>
            </a:extLst>
          </p:cNvPr>
          <p:cNvCxnSpPr>
            <a:cxnSpLocks/>
          </p:cNvCxnSpPr>
          <p:nvPr/>
        </p:nvCxnSpPr>
        <p:spPr>
          <a:xfrm>
            <a:off x="1626070" y="5680107"/>
            <a:ext cx="514244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45AC9-4D5C-18EE-661C-2402647D1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624FEBF-BCCA-3CEB-0D5F-6FEF84FF868F}"/>
              </a:ext>
            </a:extLst>
          </p:cNvPr>
          <p:cNvSpPr txBox="1"/>
          <p:nvPr/>
        </p:nvSpPr>
        <p:spPr>
          <a:xfrm>
            <a:off x="0" y="2157984"/>
            <a:ext cx="9144000" cy="323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400" dirty="0"/>
              <a:t>MÓDULO 1: </a:t>
            </a:r>
          </a:p>
          <a:p>
            <a:r>
              <a:rPr lang="es-ES" sz="3400" dirty="0"/>
              <a:t>FUNDAMENTOS DE RADIOCOMUNICACIÓN</a:t>
            </a:r>
            <a:endParaRPr lang="es-CL" sz="3400" dirty="0"/>
          </a:p>
        </p:txBody>
      </p:sp>
    </p:spTree>
    <p:extLst>
      <p:ext uri="{BB962C8B-B14F-4D97-AF65-F5344CB8AC3E}">
        <p14:creationId xmlns:p14="http://schemas.microsoft.com/office/powerpoint/2010/main" val="108221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8ABDB04-4D3C-389E-21DA-36616AF1A9D5}"/>
              </a:ext>
            </a:extLst>
          </p:cNvPr>
          <p:cNvSpPr>
            <a:spLocks noGrp="1"/>
          </p:cNvSpPr>
          <p:nvPr/>
        </p:nvSpPr>
        <p:spPr>
          <a:xfrm>
            <a:off x="219457" y="1752876"/>
            <a:ext cx="860045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 RADIOCOMUNICACIÓN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5ADB967-D9F7-7FB7-83C9-6417AE7F0F80}"/>
              </a:ext>
            </a:extLst>
          </p:cNvPr>
          <p:cNvSpPr txBox="1">
            <a:spLocks/>
          </p:cNvSpPr>
          <p:nvPr/>
        </p:nvSpPr>
        <p:spPr>
          <a:xfrm>
            <a:off x="219456" y="2804161"/>
            <a:ext cx="5364480" cy="38648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Este curso se enfoca en los aspectos técnicos fundamentales del uso de sistemas de radiocomunicación en contextos operacionales. Se abordarán conceptos clave sobre el funcionamiento de radios HF y VHF, su correcta utilización en procedimientos de comunicación, y la importancia de su configuración para mantener la eficiencia en entornos críticos</a:t>
            </a: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75D342-FC19-EEA4-C153-C540DFF77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452" y="2650604"/>
            <a:ext cx="3406665" cy="4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6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74F03CC-E90E-5CD4-2A44-3DAFEFB24E25}"/>
              </a:ext>
            </a:extLst>
          </p:cNvPr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Asimismo, se revisarán aplicaciones en situaciones de emergencia, tipos de antenas, programación de equipos Motorola e ICOM, y fallas comunes. Estos conocimientos permitirán una operación segura, eficiente y orientada a la prevención de riesgos en el terreno.</a:t>
            </a:r>
            <a:endParaRPr lang="es-CL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4EAB87-19AC-BCD3-AE8D-2AAA147E0D92}"/>
              </a:ext>
            </a:extLst>
          </p:cNvPr>
          <p:cNvSpPr>
            <a:spLocks noGrp="1"/>
          </p:cNvSpPr>
          <p:nvPr/>
        </p:nvSpPr>
        <p:spPr>
          <a:xfrm>
            <a:off x="219457" y="1752876"/>
            <a:ext cx="860045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7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comunicación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C8991A1-D8C1-A599-AA54-1CE3B8BFD5B7}"/>
              </a:ext>
            </a:extLst>
          </p:cNvPr>
          <p:cNvSpPr/>
          <p:nvPr/>
        </p:nvSpPr>
        <p:spPr>
          <a:xfrm>
            <a:off x="1245870" y="3286174"/>
            <a:ext cx="176022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EMISOR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A0B62F0-3DB2-F32E-E2AE-EB1DBAE35B4C}"/>
              </a:ext>
            </a:extLst>
          </p:cNvPr>
          <p:cNvSpPr/>
          <p:nvPr/>
        </p:nvSpPr>
        <p:spPr>
          <a:xfrm>
            <a:off x="6290310" y="3286174"/>
            <a:ext cx="176022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RECEPTOR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C3E215D-AF91-7742-363D-EBFBA8DF5E9A}"/>
              </a:ext>
            </a:extLst>
          </p:cNvPr>
          <p:cNvSpPr/>
          <p:nvPr/>
        </p:nvSpPr>
        <p:spPr>
          <a:xfrm>
            <a:off x="3768090" y="3286174"/>
            <a:ext cx="176022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MENSAJE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96457C5-85E9-2F81-709E-94D44B8F7A49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3006090" y="3651934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C1090D7-1E73-471C-9D8E-587E8B569566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5528310" y="3651934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D84CEF9E-FDB9-D0D2-4A37-891333920A02}"/>
                  </a:ext>
                </a:extLst>
              </p14:cNvPr>
              <p14:cNvContentPartPr/>
              <p14:nvPr/>
            </p14:nvContentPartPr>
            <p14:xfrm>
              <a:off x="938160" y="2765880"/>
              <a:ext cx="7789320" cy="217908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D84CEF9E-FDB9-D0D2-4A37-891333920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800" y="2756520"/>
                <a:ext cx="7808040" cy="21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16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392B-00A0-89C4-443B-5080242A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A1C9D03-D1F1-B15B-3B1F-5A236DCA14D7}"/>
              </a:ext>
            </a:extLst>
          </p:cNvPr>
          <p:cNvSpPr txBox="1"/>
          <p:nvPr/>
        </p:nvSpPr>
        <p:spPr>
          <a:xfrm>
            <a:off x="231648" y="2459504"/>
            <a:ext cx="8638032" cy="2151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ocurre con la minería en Chile?</a:t>
            </a:r>
          </a:p>
          <a:p>
            <a:pPr lvl="0" algn="just">
              <a:lnSpc>
                <a:spcPct val="107000"/>
              </a:lnSpc>
            </a:pPr>
            <a:endParaRPr lang="es-C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Aplastamiento por carga suspendida / Maniobras de izaje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 Choques, colisiones, atropellos, volcamientos y desbarrancamientos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Explosión por manejo de explosivos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 Caída de objetos desde altura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 Operación ferroviaria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6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D455-1D62-955C-82BE-71140B03E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BEA9445-2944-479F-EA45-D85A300989E3}"/>
              </a:ext>
            </a:extLst>
          </p:cNvPr>
          <p:cNvSpPr txBox="1"/>
          <p:nvPr/>
        </p:nvSpPr>
        <p:spPr>
          <a:xfrm>
            <a:off x="231648" y="2459504"/>
            <a:ext cx="86380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Asimismo, se revisarán aplicaciones en situaciones de emergencia, tipos de antenas, programación de equipos Motorola e ICOM, y fallas comunes. Estos conocimientos permitirán una operación segura, eficiente y orientada a la prevención de riesgos en el terreno.</a:t>
            </a:r>
            <a:endParaRPr lang="es-CL" sz="2400" dirty="0"/>
          </a:p>
        </p:txBody>
      </p:sp>
      <p:pic>
        <p:nvPicPr>
          <p:cNvPr id="1026" name="Picture 2" descr="Radiocomunicaciones y Balizas en Chile">
            <a:extLst>
              <a:ext uri="{FF2B5EF4-FFF2-40B4-BE49-F238E27FC236}">
                <a16:creationId xmlns:a16="http://schemas.microsoft.com/office/drawing/2014/main" id="{DB47D7AA-1F40-EB04-620C-F6A2D7D2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2" y="4775182"/>
            <a:ext cx="396443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3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71CEC-287E-219C-E8B9-3A2851EBF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5666F9-ADAB-C906-2CB4-B5AC0534B785}"/>
              </a:ext>
            </a:extLst>
          </p:cNvPr>
          <p:cNvSpPr txBox="1"/>
          <p:nvPr/>
        </p:nvSpPr>
        <p:spPr>
          <a:xfrm>
            <a:off x="231648" y="2756138"/>
            <a:ext cx="86075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Radiocomunicación</a:t>
            </a:r>
            <a:r>
              <a:rPr lang="es-ES" sz="2400" dirty="0"/>
              <a:t> es el proceso de transmisión y recepción de información a través de ondas de radio, sin necesidad de cables. Permite la comunicación entre dos o más puntos distantes mediante equipos emisores y receptores, siendo esencial en operaciones industriales, emergencias y contextos donde la comunicación inmediata y confiable es crítica.</a:t>
            </a:r>
            <a:endParaRPr lang="es-CL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525640-D5E0-0F84-8D33-5C5775E8280B}"/>
              </a:ext>
            </a:extLst>
          </p:cNvPr>
          <p:cNvSpPr>
            <a:spLocks noGrp="1"/>
          </p:cNvSpPr>
          <p:nvPr/>
        </p:nvSpPr>
        <p:spPr>
          <a:xfrm>
            <a:off x="219457" y="1752876"/>
            <a:ext cx="860045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7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de Radiocomunicación</a:t>
            </a:r>
          </a:p>
        </p:txBody>
      </p:sp>
      <p:pic>
        <p:nvPicPr>
          <p:cNvPr id="2050" name="Picture 2" descr="Radiocomunicaciones: ¿Qué son? - Villner.cl">
            <a:extLst>
              <a:ext uri="{FF2B5EF4-FFF2-40B4-BE49-F238E27FC236}">
                <a16:creationId xmlns:a16="http://schemas.microsoft.com/office/drawing/2014/main" id="{6F6C51A6-2FB7-8318-5EC0-2A9A5898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79" y="5064462"/>
            <a:ext cx="3052442" cy="15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1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16FF9-D8F3-4904-9162-9B8A296D6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487548-7BED-993B-19C0-689D45843391}"/>
              </a:ext>
            </a:extLst>
          </p:cNvPr>
          <p:cNvSpPr txBox="1"/>
          <p:nvPr/>
        </p:nvSpPr>
        <p:spPr>
          <a:xfrm>
            <a:off x="377190" y="1790920"/>
            <a:ext cx="8389620" cy="8402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dirty="0"/>
              <a:t>Procedimiento para hablar en radiocomunicación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5A5C27-FCE1-583D-C2B6-E700FCAC5E1E}"/>
              </a:ext>
            </a:extLst>
          </p:cNvPr>
          <p:cNvSpPr txBox="1"/>
          <p:nvPr/>
        </p:nvSpPr>
        <p:spPr>
          <a:xfrm>
            <a:off x="491490" y="2503169"/>
            <a:ext cx="82753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b="1" dirty="0"/>
              <a:t>¿Cómo nos comunicamos correctamente?</a:t>
            </a:r>
            <a:endParaRPr lang="es-ES" sz="2000" dirty="0"/>
          </a:p>
          <a:p>
            <a:pPr algn="just">
              <a:buFont typeface="+mj-lt"/>
              <a:buAutoNum type="arabicPeriod"/>
            </a:pPr>
            <a:r>
              <a:rPr lang="es-ES" sz="2000" b="1" dirty="0"/>
              <a:t>Escucha primero:</a:t>
            </a:r>
            <a:r>
              <a:rPr lang="es-ES" sz="2000" dirty="0"/>
              <a:t> Antes de hablar, asegúrate de que el canal esté libre.</a:t>
            </a:r>
          </a:p>
          <a:p>
            <a:pPr algn="just">
              <a:buFont typeface="+mj-lt"/>
              <a:buAutoNum type="arabicPeriod"/>
            </a:pPr>
            <a:r>
              <a:rPr lang="es-ES" sz="2000" b="1" dirty="0"/>
              <a:t>Presiona y espera:</a:t>
            </a:r>
            <a:r>
              <a:rPr lang="es-ES" sz="2000" dirty="0"/>
              <a:t> Oprime el botón "PTT" (</a:t>
            </a:r>
            <a:r>
              <a:rPr lang="es-ES" sz="2000" dirty="0" err="1"/>
              <a:t>Push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Talk</a:t>
            </a:r>
            <a:r>
              <a:rPr lang="es-ES" sz="2000" dirty="0"/>
              <a:t>) y espera medio segundo antes de hablar.</a:t>
            </a:r>
          </a:p>
          <a:p>
            <a:pPr algn="just">
              <a:buFont typeface="+mj-lt"/>
              <a:buAutoNum type="arabicPeriod"/>
            </a:pPr>
            <a:r>
              <a:rPr lang="es-ES" sz="2000" b="1" dirty="0"/>
              <a:t>Habla claro y pausado:</a:t>
            </a:r>
            <a:r>
              <a:rPr lang="es-ES" sz="2000" dirty="0"/>
              <a:t> Usa frases breves, sin gritar. Mantén una distancia adecuada del micrófono (5 a 10 cm).</a:t>
            </a:r>
          </a:p>
          <a:p>
            <a:pPr algn="just">
              <a:buFont typeface="+mj-lt"/>
              <a:buAutoNum type="arabicPeriod"/>
            </a:pPr>
            <a:r>
              <a:rPr lang="es-ES" sz="2000" b="1" dirty="0"/>
              <a:t>Usa lenguaje formal y códigos si es necesario:</a:t>
            </a:r>
            <a:r>
              <a:rPr lang="es-ES" sz="2000" dirty="0"/>
              <a:t> Evita jerga o palabras confusas.</a:t>
            </a:r>
          </a:p>
          <a:p>
            <a:pPr algn="just">
              <a:buFont typeface="+mj-lt"/>
              <a:buAutoNum type="arabicPeriod"/>
            </a:pPr>
            <a:r>
              <a:rPr lang="es-ES" sz="2000" b="1" dirty="0"/>
              <a:t>Cierra el mensaje:</a:t>
            </a:r>
            <a:r>
              <a:rPr lang="es-ES" sz="2000" dirty="0"/>
              <a:t> Finaliza diciendo "Cambio" si esperas respuesta o "Corto" si terminas la conversación.</a:t>
            </a:r>
          </a:p>
        </p:txBody>
      </p:sp>
    </p:spTree>
    <p:extLst>
      <p:ext uri="{BB962C8B-B14F-4D97-AF65-F5344CB8AC3E}">
        <p14:creationId xmlns:p14="http://schemas.microsoft.com/office/powerpoint/2010/main" val="379901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614</Words>
  <Application>Microsoft Office PowerPoint</Application>
  <PresentationFormat>Presentación en pantalla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Wingdings</vt:lpstr>
      <vt:lpstr>Office Theme</vt:lpstr>
      <vt:lpstr>COMUNICACIÓN RADIAL: FUNDAMENTOS, RIESGOS CRÍTICOS Y PROGRAMACIÓN</vt:lpstr>
      <vt:lpstr>Consideraciones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keywords/>
  <dc:description>generated using python-pptx</dc:description>
  <cp:lastModifiedBy>claudio cordova</cp:lastModifiedBy>
  <cp:revision>12</cp:revision>
  <dcterms:created xsi:type="dcterms:W3CDTF">2013-01-27T09:14:16Z</dcterms:created>
  <dcterms:modified xsi:type="dcterms:W3CDTF">2025-04-19T07:16:32Z</dcterms:modified>
  <cp:category/>
</cp:coreProperties>
</file>