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440" r:id="rId9"/>
    <p:sldId id="44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65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19-04-2025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19-04-2025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019F39-93ED-333D-A09E-304F3AC24D52}"/>
              </a:ext>
            </a:extLst>
          </p:cNvPr>
          <p:cNvSpPr txBox="1"/>
          <p:nvPr/>
        </p:nvSpPr>
        <p:spPr>
          <a:xfrm>
            <a:off x="1079500" y="1594535"/>
            <a:ext cx="6591300" cy="453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400" b="1" u="sng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MÓDULO 5:</a:t>
            </a:r>
          </a:p>
          <a:p>
            <a:r>
              <a:rPr lang="es-CL" dirty="0"/>
              <a:t>FALLAS TÍPICAS EN RADIOCOMUNICACIÓN</a:t>
            </a:r>
          </a:p>
        </p:txBody>
      </p:sp>
    </p:spTree>
    <p:extLst>
      <p:ext uri="{BB962C8B-B14F-4D97-AF65-F5344CB8AC3E}">
        <p14:creationId xmlns:p14="http://schemas.microsoft.com/office/powerpoint/2010/main" val="85141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3C6CC7A-AA94-689A-837F-C8780AB95A34}"/>
              </a:ext>
            </a:extLst>
          </p:cNvPr>
          <p:cNvSpPr txBox="1"/>
          <p:nvPr/>
        </p:nvSpPr>
        <p:spPr>
          <a:xfrm>
            <a:off x="393700" y="2416434"/>
            <a:ext cx="8483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En faenas mineras, donde la comunicación continua es vital, conocer las fallas más comunes en radios permite actuar con rapidez y evitar accidentes o interrupciones operativas. Esta sección aborda los errores más frecuentes en el uso, programación y componentes físicos, junto con recomendaciones básicas para su detección, corrección y prevención en terreno.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A9B6FC-9A9B-E081-1239-7CBC110FFEA5}"/>
              </a:ext>
            </a:extLst>
          </p:cNvPr>
          <p:cNvSpPr txBox="1"/>
          <p:nvPr/>
        </p:nvSpPr>
        <p:spPr>
          <a:xfrm>
            <a:off x="393700" y="1952368"/>
            <a:ext cx="8267700" cy="4640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Fallas Típicas en Radiocomunicación</a:t>
            </a:r>
            <a:endParaRPr lang="es-ES" dirty="0"/>
          </a:p>
        </p:txBody>
      </p:sp>
      <p:pic>
        <p:nvPicPr>
          <p:cNvPr id="12290" name="Picture 2" descr="Importancia del mantenimiento en radios de dos vías | Doble Vía  Comunicaciones">
            <a:extLst>
              <a:ext uri="{FF2B5EF4-FFF2-40B4-BE49-F238E27FC236}">
                <a16:creationId xmlns:a16="http://schemas.microsoft.com/office/drawing/2014/main" id="{BF4F5382-9928-2651-5052-CD2DBE9F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43" y="4724758"/>
            <a:ext cx="3953113" cy="20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3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E64446-4294-B6CD-BCF3-C6FA30361DC1}"/>
              </a:ext>
            </a:extLst>
          </p:cNvPr>
          <p:cNvSpPr txBox="1"/>
          <p:nvPr/>
        </p:nvSpPr>
        <p:spPr>
          <a:xfrm>
            <a:off x="628650" y="2273300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En entornos mineros, las radios bidireccionales son herramientas esenciales para la seguridad y coordinación operativa. Sin embargo, debido al uso intensivo y las condiciones ambientales extremas, pueden presentarse diversas fallas que afectan su rendimiento.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3FCA98-A748-0874-1720-D2DA12196FE0}"/>
              </a:ext>
            </a:extLst>
          </p:cNvPr>
          <p:cNvSpPr txBox="1"/>
          <p:nvPr/>
        </p:nvSpPr>
        <p:spPr>
          <a:xfrm>
            <a:off x="749300" y="1764199"/>
            <a:ext cx="7886700" cy="5091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Sistema de radiocomunicación</a:t>
            </a:r>
          </a:p>
        </p:txBody>
      </p:sp>
      <p:pic>
        <p:nvPicPr>
          <p:cNvPr id="14338" name="Picture 2" descr="Esquema de un sistema de radiocomunicaciones | Download Scientific Diagram">
            <a:extLst>
              <a:ext uri="{FF2B5EF4-FFF2-40B4-BE49-F238E27FC236}">
                <a16:creationId xmlns:a16="http://schemas.microsoft.com/office/drawing/2014/main" id="{DED44B8A-0F08-892E-514F-3DBFA4F9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3" y="4119418"/>
            <a:ext cx="4712493" cy="27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5B939-D39C-6759-4016-C1BA051120A9}"/>
              </a:ext>
            </a:extLst>
          </p:cNvPr>
          <p:cNvSpPr txBox="1"/>
          <p:nvPr/>
        </p:nvSpPr>
        <p:spPr>
          <a:xfrm>
            <a:off x="184150" y="2837298"/>
            <a:ext cx="8515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Una de las fallas más comunes es la </a:t>
            </a:r>
            <a:r>
              <a:rPr lang="es-ES" sz="2400" b="1" dirty="0"/>
              <a:t>pérdida de señal o alcance limitado</a:t>
            </a:r>
            <a:r>
              <a:rPr lang="es-ES" sz="2400" dirty="0"/>
              <a:t>, causada por obstrucciones físicas (rocas, estructuras metálicas) o por una </a:t>
            </a:r>
            <a:r>
              <a:rPr lang="es-ES" sz="2400" b="1" dirty="0"/>
              <a:t>configuración inadecuada de canales o frecuencias</a:t>
            </a:r>
            <a:r>
              <a:rPr lang="es-ES" sz="2400" dirty="0"/>
              <a:t>. También puede deberse a </a:t>
            </a:r>
            <a:r>
              <a:rPr lang="es-ES" sz="2400" b="1" dirty="0"/>
              <a:t>antenas dañadas o mal instaladas</a:t>
            </a:r>
            <a:r>
              <a:rPr lang="es-ES" sz="24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C49B82-3C0E-E25F-6537-E8FB933D057E}"/>
              </a:ext>
            </a:extLst>
          </p:cNvPr>
          <p:cNvSpPr txBox="1"/>
          <p:nvPr/>
        </p:nvSpPr>
        <p:spPr>
          <a:xfrm>
            <a:off x="184150" y="1779371"/>
            <a:ext cx="8775700" cy="9062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Perdidas de señal de radios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84A501-01AF-77E9-0889-32DDF47A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8" t="26455" r="6389" b="26455"/>
          <a:stretch/>
        </p:blipFill>
        <p:spPr>
          <a:xfrm>
            <a:off x="1939823" y="4927983"/>
            <a:ext cx="7204177" cy="19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70A2AF3-7805-11E3-BDE0-F1642B4A8023}"/>
              </a:ext>
            </a:extLst>
          </p:cNvPr>
          <p:cNvSpPr txBox="1"/>
          <p:nvPr/>
        </p:nvSpPr>
        <p:spPr>
          <a:xfrm>
            <a:off x="457200" y="2363738"/>
            <a:ext cx="840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Otra falla frecuente es el </a:t>
            </a:r>
            <a:r>
              <a:rPr lang="es-ES" sz="2400" b="1" dirty="0"/>
              <a:t>audio distorsionado o bajo</a:t>
            </a:r>
            <a:r>
              <a:rPr lang="es-ES" sz="2400" dirty="0"/>
              <a:t>, lo que puede estar relacionado con </a:t>
            </a:r>
            <a:r>
              <a:rPr lang="es-ES" sz="2400" b="1" dirty="0"/>
              <a:t>altavoces obstruidos por polvo</a:t>
            </a:r>
            <a:r>
              <a:rPr lang="es-ES" sz="2400" dirty="0"/>
              <a:t>, </a:t>
            </a:r>
            <a:r>
              <a:rPr lang="es-ES" sz="2400" b="1" dirty="0"/>
              <a:t>mal uso del micrófono</a:t>
            </a:r>
            <a:r>
              <a:rPr lang="es-ES" sz="2400" dirty="0"/>
              <a:t>, o </a:t>
            </a:r>
            <a:r>
              <a:rPr lang="es-ES" sz="2400" b="1" dirty="0"/>
              <a:t>problemas de programación en el filtrado de ruido</a:t>
            </a:r>
            <a:r>
              <a:rPr lang="es-ES" sz="2400" dirty="0"/>
              <a:t>. Esto afecta directamente la comprensión de los mensajes y puede derivar en errores operativos.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838898-DC97-23B5-EDAA-2E821A1505EF}"/>
              </a:ext>
            </a:extLst>
          </p:cNvPr>
          <p:cNvSpPr txBox="1"/>
          <p:nvPr/>
        </p:nvSpPr>
        <p:spPr>
          <a:xfrm>
            <a:off x="2120900" y="1748185"/>
            <a:ext cx="4572000" cy="6155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Audio distorsionado</a:t>
            </a:r>
          </a:p>
        </p:txBody>
      </p:sp>
      <p:pic>
        <p:nvPicPr>
          <p:cNvPr id="15362" name="Picture 2" descr="Cómo REPARAR AUDIO SATURADO y MAL GRABADO | RBG Escuela">
            <a:extLst>
              <a:ext uri="{FF2B5EF4-FFF2-40B4-BE49-F238E27FC236}">
                <a16:creationId xmlns:a16="http://schemas.microsoft.com/office/drawing/2014/main" id="{D7975F0C-F04D-7B90-63DB-C5512FDB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56" y="4445415"/>
            <a:ext cx="3976688" cy="22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5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BCCFBA-F04C-373C-5ABA-2CF772BBAD08}"/>
              </a:ext>
            </a:extLst>
          </p:cNvPr>
          <p:cNvSpPr txBox="1"/>
          <p:nvPr/>
        </p:nvSpPr>
        <p:spPr>
          <a:xfrm>
            <a:off x="317500" y="2768600"/>
            <a:ext cx="4699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Las </a:t>
            </a:r>
            <a:r>
              <a:rPr lang="es-ES" sz="2400" b="1" dirty="0"/>
              <a:t>interferencias entre radios</a:t>
            </a:r>
            <a:r>
              <a:rPr lang="es-ES" sz="2400" dirty="0"/>
              <a:t>, como la recepción de conversaciones ajenas, se deben a </a:t>
            </a:r>
            <a:r>
              <a:rPr lang="es-ES" sz="2400" b="1" dirty="0"/>
              <a:t>canales no protegidos o ausencia de </a:t>
            </a:r>
            <a:r>
              <a:rPr lang="es-ES" sz="2400" b="1" dirty="0" err="1"/>
              <a:t>subtonos</a:t>
            </a:r>
            <a:r>
              <a:rPr lang="es-ES" sz="2400" b="1" dirty="0"/>
              <a:t> (CTCSS/DCS)</a:t>
            </a:r>
            <a:r>
              <a:rPr lang="es-ES" sz="2400" dirty="0"/>
              <a:t>. En radios digitales, estas fallas se mitigan con programación más específica y funciones de encriptación.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8D1850-3855-062C-21B5-32DBF3F3B6E8}"/>
              </a:ext>
            </a:extLst>
          </p:cNvPr>
          <p:cNvSpPr txBox="1"/>
          <p:nvPr/>
        </p:nvSpPr>
        <p:spPr>
          <a:xfrm>
            <a:off x="444500" y="1815068"/>
            <a:ext cx="8382000" cy="11387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Interferencias entre radios</a:t>
            </a:r>
          </a:p>
        </p:txBody>
      </p:sp>
      <p:pic>
        <p:nvPicPr>
          <p:cNvPr id="16386" name="Picture 2" descr="Por qué se produce interferencia en el sistema de radio bidireccional? -  Conocimiento">
            <a:extLst>
              <a:ext uri="{FF2B5EF4-FFF2-40B4-BE49-F238E27FC236}">
                <a16:creationId xmlns:a16="http://schemas.microsoft.com/office/drawing/2014/main" id="{0CFFCF93-EF8A-D08B-0596-0F086594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3214820"/>
            <a:ext cx="3886200" cy="23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9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F35A50A-EAE2-0FC0-C73D-69EBE776A0FE}"/>
              </a:ext>
            </a:extLst>
          </p:cNvPr>
          <p:cNvSpPr txBox="1"/>
          <p:nvPr/>
        </p:nvSpPr>
        <p:spPr>
          <a:xfrm>
            <a:off x="279400" y="2625468"/>
            <a:ext cx="492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Además, se presentan </a:t>
            </a:r>
            <a:r>
              <a:rPr lang="es-ES" sz="2400" b="1" dirty="0"/>
              <a:t>fallas por batería</a:t>
            </a:r>
            <a:r>
              <a:rPr lang="es-ES" sz="2400" dirty="0"/>
              <a:t>, como la descarga rápida o el encendido intermitente, generalmente provocadas por el desgaste natural o el uso de cargadores no adecuados.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DEAF73-1BB6-BF10-7E02-639FBCF3E67C}"/>
              </a:ext>
            </a:extLst>
          </p:cNvPr>
          <p:cNvSpPr txBox="1"/>
          <p:nvPr/>
        </p:nvSpPr>
        <p:spPr>
          <a:xfrm>
            <a:off x="406400" y="1704202"/>
            <a:ext cx="8331200" cy="9212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Fallas por batería</a:t>
            </a:r>
          </a:p>
        </p:txBody>
      </p:sp>
      <p:pic>
        <p:nvPicPr>
          <p:cNvPr id="17410" name="Picture 2" descr="RentaRadio | 👉¿Está fallando tu radio? Estas son 3 fallas comunes en radios  portátiles: ❌ No enciende: esto puede suceder por diferentes razones, en...  | Instagram">
            <a:extLst>
              <a:ext uri="{FF2B5EF4-FFF2-40B4-BE49-F238E27FC236}">
                <a16:creationId xmlns:a16="http://schemas.microsoft.com/office/drawing/2014/main" id="{828AC5EC-F0AE-55F1-24B0-F1DBAA09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182731"/>
            <a:ext cx="3556000" cy="44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6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98E7-AAC4-A374-9AB5-DD6D1AD6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DCC93A-39D3-7545-A899-C3B316F5B683}"/>
              </a:ext>
            </a:extLst>
          </p:cNvPr>
          <p:cNvSpPr txBox="1"/>
          <p:nvPr/>
        </p:nvSpPr>
        <p:spPr>
          <a:xfrm>
            <a:off x="279400" y="3198465"/>
            <a:ext cx="492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Finalmente, los </a:t>
            </a:r>
            <a:r>
              <a:rPr lang="es-ES" sz="2400" b="1" dirty="0"/>
              <a:t>errores de programación</a:t>
            </a:r>
            <a:r>
              <a:rPr lang="es-ES" sz="2400" dirty="0"/>
              <a:t>, como canales mal asignados o restricciones de acceso, dificultan la comunicación fluida entre equipos.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4F9EE0-D4EB-8D91-F948-062E6997FA40}"/>
              </a:ext>
            </a:extLst>
          </p:cNvPr>
          <p:cNvSpPr txBox="1"/>
          <p:nvPr/>
        </p:nvSpPr>
        <p:spPr>
          <a:xfrm>
            <a:off x="406400" y="1704202"/>
            <a:ext cx="8331200" cy="9212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Errores de programación de radios</a:t>
            </a:r>
          </a:p>
        </p:txBody>
      </p:sp>
      <p:pic>
        <p:nvPicPr>
          <p:cNvPr id="18434" name="Picture 2" descr="10 errores comunes de un locutor de radio | radioNOTAS">
            <a:extLst>
              <a:ext uri="{FF2B5EF4-FFF2-40B4-BE49-F238E27FC236}">
                <a16:creationId xmlns:a16="http://schemas.microsoft.com/office/drawing/2014/main" id="{FFF8D8D9-DA3D-1F8A-A63D-2A9BAD47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891095"/>
            <a:ext cx="3519902" cy="23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E9685-7F18-A041-E824-4A10C58B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B9814B4-23E3-A3C6-8DF5-FBA7C6EB72A6}"/>
              </a:ext>
            </a:extLst>
          </p:cNvPr>
          <p:cNvSpPr txBox="1"/>
          <p:nvPr/>
        </p:nvSpPr>
        <p:spPr>
          <a:xfrm>
            <a:off x="215426" y="3183959"/>
            <a:ext cx="492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Para prevenir estas fallas, es fundamental realizar </a:t>
            </a:r>
            <a:r>
              <a:rPr lang="es-ES" sz="2400" b="1" dirty="0"/>
              <a:t>mantenimientos periódicos</a:t>
            </a:r>
            <a:r>
              <a:rPr lang="es-ES" sz="2400" dirty="0"/>
              <a:t>, </a:t>
            </a:r>
            <a:r>
              <a:rPr lang="es-ES" sz="2400" b="1" dirty="0"/>
              <a:t>capacitar al personal en el uso correcto</a:t>
            </a:r>
            <a:r>
              <a:rPr lang="es-ES" sz="2400" dirty="0"/>
              <a:t>, y contar con un responsable técnico que revise la programación y el estado físico de los equipos.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ED5DD2-3D79-783C-7728-BD567C2A303B}"/>
              </a:ext>
            </a:extLst>
          </p:cNvPr>
          <p:cNvSpPr txBox="1"/>
          <p:nvPr/>
        </p:nvSpPr>
        <p:spPr>
          <a:xfrm>
            <a:off x="406400" y="1704202"/>
            <a:ext cx="8331200" cy="9212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Mantenimiento de radios</a:t>
            </a:r>
          </a:p>
        </p:txBody>
      </p:sp>
      <p:pic>
        <p:nvPicPr>
          <p:cNvPr id="19458" name="Picture 2" descr="servicio tecnico - Gallyas Telecom S.A">
            <a:extLst>
              <a:ext uri="{FF2B5EF4-FFF2-40B4-BE49-F238E27FC236}">
                <a16:creationId xmlns:a16="http://schemas.microsoft.com/office/drawing/2014/main" id="{DD86D0B1-8B8C-8BC1-D723-06703DD41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5143026" y="3657600"/>
            <a:ext cx="3873974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0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364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claudio cordova</cp:lastModifiedBy>
  <cp:revision>15</cp:revision>
  <dcterms:created xsi:type="dcterms:W3CDTF">2013-01-27T09:14:16Z</dcterms:created>
  <dcterms:modified xsi:type="dcterms:W3CDTF">2025-04-19T05:30:29Z</dcterms:modified>
  <cp:category/>
</cp:coreProperties>
</file>