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sldIdLst>
    <p:sldId id="274" r:id="rId2"/>
    <p:sldId id="531" r:id="rId3"/>
    <p:sldId id="532"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ODULO N°3- PREVENCION DE INCENDIOS" id="{C6ECF191-891A-4567-8025-0F17FFBC67CA}">
          <p14:sldIdLst>
            <p14:sldId id="274"/>
            <p14:sldId id="531"/>
            <p14:sldId id="53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2" autoAdjust="0"/>
    <p:restoredTop sz="94660"/>
  </p:normalViewPr>
  <p:slideViewPr>
    <p:cSldViewPr snapToGrid="0">
      <p:cViewPr varScale="1">
        <p:scale>
          <a:sx n="111" d="100"/>
          <a:sy n="111" d="100"/>
        </p:scale>
        <p:origin x="5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rfom Calama" userId="6ab196ffe9424f1e" providerId="LiveId" clId="{650C6596-E975-4334-BD3E-D98B883B53DE}"/>
    <pc:docChg chg="undo custSel addSld delSld addSection delSection modSection">
      <pc:chgData name="Cerfom Calama" userId="6ab196ffe9424f1e" providerId="LiveId" clId="{650C6596-E975-4334-BD3E-D98B883B53DE}" dt="2025-04-22T17:55:53.330" v="9" actId="47"/>
      <pc:docMkLst>
        <pc:docMk/>
      </pc:docMkLst>
      <pc:sldChg chg="add del">
        <pc:chgData name="Cerfom Calama" userId="6ab196ffe9424f1e" providerId="LiveId" clId="{650C6596-E975-4334-BD3E-D98B883B53DE}" dt="2025-04-22T17:55:53.330" v="9" actId="47"/>
        <pc:sldMkLst>
          <pc:docMk/>
          <pc:sldMk cId="2784923029" sldId="256"/>
        </pc:sldMkLst>
      </pc:sldChg>
      <pc:sldChg chg="add del">
        <pc:chgData name="Cerfom Calama" userId="6ab196ffe9424f1e" providerId="LiveId" clId="{650C6596-E975-4334-BD3E-D98B883B53DE}" dt="2025-04-22T17:55:53.330" v="9" actId="47"/>
        <pc:sldMkLst>
          <pc:docMk/>
          <pc:sldMk cId="0" sldId="259"/>
        </pc:sldMkLst>
      </pc:sldChg>
      <pc:sldChg chg="add del">
        <pc:chgData name="Cerfom Calama" userId="6ab196ffe9424f1e" providerId="LiveId" clId="{650C6596-E975-4334-BD3E-D98B883B53DE}" dt="2025-04-22T17:55:53.330" v="9" actId="47"/>
        <pc:sldMkLst>
          <pc:docMk/>
          <pc:sldMk cId="0" sldId="262"/>
        </pc:sldMkLst>
      </pc:sldChg>
      <pc:sldChg chg="add del">
        <pc:chgData name="Cerfom Calama" userId="6ab196ffe9424f1e" providerId="LiveId" clId="{650C6596-E975-4334-BD3E-D98B883B53DE}" dt="2025-04-22T17:55:53.330" v="9" actId="47"/>
        <pc:sldMkLst>
          <pc:docMk/>
          <pc:sldMk cId="0" sldId="266"/>
        </pc:sldMkLst>
      </pc:sldChg>
      <pc:sldChg chg="add del">
        <pc:chgData name="Cerfom Calama" userId="6ab196ffe9424f1e" providerId="LiveId" clId="{650C6596-E975-4334-BD3E-D98B883B53DE}" dt="2025-04-22T17:55:53.330" v="9" actId="47"/>
        <pc:sldMkLst>
          <pc:docMk/>
          <pc:sldMk cId="0" sldId="267"/>
        </pc:sldMkLst>
      </pc:sldChg>
      <pc:sldChg chg="del">
        <pc:chgData name="Cerfom Calama" userId="6ab196ffe9424f1e" providerId="LiveId" clId="{650C6596-E975-4334-BD3E-D98B883B53DE}" dt="2025-04-22T17:55:52.208" v="8" actId="47"/>
        <pc:sldMkLst>
          <pc:docMk/>
          <pc:sldMk cId="0" sldId="269"/>
        </pc:sldMkLst>
      </pc:sldChg>
      <pc:sldChg chg="del">
        <pc:chgData name="Cerfom Calama" userId="6ab196ffe9424f1e" providerId="LiveId" clId="{650C6596-E975-4334-BD3E-D98B883B53DE}" dt="2025-04-22T17:55:52.208" v="8" actId="47"/>
        <pc:sldMkLst>
          <pc:docMk/>
          <pc:sldMk cId="0" sldId="270"/>
        </pc:sldMkLst>
      </pc:sldChg>
      <pc:sldChg chg="del">
        <pc:chgData name="Cerfom Calama" userId="6ab196ffe9424f1e" providerId="LiveId" clId="{650C6596-E975-4334-BD3E-D98B883B53DE}" dt="2025-04-22T17:55:52.208" v="8" actId="47"/>
        <pc:sldMkLst>
          <pc:docMk/>
          <pc:sldMk cId="0" sldId="271"/>
        </pc:sldMkLst>
      </pc:sldChg>
      <pc:sldChg chg="del">
        <pc:chgData name="Cerfom Calama" userId="6ab196ffe9424f1e" providerId="LiveId" clId="{650C6596-E975-4334-BD3E-D98B883B53DE}" dt="2025-04-22T17:55:52.208" v="8" actId="47"/>
        <pc:sldMkLst>
          <pc:docMk/>
          <pc:sldMk cId="0" sldId="272"/>
        </pc:sldMkLst>
      </pc:sldChg>
      <pc:sldChg chg="add">
        <pc:chgData name="Cerfom Calama" userId="6ab196ffe9424f1e" providerId="LiveId" clId="{650C6596-E975-4334-BD3E-D98B883B53DE}" dt="2025-04-22T17:55:16.297" v="4" actId="47"/>
        <pc:sldMkLst>
          <pc:docMk/>
          <pc:sldMk cId="0" sldId="274"/>
        </pc:sldMkLst>
      </pc:sldChg>
      <pc:sldChg chg="add del">
        <pc:chgData name="Cerfom Calama" userId="6ab196ffe9424f1e" providerId="LiveId" clId="{650C6596-E975-4334-BD3E-D98B883B53DE}" dt="2025-04-22T17:55:45.868" v="5" actId="47"/>
        <pc:sldMkLst>
          <pc:docMk/>
          <pc:sldMk cId="0" sldId="276"/>
        </pc:sldMkLst>
      </pc:sldChg>
      <pc:sldChg chg="add del">
        <pc:chgData name="Cerfom Calama" userId="6ab196ffe9424f1e" providerId="LiveId" clId="{650C6596-E975-4334-BD3E-D98B883B53DE}" dt="2025-04-22T17:55:45.868" v="5" actId="47"/>
        <pc:sldMkLst>
          <pc:docMk/>
          <pc:sldMk cId="0" sldId="277"/>
        </pc:sldMkLst>
      </pc:sldChg>
      <pc:sldChg chg="add del">
        <pc:chgData name="Cerfom Calama" userId="6ab196ffe9424f1e" providerId="LiveId" clId="{650C6596-E975-4334-BD3E-D98B883B53DE}" dt="2025-04-22T17:55:45.868" v="5" actId="47"/>
        <pc:sldMkLst>
          <pc:docMk/>
          <pc:sldMk cId="0" sldId="278"/>
        </pc:sldMkLst>
      </pc:sldChg>
      <pc:sldChg chg="add del">
        <pc:chgData name="Cerfom Calama" userId="6ab196ffe9424f1e" providerId="LiveId" clId="{650C6596-E975-4334-BD3E-D98B883B53DE}" dt="2025-04-22T17:55:47.760" v="6" actId="47"/>
        <pc:sldMkLst>
          <pc:docMk/>
          <pc:sldMk cId="0" sldId="280"/>
        </pc:sldMkLst>
      </pc:sldChg>
      <pc:sldChg chg="add del">
        <pc:chgData name="Cerfom Calama" userId="6ab196ffe9424f1e" providerId="LiveId" clId="{650C6596-E975-4334-BD3E-D98B883B53DE}" dt="2025-04-22T17:55:47.760" v="6" actId="47"/>
        <pc:sldMkLst>
          <pc:docMk/>
          <pc:sldMk cId="0" sldId="281"/>
        </pc:sldMkLst>
      </pc:sldChg>
      <pc:sldChg chg="add del">
        <pc:chgData name="Cerfom Calama" userId="6ab196ffe9424f1e" providerId="LiveId" clId="{650C6596-E975-4334-BD3E-D98B883B53DE}" dt="2025-04-22T17:55:50.304" v="7" actId="47"/>
        <pc:sldMkLst>
          <pc:docMk/>
          <pc:sldMk cId="0" sldId="283"/>
        </pc:sldMkLst>
      </pc:sldChg>
      <pc:sldChg chg="add del">
        <pc:chgData name="Cerfom Calama" userId="6ab196ffe9424f1e" providerId="LiveId" clId="{650C6596-E975-4334-BD3E-D98B883B53DE}" dt="2025-04-22T17:55:50.304" v="7" actId="47"/>
        <pc:sldMkLst>
          <pc:docMk/>
          <pc:sldMk cId="0" sldId="296"/>
        </pc:sldMkLst>
      </pc:sldChg>
      <pc:sldChg chg="add del">
        <pc:chgData name="Cerfom Calama" userId="6ab196ffe9424f1e" providerId="LiveId" clId="{650C6596-E975-4334-BD3E-D98B883B53DE}" dt="2025-04-22T17:55:50.304" v="7" actId="47"/>
        <pc:sldMkLst>
          <pc:docMk/>
          <pc:sldMk cId="0" sldId="297"/>
        </pc:sldMkLst>
      </pc:sldChg>
      <pc:sldChg chg="add del">
        <pc:chgData name="Cerfom Calama" userId="6ab196ffe9424f1e" providerId="LiveId" clId="{650C6596-E975-4334-BD3E-D98B883B53DE}" dt="2025-04-22T17:55:50.304" v="7" actId="47"/>
        <pc:sldMkLst>
          <pc:docMk/>
          <pc:sldMk cId="0" sldId="298"/>
        </pc:sldMkLst>
      </pc:sldChg>
      <pc:sldChg chg="add del">
        <pc:chgData name="Cerfom Calama" userId="6ab196ffe9424f1e" providerId="LiveId" clId="{650C6596-E975-4334-BD3E-D98B883B53DE}" dt="2025-04-22T17:55:50.304" v="7" actId="47"/>
        <pc:sldMkLst>
          <pc:docMk/>
          <pc:sldMk cId="0" sldId="299"/>
        </pc:sldMkLst>
      </pc:sldChg>
      <pc:sldChg chg="add del">
        <pc:chgData name="Cerfom Calama" userId="6ab196ffe9424f1e" providerId="LiveId" clId="{650C6596-E975-4334-BD3E-D98B883B53DE}" dt="2025-04-22T17:55:50.304" v="7" actId="47"/>
        <pc:sldMkLst>
          <pc:docMk/>
          <pc:sldMk cId="0" sldId="307"/>
        </pc:sldMkLst>
      </pc:sldChg>
      <pc:sldChg chg="add del">
        <pc:chgData name="Cerfom Calama" userId="6ab196ffe9424f1e" providerId="LiveId" clId="{650C6596-E975-4334-BD3E-D98B883B53DE}" dt="2025-04-22T17:55:50.304" v="7" actId="47"/>
        <pc:sldMkLst>
          <pc:docMk/>
          <pc:sldMk cId="0" sldId="308"/>
        </pc:sldMkLst>
      </pc:sldChg>
      <pc:sldChg chg="add del">
        <pc:chgData name="Cerfom Calama" userId="6ab196ffe9424f1e" providerId="LiveId" clId="{650C6596-E975-4334-BD3E-D98B883B53DE}" dt="2025-04-22T17:55:50.304" v="7" actId="47"/>
        <pc:sldMkLst>
          <pc:docMk/>
          <pc:sldMk cId="0" sldId="309"/>
        </pc:sldMkLst>
      </pc:sldChg>
      <pc:sldChg chg="add del">
        <pc:chgData name="Cerfom Calama" userId="6ab196ffe9424f1e" providerId="LiveId" clId="{650C6596-E975-4334-BD3E-D98B883B53DE}" dt="2025-04-22T17:55:50.304" v="7" actId="47"/>
        <pc:sldMkLst>
          <pc:docMk/>
          <pc:sldMk cId="0" sldId="311"/>
        </pc:sldMkLst>
      </pc:sldChg>
      <pc:sldChg chg="add del">
        <pc:chgData name="Cerfom Calama" userId="6ab196ffe9424f1e" providerId="LiveId" clId="{650C6596-E975-4334-BD3E-D98B883B53DE}" dt="2025-04-22T17:55:50.304" v="7" actId="47"/>
        <pc:sldMkLst>
          <pc:docMk/>
          <pc:sldMk cId="0" sldId="313"/>
        </pc:sldMkLst>
      </pc:sldChg>
      <pc:sldChg chg="add del">
        <pc:chgData name="Cerfom Calama" userId="6ab196ffe9424f1e" providerId="LiveId" clId="{650C6596-E975-4334-BD3E-D98B883B53DE}" dt="2025-04-22T17:55:50.304" v="7" actId="47"/>
        <pc:sldMkLst>
          <pc:docMk/>
          <pc:sldMk cId="1845023798" sldId="325"/>
        </pc:sldMkLst>
      </pc:sldChg>
      <pc:sldChg chg="add del">
        <pc:chgData name="Cerfom Calama" userId="6ab196ffe9424f1e" providerId="LiveId" clId="{650C6596-E975-4334-BD3E-D98B883B53DE}" dt="2025-04-22T17:55:50.304" v="7" actId="47"/>
        <pc:sldMkLst>
          <pc:docMk/>
          <pc:sldMk cId="422439917" sldId="326"/>
        </pc:sldMkLst>
      </pc:sldChg>
      <pc:sldChg chg="add del">
        <pc:chgData name="Cerfom Calama" userId="6ab196ffe9424f1e" providerId="LiveId" clId="{650C6596-E975-4334-BD3E-D98B883B53DE}" dt="2025-04-22T17:55:53.330" v="9" actId="47"/>
        <pc:sldMkLst>
          <pc:docMk/>
          <pc:sldMk cId="2936462047" sldId="327"/>
        </pc:sldMkLst>
      </pc:sldChg>
      <pc:sldChg chg="add del">
        <pc:chgData name="Cerfom Calama" userId="6ab196ffe9424f1e" providerId="LiveId" clId="{650C6596-E975-4334-BD3E-D98B883B53DE}" dt="2025-04-22T17:55:53.330" v="9" actId="47"/>
        <pc:sldMkLst>
          <pc:docMk/>
          <pc:sldMk cId="1591519397" sldId="516"/>
        </pc:sldMkLst>
      </pc:sldChg>
      <pc:sldChg chg="add del">
        <pc:chgData name="Cerfom Calama" userId="6ab196ffe9424f1e" providerId="LiveId" clId="{650C6596-E975-4334-BD3E-D98B883B53DE}" dt="2025-04-22T17:55:53.330" v="9" actId="47"/>
        <pc:sldMkLst>
          <pc:docMk/>
          <pc:sldMk cId="4120336488" sldId="517"/>
        </pc:sldMkLst>
      </pc:sldChg>
      <pc:sldChg chg="add del">
        <pc:chgData name="Cerfom Calama" userId="6ab196ffe9424f1e" providerId="LiveId" clId="{650C6596-E975-4334-BD3E-D98B883B53DE}" dt="2025-04-22T17:55:53.330" v="9" actId="47"/>
        <pc:sldMkLst>
          <pc:docMk/>
          <pc:sldMk cId="3779164574" sldId="519"/>
        </pc:sldMkLst>
      </pc:sldChg>
      <pc:sldChg chg="add del">
        <pc:chgData name="Cerfom Calama" userId="6ab196ffe9424f1e" providerId="LiveId" clId="{650C6596-E975-4334-BD3E-D98B883B53DE}" dt="2025-04-22T17:55:53.330" v="9" actId="47"/>
        <pc:sldMkLst>
          <pc:docMk/>
          <pc:sldMk cId="2987770512" sldId="520"/>
        </pc:sldMkLst>
      </pc:sldChg>
      <pc:sldChg chg="add del">
        <pc:chgData name="Cerfom Calama" userId="6ab196ffe9424f1e" providerId="LiveId" clId="{650C6596-E975-4334-BD3E-D98B883B53DE}" dt="2025-04-22T17:55:53.330" v="9" actId="47"/>
        <pc:sldMkLst>
          <pc:docMk/>
          <pc:sldMk cId="985255192" sldId="521"/>
        </pc:sldMkLst>
      </pc:sldChg>
      <pc:sldChg chg="add del">
        <pc:chgData name="Cerfom Calama" userId="6ab196ffe9424f1e" providerId="LiveId" clId="{650C6596-E975-4334-BD3E-D98B883B53DE}" dt="2025-04-22T17:55:53.330" v="9" actId="47"/>
        <pc:sldMkLst>
          <pc:docMk/>
          <pc:sldMk cId="4008049843" sldId="522"/>
        </pc:sldMkLst>
      </pc:sldChg>
      <pc:sldChg chg="add del">
        <pc:chgData name="Cerfom Calama" userId="6ab196ffe9424f1e" providerId="LiveId" clId="{650C6596-E975-4334-BD3E-D98B883B53DE}" dt="2025-04-22T17:55:53.330" v="9" actId="47"/>
        <pc:sldMkLst>
          <pc:docMk/>
          <pc:sldMk cId="2785824104" sldId="523"/>
        </pc:sldMkLst>
      </pc:sldChg>
      <pc:sldChg chg="add del">
        <pc:chgData name="Cerfom Calama" userId="6ab196ffe9424f1e" providerId="LiveId" clId="{650C6596-E975-4334-BD3E-D98B883B53DE}" dt="2025-04-22T17:55:53.330" v="9" actId="47"/>
        <pc:sldMkLst>
          <pc:docMk/>
          <pc:sldMk cId="1032025240" sldId="525"/>
        </pc:sldMkLst>
      </pc:sldChg>
      <pc:sldChg chg="del">
        <pc:chgData name="Cerfom Calama" userId="6ab196ffe9424f1e" providerId="LiveId" clId="{650C6596-E975-4334-BD3E-D98B883B53DE}" dt="2025-04-22T17:55:52.208" v="8" actId="47"/>
        <pc:sldMkLst>
          <pc:docMk/>
          <pc:sldMk cId="2832193747" sldId="526"/>
        </pc:sldMkLst>
      </pc:sldChg>
      <pc:sldChg chg="del">
        <pc:chgData name="Cerfom Calama" userId="6ab196ffe9424f1e" providerId="LiveId" clId="{650C6596-E975-4334-BD3E-D98B883B53DE}" dt="2025-04-22T17:55:52.208" v="8" actId="47"/>
        <pc:sldMkLst>
          <pc:docMk/>
          <pc:sldMk cId="2634277213" sldId="527"/>
        </pc:sldMkLst>
      </pc:sldChg>
      <pc:sldChg chg="del">
        <pc:chgData name="Cerfom Calama" userId="6ab196ffe9424f1e" providerId="LiveId" clId="{650C6596-E975-4334-BD3E-D98B883B53DE}" dt="2025-04-22T17:55:52.208" v="8" actId="47"/>
        <pc:sldMkLst>
          <pc:docMk/>
          <pc:sldMk cId="3001610705" sldId="528"/>
        </pc:sldMkLst>
      </pc:sldChg>
      <pc:sldChg chg="del">
        <pc:chgData name="Cerfom Calama" userId="6ab196ffe9424f1e" providerId="LiveId" clId="{650C6596-E975-4334-BD3E-D98B883B53DE}" dt="2025-04-22T17:55:52.208" v="8" actId="47"/>
        <pc:sldMkLst>
          <pc:docMk/>
          <pc:sldMk cId="800249866" sldId="529"/>
        </pc:sldMkLst>
      </pc:sldChg>
      <pc:sldChg chg="del">
        <pc:chgData name="Cerfom Calama" userId="6ab196ffe9424f1e" providerId="LiveId" clId="{650C6596-E975-4334-BD3E-D98B883B53DE}" dt="2025-04-22T17:55:52.208" v="8" actId="47"/>
        <pc:sldMkLst>
          <pc:docMk/>
          <pc:sldMk cId="2832658384" sldId="530"/>
        </pc:sldMkLst>
      </pc:sldChg>
      <pc:sldChg chg="add">
        <pc:chgData name="Cerfom Calama" userId="6ab196ffe9424f1e" providerId="LiveId" clId="{650C6596-E975-4334-BD3E-D98B883B53DE}" dt="2025-04-22T17:55:16.297" v="4" actId="47"/>
        <pc:sldMkLst>
          <pc:docMk/>
          <pc:sldMk cId="3258969345" sldId="531"/>
        </pc:sldMkLst>
      </pc:sldChg>
      <pc:sldChg chg="add">
        <pc:chgData name="Cerfom Calama" userId="6ab196ffe9424f1e" providerId="LiveId" clId="{650C6596-E975-4334-BD3E-D98B883B53DE}" dt="2025-04-22T17:55:16.297" v="4" actId="47"/>
        <pc:sldMkLst>
          <pc:docMk/>
          <pc:sldMk cId="842190611" sldId="532"/>
        </pc:sldMkLst>
      </pc:sldChg>
      <pc:sldChg chg="add del">
        <pc:chgData name="Cerfom Calama" userId="6ab196ffe9424f1e" providerId="LiveId" clId="{650C6596-E975-4334-BD3E-D98B883B53DE}" dt="2025-04-22T17:55:45.868" v="5" actId="47"/>
        <pc:sldMkLst>
          <pc:docMk/>
          <pc:sldMk cId="615429754" sldId="533"/>
        </pc:sldMkLst>
      </pc:sldChg>
      <pc:sldChg chg="add del">
        <pc:chgData name="Cerfom Calama" userId="6ab196ffe9424f1e" providerId="LiveId" clId="{650C6596-E975-4334-BD3E-D98B883B53DE}" dt="2025-04-22T17:55:45.868" v="5" actId="47"/>
        <pc:sldMkLst>
          <pc:docMk/>
          <pc:sldMk cId="3462570643" sldId="534"/>
        </pc:sldMkLst>
      </pc:sldChg>
      <pc:sldChg chg="add del">
        <pc:chgData name="Cerfom Calama" userId="6ab196ffe9424f1e" providerId="LiveId" clId="{650C6596-E975-4334-BD3E-D98B883B53DE}" dt="2025-04-22T17:55:45.868" v="5" actId="47"/>
        <pc:sldMkLst>
          <pc:docMk/>
          <pc:sldMk cId="3179739922" sldId="535"/>
        </pc:sldMkLst>
      </pc:sldChg>
      <pc:sldChg chg="add del">
        <pc:chgData name="Cerfom Calama" userId="6ab196ffe9424f1e" providerId="LiveId" clId="{650C6596-E975-4334-BD3E-D98B883B53DE}" dt="2025-04-22T17:55:45.868" v="5" actId="47"/>
        <pc:sldMkLst>
          <pc:docMk/>
          <pc:sldMk cId="4189152748" sldId="536"/>
        </pc:sldMkLst>
      </pc:sldChg>
      <pc:sldChg chg="add del">
        <pc:chgData name="Cerfom Calama" userId="6ab196ffe9424f1e" providerId="LiveId" clId="{650C6596-E975-4334-BD3E-D98B883B53DE}" dt="2025-04-22T17:55:45.868" v="5" actId="47"/>
        <pc:sldMkLst>
          <pc:docMk/>
          <pc:sldMk cId="1329579802" sldId="537"/>
        </pc:sldMkLst>
      </pc:sldChg>
      <pc:sldChg chg="add del">
        <pc:chgData name="Cerfom Calama" userId="6ab196ffe9424f1e" providerId="LiveId" clId="{650C6596-E975-4334-BD3E-D98B883B53DE}" dt="2025-04-22T17:55:45.868" v="5" actId="47"/>
        <pc:sldMkLst>
          <pc:docMk/>
          <pc:sldMk cId="99165121" sldId="538"/>
        </pc:sldMkLst>
      </pc:sldChg>
      <pc:sldChg chg="add del">
        <pc:chgData name="Cerfom Calama" userId="6ab196ffe9424f1e" providerId="LiveId" clId="{650C6596-E975-4334-BD3E-D98B883B53DE}" dt="2025-04-22T17:55:47.760" v="6" actId="47"/>
        <pc:sldMkLst>
          <pc:docMk/>
          <pc:sldMk cId="1272016791" sldId="539"/>
        </pc:sldMkLst>
      </pc:sldChg>
      <pc:sldChg chg="add del">
        <pc:chgData name="Cerfom Calama" userId="6ab196ffe9424f1e" providerId="LiveId" clId="{650C6596-E975-4334-BD3E-D98B883B53DE}" dt="2025-04-22T17:55:47.760" v="6" actId="47"/>
        <pc:sldMkLst>
          <pc:docMk/>
          <pc:sldMk cId="4041120244" sldId="540"/>
        </pc:sldMkLst>
      </pc:sldChg>
      <pc:sldChg chg="add del">
        <pc:chgData name="Cerfom Calama" userId="6ab196ffe9424f1e" providerId="LiveId" clId="{650C6596-E975-4334-BD3E-D98B883B53DE}" dt="2025-04-22T17:55:47.760" v="6" actId="47"/>
        <pc:sldMkLst>
          <pc:docMk/>
          <pc:sldMk cId="690136276" sldId="542"/>
        </pc:sldMkLst>
      </pc:sldChg>
      <pc:sldChg chg="add del">
        <pc:chgData name="Cerfom Calama" userId="6ab196ffe9424f1e" providerId="LiveId" clId="{650C6596-E975-4334-BD3E-D98B883B53DE}" dt="2025-04-22T17:55:47.760" v="6" actId="47"/>
        <pc:sldMkLst>
          <pc:docMk/>
          <pc:sldMk cId="1314780597" sldId="543"/>
        </pc:sldMkLst>
      </pc:sldChg>
      <pc:sldChg chg="add del">
        <pc:chgData name="Cerfom Calama" userId="6ab196ffe9424f1e" providerId="LiveId" clId="{650C6596-E975-4334-BD3E-D98B883B53DE}" dt="2025-04-22T17:55:47.760" v="6" actId="47"/>
        <pc:sldMkLst>
          <pc:docMk/>
          <pc:sldMk cId="2409664720" sldId="544"/>
        </pc:sldMkLst>
      </pc:sldChg>
      <pc:sldChg chg="add del">
        <pc:chgData name="Cerfom Calama" userId="6ab196ffe9424f1e" providerId="LiveId" clId="{650C6596-E975-4334-BD3E-D98B883B53DE}" dt="2025-04-22T17:55:47.760" v="6" actId="47"/>
        <pc:sldMkLst>
          <pc:docMk/>
          <pc:sldMk cId="1052052613" sldId="545"/>
        </pc:sldMkLst>
      </pc:sldChg>
      <pc:sldChg chg="add del">
        <pc:chgData name="Cerfom Calama" userId="6ab196ffe9424f1e" providerId="LiveId" clId="{650C6596-E975-4334-BD3E-D98B883B53DE}" dt="2025-04-22T17:55:47.760" v="6" actId="47"/>
        <pc:sldMkLst>
          <pc:docMk/>
          <pc:sldMk cId="3629575901" sldId="546"/>
        </pc:sldMkLst>
      </pc:sldChg>
      <pc:sldChg chg="add del">
        <pc:chgData name="Cerfom Calama" userId="6ab196ffe9424f1e" providerId="LiveId" clId="{650C6596-E975-4334-BD3E-D98B883B53DE}" dt="2025-04-22T17:55:50.304" v="7" actId="47"/>
        <pc:sldMkLst>
          <pc:docMk/>
          <pc:sldMk cId="890046258" sldId="547"/>
        </pc:sldMkLst>
      </pc:sldChg>
      <pc:sldChg chg="add del">
        <pc:chgData name="Cerfom Calama" userId="6ab196ffe9424f1e" providerId="LiveId" clId="{650C6596-E975-4334-BD3E-D98B883B53DE}" dt="2025-04-22T17:55:50.304" v="7" actId="47"/>
        <pc:sldMkLst>
          <pc:docMk/>
          <pc:sldMk cId="763899262" sldId="548"/>
        </pc:sldMkLst>
      </pc:sldChg>
      <pc:sldChg chg="add del">
        <pc:chgData name="Cerfom Calama" userId="6ab196ffe9424f1e" providerId="LiveId" clId="{650C6596-E975-4334-BD3E-D98B883B53DE}" dt="2025-04-22T17:55:50.304" v="7" actId="47"/>
        <pc:sldMkLst>
          <pc:docMk/>
          <pc:sldMk cId="3818679742" sldId="549"/>
        </pc:sldMkLst>
      </pc:sldChg>
      <pc:sldChg chg="add del">
        <pc:chgData name="Cerfom Calama" userId="6ab196ffe9424f1e" providerId="LiveId" clId="{650C6596-E975-4334-BD3E-D98B883B53DE}" dt="2025-04-22T17:55:50.304" v="7" actId="47"/>
        <pc:sldMkLst>
          <pc:docMk/>
          <pc:sldMk cId="237872589" sldId="550"/>
        </pc:sldMkLst>
      </pc:sldChg>
      <pc:sldChg chg="add del">
        <pc:chgData name="Cerfom Calama" userId="6ab196ffe9424f1e" providerId="LiveId" clId="{650C6596-E975-4334-BD3E-D98B883B53DE}" dt="2025-04-22T17:55:50.304" v="7" actId="47"/>
        <pc:sldMkLst>
          <pc:docMk/>
          <pc:sldMk cId="3600836780" sldId="551"/>
        </pc:sldMkLst>
      </pc:sldChg>
      <pc:sldChg chg="add del">
        <pc:chgData name="Cerfom Calama" userId="6ab196ffe9424f1e" providerId="LiveId" clId="{650C6596-E975-4334-BD3E-D98B883B53DE}" dt="2025-04-22T17:55:50.304" v="7" actId="47"/>
        <pc:sldMkLst>
          <pc:docMk/>
          <pc:sldMk cId="1635115574" sldId="552"/>
        </pc:sldMkLst>
      </pc:sldChg>
      <pc:sldChg chg="add del">
        <pc:chgData name="Cerfom Calama" userId="6ab196ffe9424f1e" providerId="LiveId" clId="{650C6596-E975-4334-BD3E-D98B883B53DE}" dt="2025-04-22T17:55:47.760" v="6" actId="47"/>
        <pc:sldMkLst>
          <pc:docMk/>
          <pc:sldMk cId="3748505350" sldId="553"/>
        </pc:sldMkLst>
      </pc:sldChg>
      <pc:sldChg chg="add del">
        <pc:chgData name="Cerfom Calama" userId="6ab196ffe9424f1e" providerId="LiveId" clId="{650C6596-E975-4334-BD3E-D98B883B53DE}" dt="2025-04-22T17:55:47.760" v="6" actId="47"/>
        <pc:sldMkLst>
          <pc:docMk/>
          <pc:sldMk cId="2380780339" sldId="554"/>
        </pc:sldMkLst>
      </pc:sldChg>
      <pc:sldChg chg="add del">
        <pc:chgData name="Cerfom Calama" userId="6ab196ffe9424f1e" providerId="LiveId" clId="{650C6596-E975-4334-BD3E-D98B883B53DE}" dt="2025-04-22T17:55:50.304" v="7" actId="47"/>
        <pc:sldMkLst>
          <pc:docMk/>
          <pc:sldMk cId="2396455777" sldId="555"/>
        </pc:sldMkLst>
      </pc:sldChg>
      <pc:sldChg chg="add del">
        <pc:chgData name="Cerfom Calama" userId="6ab196ffe9424f1e" providerId="LiveId" clId="{650C6596-E975-4334-BD3E-D98B883B53DE}" dt="2025-04-22T17:55:50.304" v="7" actId="47"/>
        <pc:sldMkLst>
          <pc:docMk/>
          <pc:sldMk cId="1169148674" sldId="556"/>
        </pc:sldMkLst>
      </pc:sldChg>
      <pc:sldChg chg="add del">
        <pc:chgData name="Cerfom Calama" userId="6ab196ffe9424f1e" providerId="LiveId" clId="{650C6596-E975-4334-BD3E-D98B883B53DE}" dt="2025-04-22T17:55:50.304" v="7" actId="47"/>
        <pc:sldMkLst>
          <pc:docMk/>
          <pc:sldMk cId="3970487375" sldId="557"/>
        </pc:sldMkLst>
      </pc:sldChg>
      <pc:sldChg chg="add del">
        <pc:chgData name="Cerfom Calama" userId="6ab196ffe9424f1e" providerId="LiveId" clId="{650C6596-E975-4334-BD3E-D98B883B53DE}" dt="2025-04-22T17:55:50.304" v="7" actId="47"/>
        <pc:sldMkLst>
          <pc:docMk/>
          <pc:sldMk cId="1017253548" sldId="558"/>
        </pc:sldMkLst>
      </pc:sldChg>
      <pc:sldChg chg="add del">
        <pc:chgData name="Cerfom Calama" userId="6ab196ffe9424f1e" providerId="LiveId" clId="{650C6596-E975-4334-BD3E-D98B883B53DE}" dt="2025-04-22T17:55:50.304" v="7" actId="47"/>
        <pc:sldMkLst>
          <pc:docMk/>
          <pc:sldMk cId="3581627619" sldId="559"/>
        </pc:sldMkLst>
      </pc:sldChg>
      <pc:sldMasterChg chg="addSldLayout delSldLayout">
        <pc:chgData name="Cerfom Calama" userId="6ab196ffe9424f1e" providerId="LiveId" clId="{650C6596-E975-4334-BD3E-D98B883B53DE}" dt="2025-04-22T17:55:50.304" v="7" actId="47"/>
        <pc:sldMasterMkLst>
          <pc:docMk/>
          <pc:sldMasterMk cId="1986798511" sldId="2147483662"/>
        </pc:sldMasterMkLst>
        <pc:sldLayoutChg chg="add del">
          <pc:chgData name="Cerfom Calama" userId="6ab196ffe9424f1e" providerId="LiveId" clId="{650C6596-E975-4334-BD3E-D98B883B53DE}" dt="2025-04-22T17:55:50.304" v="7" actId="47"/>
          <pc:sldLayoutMkLst>
            <pc:docMk/>
            <pc:sldMasterMk cId="1986798511" sldId="2147483662"/>
            <pc:sldLayoutMk cId="1683829028" sldId="2147483674"/>
          </pc:sldLayoutMkLst>
        </pc:sldLayoutChg>
        <pc:sldLayoutChg chg="add del">
          <pc:chgData name="Cerfom Calama" userId="6ab196ffe9424f1e" providerId="LiveId" clId="{650C6596-E975-4334-BD3E-D98B883B53DE}" dt="2025-04-22T17:55:50.304" v="7" actId="47"/>
          <pc:sldLayoutMkLst>
            <pc:docMk/>
            <pc:sldMasterMk cId="1986798511" sldId="2147483662"/>
            <pc:sldLayoutMk cId="3701443666" sldId="2147483675"/>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s-MX"/>
              <a:t>Haz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MX"/>
              <a:t>Haz clic para editar el estilo de subtítulo del patrón</a:t>
            </a:r>
            <a:endParaRPr lang="en-US"/>
          </a:p>
        </p:txBody>
      </p:sp>
      <p:sp>
        <p:nvSpPr>
          <p:cNvPr id="4" name="Date Placeholder 3"/>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2030714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Date Placeholder 3"/>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4062039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s-MX"/>
              <a:t>Haz clic para modificar el estilo de título del patrón</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Date Placeholder 3"/>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4247186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918711"/>
            <a:ext cx="12192000" cy="1143000"/>
          </a:xfrm>
        </p:spPr>
        <p:txBody>
          <a:bodyPr/>
          <a:lstStyle>
            <a:lvl1pPr>
              <a:defRPr>
                <a:solidFill>
                  <a:schemeClr val="tx2"/>
                </a:solidFill>
              </a:defRPr>
            </a:lvl1pPr>
          </a:lstStyle>
          <a:p>
            <a:r>
              <a:rPr lang="es-CL" noProof="0" dirty="0" err="1"/>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3" name="Content Placeholder 2"/>
          <p:cNvSpPr>
            <a:spLocks noGrp="1"/>
          </p:cNvSpPr>
          <p:nvPr>
            <p:ph idx="1" hasCustomPrompt="1"/>
          </p:nvPr>
        </p:nvSpPr>
        <p:spPr>
          <a:xfrm>
            <a:off x="609600" y="3429001"/>
            <a:ext cx="10972800" cy="2697163"/>
          </a:xfrm>
        </p:spPr>
        <p:txBody>
          <a:bodyPr/>
          <a:lstStyle>
            <a:lvl1pPr algn="just">
              <a:defRPr>
                <a:solidFill>
                  <a:schemeClr val="tx2"/>
                </a:solidFill>
              </a:defRPr>
            </a:lvl1pPr>
            <a:lvl2pPr algn="just">
              <a:defRPr>
                <a:solidFill>
                  <a:schemeClr val="tx2"/>
                </a:solidFill>
              </a:defRPr>
            </a:lvl2pPr>
            <a:lvl3pPr algn="just">
              <a:defRPr>
                <a:solidFill>
                  <a:schemeClr val="tx2"/>
                </a:solidFill>
              </a:defRPr>
            </a:lvl3pPr>
            <a:lvl4pPr algn="just">
              <a:defRPr>
                <a:solidFill>
                  <a:schemeClr val="tx2"/>
                </a:solidFill>
              </a:defRPr>
            </a:lvl4pPr>
            <a:lvl5pPr algn="just">
              <a:defRPr>
                <a:solidFill>
                  <a:schemeClr val="tx2"/>
                </a:solidFill>
              </a:defRPr>
            </a:lvl5pPr>
          </a:lstStyle>
          <a:p>
            <a:pPr lvl="0"/>
            <a:r>
              <a:rPr lang="es-CL" noProof="0" dirty="0" err="1"/>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a:p>
            <a:pPr lvl="1"/>
            <a:r>
              <a:rPr lang="es-CL" noProof="0" dirty="0" err="1"/>
              <a:t>Second</a:t>
            </a:r>
            <a:r>
              <a:rPr lang="es-CL" noProof="0" dirty="0"/>
              <a:t> </a:t>
            </a:r>
            <a:r>
              <a:rPr lang="es-CL" noProof="0" dirty="0" err="1"/>
              <a:t>level</a:t>
            </a:r>
            <a:endParaRPr lang="es-CL" noProof="0" dirty="0"/>
          </a:p>
          <a:p>
            <a:pPr lvl="2"/>
            <a:r>
              <a:rPr lang="es-CL" noProof="0" dirty="0" err="1"/>
              <a:t>Third</a:t>
            </a:r>
            <a:r>
              <a:rPr lang="es-CL" noProof="0" dirty="0"/>
              <a:t> </a:t>
            </a:r>
            <a:r>
              <a:rPr lang="es-CL" noProof="0" dirty="0" err="1"/>
              <a:t>level</a:t>
            </a:r>
            <a:endParaRPr lang="es-CL" noProof="0" dirty="0"/>
          </a:p>
          <a:p>
            <a:pPr lvl="3"/>
            <a:r>
              <a:rPr lang="es-CL" noProof="0" dirty="0" err="1"/>
              <a:t>Fourth</a:t>
            </a:r>
            <a:r>
              <a:rPr lang="es-CL" noProof="0" dirty="0"/>
              <a:t> </a:t>
            </a:r>
            <a:r>
              <a:rPr lang="es-CL" noProof="0" dirty="0" err="1"/>
              <a:t>level</a:t>
            </a:r>
            <a:endParaRPr lang="es-CL" noProof="0" dirty="0"/>
          </a:p>
          <a:p>
            <a:pPr lvl="4"/>
            <a:r>
              <a:rPr lang="es-CL" noProof="0" dirty="0" err="1"/>
              <a:t>Fifth</a:t>
            </a:r>
            <a:r>
              <a:rPr lang="es-CL" noProof="0" dirty="0"/>
              <a:t> </a:t>
            </a:r>
            <a:r>
              <a:rPr lang="es-CL" noProof="0" dirty="0" err="1"/>
              <a:t>level</a:t>
            </a:r>
            <a:endParaRPr lang="es-CL" noProof="0" dirty="0"/>
          </a:p>
        </p:txBody>
      </p:sp>
      <p:sp>
        <p:nvSpPr>
          <p:cNvPr id="4" name="Date Placeholder 3"/>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3984809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4406901"/>
            <a:ext cx="10363200" cy="1362075"/>
          </a:xfrm>
        </p:spPr>
        <p:txBody>
          <a:bodyPr anchor="t"/>
          <a:lstStyle>
            <a:lvl1pPr algn="l">
              <a:defRPr sz="4000" b="1" cap="all"/>
            </a:lvl1pPr>
          </a:lstStyle>
          <a:p>
            <a:r>
              <a:rPr lang="es-CL" noProof="0"/>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3" name="Text Placeholder 2"/>
          <p:cNvSpPr>
            <a:spLocks noGrp="1"/>
          </p:cNvSpPr>
          <p:nvPr>
            <p:ph type="body" idx="1" hasCustomPrompt="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CL" noProof="0"/>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p:txBody>
      </p:sp>
      <p:sp>
        <p:nvSpPr>
          <p:cNvPr id="4" name="Date Placeholder 3"/>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3052941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5" name="Date Placeholder 4"/>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6" name="Footer Placeholder 5"/>
          <p:cNvSpPr>
            <a:spLocks noGrp="1"/>
          </p:cNvSpPr>
          <p:nvPr>
            <p:ph type="ftr" sz="quarter" idx="11"/>
          </p:nvPr>
        </p:nvSpPr>
        <p:spPr/>
        <p:txBody>
          <a:bodyPr/>
          <a:lstStyle/>
          <a:p>
            <a:endParaRPr lang="es-CL" dirty="0"/>
          </a:p>
        </p:txBody>
      </p:sp>
      <p:sp>
        <p:nvSpPr>
          <p:cNvPr id="7" name="Slide Number Placeholder 6"/>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3838958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MX"/>
              <a:t>Haz clic para modificar el estilo de título del patrón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7" name="Date Placeholder 6"/>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8" name="Footer Placeholder 7"/>
          <p:cNvSpPr>
            <a:spLocks noGrp="1"/>
          </p:cNvSpPr>
          <p:nvPr>
            <p:ph type="ftr" sz="quarter" idx="11"/>
          </p:nvPr>
        </p:nvSpPr>
        <p:spPr/>
        <p:txBody>
          <a:bodyPr/>
          <a:lstStyle/>
          <a:p>
            <a:endParaRPr lang="es-CL" dirty="0"/>
          </a:p>
        </p:txBody>
      </p:sp>
      <p:sp>
        <p:nvSpPr>
          <p:cNvPr id="9" name="Slide Number Placeholder 8"/>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3767521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a:p>
        </p:txBody>
      </p:sp>
      <p:sp>
        <p:nvSpPr>
          <p:cNvPr id="3" name="Date Placeholder 2"/>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4" name="Footer Placeholder 3"/>
          <p:cNvSpPr>
            <a:spLocks noGrp="1"/>
          </p:cNvSpPr>
          <p:nvPr>
            <p:ph type="ftr" sz="quarter" idx="11"/>
          </p:nvPr>
        </p:nvSpPr>
        <p:spPr/>
        <p:txBody>
          <a:bodyPr/>
          <a:lstStyle/>
          <a:p>
            <a:endParaRPr lang="es-CL" dirty="0"/>
          </a:p>
        </p:txBody>
      </p:sp>
      <p:sp>
        <p:nvSpPr>
          <p:cNvPr id="5" name="Slide Number Placeholder 4"/>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231727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3" name="Footer Placeholder 2"/>
          <p:cNvSpPr>
            <a:spLocks noGrp="1"/>
          </p:cNvSpPr>
          <p:nvPr>
            <p:ph type="ftr" sz="quarter" idx="11"/>
          </p:nvPr>
        </p:nvSpPr>
        <p:spPr/>
        <p:txBody>
          <a:bodyPr/>
          <a:lstStyle/>
          <a:p>
            <a:endParaRPr lang="es-CL" dirty="0"/>
          </a:p>
        </p:txBody>
      </p:sp>
      <p:sp>
        <p:nvSpPr>
          <p:cNvPr id="4" name="Slide Number Placeholder 3"/>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13322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s-MX"/>
              <a:t>Haz clic para modificar el estilo de título del patrón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6" name="Footer Placeholder 5"/>
          <p:cNvSpPr>
            <a:spLocks noGrp="1"/>
          </p:cNvSpPr>
          <p:nvPr>
            <p:ph type="ftr" sz="quarter" idx="11"/>
          </p:nvPr>
        </p:nvSpPr>
        <p:spPr/>
        <p:txBody>
          <a:bodyPr/>
          <a:lstStyle/>
          <a:p>
            <a:endParaRPr lang="es-CL" dirty="0"/>
          </a:p>
        </p:txBody>
      </p:sp>
      <p:sp>
        <p:nvSpPr>
          <p:cNvPr id="7" name="Slide Number Placeholder 6"/>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301952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MX"/>
              <a:t>Haz clic para modificar el estilo de título del patrón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6" name="Footer Placeholder 5"/>
          <p:cNvSpPr>
            <a:spLocks noGrp="1"/>
          </p:cNvSpPr>
          <p:nvPr>
            <p:ph type="ftr" sz="quarter" idx="11"/>
          </p:nvPr>
        </p:nvSpPr>
        <p:spPr/>
        <p:txBody>
          <a:bodyPr/>
          <a:lstStyle/>
          <a:p>
            <a:endParaRPr lang="es-CL" dirty="0"/>
          </a:p>
        </p:txBody>
      </p:sp>
      <p:sp>
        <p:nvSpPr>
          <p:cNvPr id="7" name="Slide Number Placeholder 6"/>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3445434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t="-2000" r="-1000" b="7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MX"/>
              <a:t>Haz clic para modificar el estilo de título del patrón</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70239-8CF9-4ED3-963A-0F1D0B3EE72B}" type="datetimeFigureOut">
              <a:rPr lang="es-CL" smtClean="0"/>
              <a:t>22-04-2025</a:t>
            </a:fld>
            <a:endParaRPr lang="es-CL"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A0A036-2D2E-4785-A1E2-78516186DC07}" type="slidenum">
              <a:rPr lang="es-CL" smtClean="0"/>
              <a:t>‹Nº›</a:t>
            </a:fld>
            <a:endParaRPr lang="es-CL" dirty="0"/>
          </a:p>
        </p:txBody>
      </p:sp>
    </p:spTree>
    <p:extLst>
      <p:ext uri="{BB962C8B-B14F-4D97-AF65-F5344CB8AC3E}">
        <p14:creationId xmlns:p14="http://schemas.microsoft.com/office/powerpoint/2010/main" val="198679851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281213" y="1906934"/>
            <a:ext cx="9062809" cy="442516"/>
          </a:xfrm>
          <a:prstGeom prst="rect">
            <a:avLst/>
          </a:prstGeom>
        </p:spPr>
        <p:txBody>
          <a:bodyPr vert="horz" wrap="square" lIns="0" tIns="11516" rIns="0" bIns="0" rtlCol="0" anchor="ctr">
            <a:spAutoFit/>
          </a:bodyPr>
          <a:lstStyle/>
          <a:p>
            <a:pPr marL="11516" algn="ctr">
              <a:lnSpc>
                <a:spcPct val="100000"/>
              </a:lnSpc>
              <a:spcBef>
                <a:spcPts val="91"/>
              </a:spcBef>
            </a:pPr>
            <a:r>
              <a:rPr lang="es-CL" sz="2800" b="1" dirty="0">
                <a:solidFill>
                  <a:schemeClr val="tx1"/>
                </a:solidFill>
                <a:latin typeface="Arial Nova" panose="020B0504020202020204" pitchFamily="34" charset="0"/>
              </a:rPr>
              <a:t>PREVENCIÓN DE INCENDIOS</a:t>
            </a:r>
          </a:p>
        </p:txBody>
      </p:sp>
      <p:sp>
        <p:nvSpPr>
          <p:cNvPr id="10" name="object 10"/>
          <p:cNvSpPr txBox="1">
            <a:spLocks noGrp="1"/>
          </p:cNvSpPr>
          <p:nvPr>
            <p:ph type="sldNum" sz="quarter" idx="12"/>
          </p:nvPr>
        </p:nvSpPr>
        <p:spPr>
          <a:prstGeom prst="rect">
            <a:avLst/>
          </a:prstGeom>
        </p:spPr>
        <p:txBody>
          <a:bodyPr vert="horz" wrap="square" lIns="0" tIns="0" rIns="0" bIns="0" rtlCol="0">
            <a:spAutoFit/>
          </a:bodyPr>
          <a:lstStyle>
            <a:defPPr>
              <a:defRPr lang="es-CL"/>
            </a:defPPr>
            <a:lvl1pPr marL="0" algn="l" defTabSz="914400" rtl="0" eaLnBrk="1" latinLnBrk="0" hangingPunct="1">
              <a:defRPr sz="1850" b="0" i="0" kern="1200">
                <a:solidFill>
                  <a:srgbClr val="231F20"/>
                </a:solidFill>
                <a:latin typeface="Arial MT"/>
                <a:ea typeface="+mn-ea"/>
                <a:cs typeface="Arial MT"/>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8100">
              <a:spcBef>
                <a:spcPts val="170"/>
              </a:spcBef>
            </a:pPr>
            <a:fld id="{81D60167-4931-47E6-BA6A-407CBD079E47}" type="slidenum">
              <a:rPr lang="es-CL" spc="-5" smtClean="0">
                <a:solidFill>
                  <a:schemeClr val="accent5">
                    <a:lumMod val="20000"/>
                    <a:lumOff val="80000"/>
                  </a:schemeClr>
                </a:solidFill>
              </a:rPr>
              <a:pPr marL="38100">
                <a:spcBef>
                  <a:spcPts val="170"/>
                </a:spcBef>
              </a:pPr>
              <a:t>1</a:t>
            </a:fld>
            <a:endParaRPr spc="-5" dirty="0">
              <a:solidFill>
                <a:schemeClr val="accent5">
                  <a:lumMod val="20000"/>
                  <a:lumOff val="80000"/>
                </a:schemeClr>
              </a:solidFill>
            </a:endParaRPr>
          </a:p>
        </p:txBody>
      </p:sp>
      <p:pic>
        <p:nvPicPr>
          <p:cNvPr id="9" name="object 9"/>
          <p:cNvPicPr/>
          <p:nvPr/>
        </p:nvPicPr>
        <p:blipFill>
          <a:blip r:embed="rId2" cstate="print"/>
          <a:stretch>
            <a:fillRect/>
          </a:stretch>
        </p:blipFill>
        <p:spPr>
          <a:xfrm>
            <a:off x="3983449" y="2811130"/>
            <a:ext cx="3658339" cy="3910346"/>
          </a:xfrm>
          <a:prstGeom prst="rect">
            <a:avLst/>
          </a:prstGeom>
        </p:spPr>
      </p:pic>
      <p:pic>
        <p:nvPicPr>
          <p:cNvPr id="2" name="Picture 70978">
            <a:extLst>
              <a:ext uri="{FF2B5EF4-FFF2-40B4-BE49-F238E27FC236}">
                <a16:creationId xmlns:a16="http://schemas.microsoft.com/office/drawing/2014/main" id="{F7763EAE-076E-12FE-3AEA-E59600229B99}"/>
              </a:ext>
            </a:extLst>
          </p:cNvPr>
          <p:cNvPicPr/>
          <p:nvPr/>
        </p:nvPicPr>
        <p:blipFill>
          <a:blip r:embed="rId3">
            <a:alphaModFix/>
          </a:blip>
          <a:stretch>
            <a:fillRect/>
          </a:stretch>
        </p:blipFill>
        <p:spPr>
          <a:xfrm>
            <a:off x="10204315" y="5875506"/>
            <a:ext cx="1426372" cy="559767"/>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2BE18E20-7234-362A-A02C-CD78C6BC7A84}"/>
              </a:ext>
            </a:extLst>
          </p:cNvPr>
          <p:cNvSpPr txBox="1"/>
          <p:nvPr/>
        </p:nvSpPr>
        <p:spPr>
          <a:xfrm>
            <a:off x="507912" y="2257681"/>
            <a:ext cx="10501746" cy="3785652"/>
          </a:xfrm>
          <a:prstGeom prst="rect">
            <a:avLst/>
          </a:prstGeom>
          <a:noFill/>
        </p:spPr>
        <p:txBody>
          <a:bodyPr wrap="square">
            <a:spAutoFit/>
          </a:bodyPr>
          <a:lstStyle/>
          <a:p>
            <a:pPr marL="342900" indent="-342900" algn="just">
              <a:buFont typeface="Wingdings" panose="05000000000000000000" pitchFamily="2" charset="2"/>
              <a:buChar char="Ø"/>
            </a:pPr>
            <a:r>
              <a:rPr lang="es-CL" sz="2000" b="1" dirty="0">
                <a:latin typeface="Arial Nova" panose="020B0504020202020204" pitchFamily="34" charset="0"/>
              </a:rPr>
              <a:t>Vigilancia de incendios: </a:t>
            </a:r>
            <a:r>
              <a:rPr lang="es-CL" sz="2000" dirty="0">
                <a:latin typeface="Arial Nova" panose="020B0504020202020204" pitchFamily="34" charset="0"/>
              </a:rPr>
              <a:t>Establezca un vigilante de incendios en las áreas  donde puedan ocurrir incendios. Continúe la tarea de vigilancia por lo  menos entre 60 minutos después de haber completado el trabajo en  caliente.</a:t>
            </a:r>
          </a:p>
          <a:p>
            <a:pPr marL="342900" indent="-342900" algn="just">
              <a:buFont typeface="Wingdings" panose="05000000000000000000" pitchFamily="2" charset="2"/>
              <a:buChar char="Ø"/>
            </a:pPr>
            <a:r>
              <a:rPr lang="es-CL" sz="2000" b="1" dirty="0">
                <a:latin typeface="Arial Nova" panose="020B0504020202020204" pitchFamily="34" charset="0"/>
              </a:rPr>
              <a:t>Extintores de incendios: </a:t>
            </a:r>
            <a:r>
              <a:rPr lang="es-CL" sz="2000" dirty="0">
                <a:latin typeface="Arial Nova" panose="020B0504020202020204" pitchFamily="34" charset="0"/>
              </a:rPr>
              <a:t>Provea al menos un extintor de incendios ABC  de 6 o 9 Kg en cada área donde se realice trabajo en caliente.</a:t>
            </a:r>
          </a:p>
          <a:p>
            <a:pPr marL="342900" indent="-342900" algn="just">
              <a:buFont typeface="Wingdings" panose="05000000000000000000" pitchFamily="2" charset="2"/>
              <a:buChar char="Ø"/>
            </a:pPr>
            <a:r>
              <a:rPr lang="es-CL" sz="2000" b="1" dirty="0">
                <a:latin typeface="Arial Nova" panose="020B0504020202020204" pitchFamily="34" charset="0"/>
              </a:rPr>
              <a:t>Conductos y sistemas transportadores: </a:t>
            </a:r>
            <a:r>
              <a:rPr lang="es-CL" sz="2000" dirty="0">
                <a:latin typeface="Arial Nova" panose="020B0504020202020204" pitchFamily="34" charset="0"/>
              </a:rPr>
              <a:t>Apague los conductos y  sistemas transportadores que puedan trasladar las chispas.</a:t>
            </a:r>
          </a:p>
          <a:p>
            <a:pPr marL="342900" indent="-342900" algn="just">
              <a:buFont typeface="Wingdings" panose="05000000000000000000" pitchFamily="2" charset="2"/>
              <a:buChar char="Ø"/>
            </a:pPr>
            <a:r>
              <a:rPr lang="es-CL" sz="2000" b="1" dirty="0">
                <a:latin typeface="Arial Nova" panose="020B0504020202020204" pitchFamily="34" charset="0"/>
              </a:rPr>
              <a:t>Control de la atmósfera: </a:t>
            </a:r>
            <a:r>
              <a:rPr lang="es-CL" sz="2000" dirty="0">
                <a:latin typeface="Arial Nova" panose="020B0504020202020204" pitchFamily="34" charset="0"/>
              </a:rPr>
              <a:t>Controle el aire, </a:t>
            </a:r>
            <a:r>
              <a:rPr lang="es-CL" sz="2000" dirty="0" err="1">
                <a:latin typeface="Arial Nova" panose="020B0504020202020204" pitchFamily="34" charset="0"/>
              </a:rPr>
              <a:t>veriﬁque</a:t>
            </a:r>
            <a:r>
              <a:rPr lang="es-CL" sz="2000" dirty="0">
                <a:latin typeface="Arial Nova" panose="020B0504020202020204" pitchFamily="34" charset="0"/>
              </a:rPr>
              <a:t> la existencia de gases  o vapores </a:t>
            </a:r>
            <a:r>
              <a:rPr lang="es-CL" sz="2000" dirty="0" err="1">
                <a:latin typeface="Arial Nova" panose="020B0504020202020204" pitchFamily="34" charset="0"/>
              </a:rPr>
              <a:t>inﬂamables</a:t>
            </a:r>
            <a:r>
              <a:rPr lang="es-CL" sz="2000" dirty="0">
                <a:latin typeface="Arial Nova" panose="020B0504020202020204" pitchFamily="34" charset="0"/>
              </a:rPr>
              <a:t> o explosivos. De ser necesario, realice purgado e  inertización de la atmósfera.</a:t>
            </a:r>
          </a:p>
          <a:p>
            <a:pPr marL="342900" indent="-342900" algn="just">
              <a:buFont typeface="Wingdings" panose="05000000000000000000" pitchFamily="2" charset="2"/>
              <a:buChar char="Ø"/>
            </a:pPr>
            <a:r>
              <a:rPr lang="es-CL" sz="2000" b="1" dirty="0">
                <a:latin typeface="Arial Nova" panose="020B0504020202020204" pitchFamily="34" charset="0"/>
              </a:rPr>
              <a:t>Eliminación segura: </a:t>
            </a:r>
            <a:r>
              <a:rPr lang="es-CL" sz="2000" dirty="0">
                <a:latin typeface="Arial Nova" panose="020B0504020202020204" pitchFamily="34" charset="0"/>
              </a:rPr>
              <a:t>Disponga de cubetas o recipientes metálicos para  eliminar de manera segura el desecho del trabajo en caliente.</a:t>
            </a:r>
          </a:p>
        </p:txBody>
      </p:sp>
    </p:spTree>
    <p:extLst>
      <p:ext uri="{BB962C8B-B14F-4D97-AF65-F5344CB8AC3E}">
        <p14:creationId xmlns:p14="http://schemas.microsoft.com/office/powerpoint/2010/main" val="3258969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2864F73C-689A-A9C4-5B29-0B9E8DB5A1BD}"/>
              </a:ext>
            </a:extLst>
          </p:cNvPr>
          <p:cNvSpPr txBox="1"/>
          <p:nvPr/>
        </p:nvSpPr>
        <p:spPr>
          <a:xfrm>
            <a:off x="401084" y="1777097"/>
            <a:ext cx="10233891" cy="4862870"/>
          </a:xfrm>
          <a:prstGeom prst="rect">
            <a:avLst/>
          </a:prstGeom>
          <a:noFill/>
        </p:spPr>
        <p:txBody>
          <a:bodyPr wrap="square">
            <a:spAutoFit/>
          </a:bodyPr>
          <a:lstStyle/>
          <a:p>
            <a:pPr algn="ctr"/>
            <a:r>
              <a:rPr lang="es-CL" sz="2800" b="1" dirty="0">
                <a:latin typeface="Arial Nova" panose="020B0504020202020204" pitchFamily="34" charset="0"/>
              </a:rPr>
              <a:t>RIESGO DE INCENDIO</a:t>
            </a:r>
          </a:p>
          <a:p>
            <a:pPr algn="just"/>
            <a:endParaRPr lang="es-CL" sz="1800" dirty="0">
              <a:latin typeface="Arial Nova" panose="020B0504020202020204" pitchFamily="34" charset="0"/>
            </a:endParaRPr>
          </a:p>
          <a:p>
            <a:pPr algn="just"/>
            <a:r>
              <a:rPr lang="es-CL" sz="2400" dirty="0">
                <a:latin typeface="Arial Nova" panose="020B0504020202020204" pitchFamily="34" charset="0"/>
              </a:rPr>
              <a:t>	Además de los extintores individuales que corresponde a cada aparato soldador, los talleres de soldadura y corte estarán  provistos con extintores, en buenas condiciones, con sus etiquetas de mantenimiento actualizadas. Si los extintores han sido  usados, tienen que ser llenados, aun si han sido parcialmente usados. Los soldadores y los asistentes de soldador deben ser  capaces de utilizar los extintores.</a:t>
            </a:r>
          </a:p>
          <a:p>
            <a:pPr algn="just"/>
            <a:endParaRPr lang="es-CL" sz="2400" dirty="0">
              <a:latin typeface="Arial Nova" panose="020B0504020202020204" pitchFamily="34" charset="0"/>
            </a:endParaRPr>
          </a:p>
          <a:p>
            <a:pPr algn="just"/>
            <a:r>
              <a:rPr lang="es-CL" sz="2400" dirty="0">
                <a:latin typeface="Arial Nova" panose="020B0504020202020204" pitchFamily="34" charset="0"/>
              </a:rPr>
              <a:t>En áreas de riesgo donde se requiera el uso de permiso en caliente, se hace necesario un vigía que permanezca 60 minutos  después de terminados los trabajos para </a:t>
            </a:r>
            <a:r>
              <a:rPr lang="es-CL" sz="2400" dirty="0" err="1">
                <a:latin typeface="Arial Nova" panose="020B0504020202020204" pitchFamily="34" charset="0"/>
              </a:rPr>
              <a:t>veriﬁcar</a:t>
            </a:r>
            <a:r>
              <a:rPr lang="es-CL" sz="2400" dirty="0">
                <a:latin typeface="Arial Nova" panose="020B0504020202020204" pitchFamily="34" charset="0"/>
              </a:rPr>
              <a:t> que no se produzcan incendios por remanentes de soldadura, esmerilado,  entre otros.</a:t>
            </a:r>
          </a:p>
        </p:txBody>
      </p:sp>
      <p:pic>
        <p:nvPicPr>
          <p:cNvPr id="2" name="Picture 70978">
            <a:extLst>
              <a:ext uri="{FF2B5EF4-FFF2-40B4-BE49-F238E27FC236}">
                <a16:creationId xmlns:a16="http://schemas.microsoft.com/office/drawing/2014/main" id="{97FCE600-65F2-E40C-8E58-41ECE4FDB98E}"/>
              </a:ext>
            </a:extLst>
          </p:cNvPr>
          <p:cNvPicPr/>
          <p:nvPr/>
        </p:nvPicPr>
        <p:blipFill>
          <a:blip r:embed="rId2">
            <a:alphaModFix/>
          </a:blip>
          <a:stretch>
            <a:fillRect/>
          </a:stretch>
        </p:blipFill>
        <p:spPr>
          <a:xfrm>
            <a:off x="10204315" y="5875506"/>
            <a:ext cx="1426372" cy="55976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842190611"/>
      </p:ext>
    </p:extLst>
  </p:cSld>
  <p:clrMapOvr>
    <a:masterClrMapping/>
  </p:clrMapOvr>
</p:sld>
</file>

<file path=ppt/theme/theme1.xml><?xml version="1.0" encoding="utf-8"?>
<a:theme xmlns:a="http://schemas.openxmlformats.org/drawingml/2006/main" name="Tema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ema1" id="{7364E7FC-3535-41DD-A7F8-5438F94CF5B7}" vid="{C10226FB-E541-491B-86E7-D655C7FB70AC}"/>
    </a:ext>
  </a:extLst>
</a:theme>
</file>

<file path=docProps/app.xml><?xml version="1.0" encoding="utf-8"?>
<Properties xmlns="http://schemas.openxmlformats.org/officeDocument/2006/extended-properties" xmlns:vt="http://schemas.openxmlformats.org/officeDocument/2006/docPropsVTypes">
  <Template>Tema1</Template>
  <TotalTime>16606</TotalTime>
  <Words>255</Words>
  <Application>Microsoft Office PowerPoint</Application>
  <PresentationFormat>Panorámica</PresentationFormat>
  <Paragraphs>12</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Arial Nova</vt:lpstr>
      <vt:lpstr>Calibri</vt:lpstr>
      <vt:lpstr>Wingdings</vt:lpstr>
      <vt:lpstr>Tema1</vt:lpstr>
      <vt:lpstr>PREVENCIÓN DE INCENDIOS</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Cerfom Calama</dc:creator>
  <cp:lastModifiedBy>Cerfom Calama</cp:lastModifiedBy>
  <cp:revision>30</cp:revision>
  <dcterms:created xsi:type="dcterms:W3CDTF">2023-01-14T22:53:54Z</dcterms:created>
  <dcterms:modified xsi:type="dcterms:W3CDTF">2025-04-22T17:55:54Z</dcterms:modified>
</cp:coreProperties>
</file>