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sldIdLst>
    <p:sldId id="276" r:id="rId2"/>
    <p:sldId id="533" r:id="rId3"/>
    <p:sldId id="534" r:id="rId4"/>
    <p:sldId id="277" r:id="rId5"/>
    <p:sldId id="535" r:id="rId6"/>
    <p:sldId id="536" r:id="rId7"/>
    <p:sldId id="278" r:id="rId8"/>
    <p:sldId id="537" r:id="rId9"/>
    <p:sldId id="53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ODULO N°4- CONDICIONES GENERALES PARA TRABAJO EN CALIENTE" id="{C797E787-84F6-452B-A41B-BDDF23782751}">
          <p14:sldIdLst>
            <p14:sldId id="276"/>
            <p14:sldId id="533"/>
            <p14:sldId id="534"/>
            <p14:sldId id="277"/>
            <p14:sldId id="535"/>
            <p14:sldId id="536"/>
            <p14:sldId id="278"/>
            <p14:sldId id="537"/>
            <p14:sldId id="53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52" autoAdjust="0"/>
    <p:restoredTop sz="94660"/>
  </p:normalViewPr>
  <p:slideViewPr>
    <p:cSldViewPr snapToGrid="0">
      <p:cViewPr varScale="1">
        <p:scale>
          <a:sx n="111" d="100"/>
          <a:sy n="111" d="100"/>
        </p:scale>
        <p:origin x="5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rfom Calama" userId="6ab196ffe9424f1e" providerId="LiveId" clId="{92D65DAB-F11B-411C-AA92-136CFF22B007}"/>
    <pc:docChg chg="undo redo custSel addSld delSld addSection delSection modSection">
      <pc:chgData name="Cerfom Calama" userId="6ab196ffe9424f1e" providerId="LiveId" clId="{92D65DAB-F11B-411C-AA92-136CFF22B007}" dt="2025-04-22T17:58:40.729" v="14" actId="47"/>
      <pc:docMkLst>
        <pc:docMk/>
      </pc:docMkLst>
      <pc:sldChg chg="add del">
        <pc:chgData name="Cerfom Calama" userId="6ab196ffe9424f1e" providerId="LiveId" clId="{92D65DAB-F11B-411C-AA92-136CFF22B007}" dt="2025-04-22T17:58:40.729" v="14" actId="47"/>
        <pc:sldMkLst>
          <pc:docMk/>
          <pc:sldMk cId="2784923029" sldId="256"/>
        </pc:sldMkLst>
      </pc:sldChg>
      <pc:sldChg chg="add del">
        <pc:chgData name="Cerfom Calama" userId="6ab196ffe9424f1e" providerId="LiveId" clId="{92D65DAB-F11B-411C-AA92-136CFF22B007}" dt="2025-04-22T17:58:40.729" v="14" actId="47"/>
        <pc:sldMkLst>
          <pc:docMk/>
          <pc:sldMk cId="0" sldId="259"/>
        </pc:sldMkLst>
      </pc:sldChg>
      <pc:sldChg chg="add del">
        <pc:chgData name="Cerfom Calama" userId="6ab196ffe9424f1e" providerId="LiveId" clId="{92D65DAB-F11B-411C-AA92-136CFF22B007}" dt="2025-04-22T17:58:40.729" v="14" actId="47"/>
        <pc:sldMkLst>
          <pc:docMk/>
          <pc:sldMk cId="0" sldId="262"/>
        </pc:sldMkLst>
      </pc:sldChg>
      <pc:sldChg chg="add del">
        <pc:chgData name="Cerfom Calama" userId="6ab196ffe9424f1e" providerId="LiveId" clId="{92D65DAB-F11B-411C-AA92-136CFF22B007}" dt="2025-04-22T17:58:40.729" v="14" actId="47"/>
        <pc:sldMkLst>
          <pc:docMk/>
          <pc:sldMk cId="0" sldId="266"/>
        </pc:sldMkLst>
      </pc:sldChg>
      <pc:sldChg chg="add del">
        <pc:chgData name="Cerfom Calama" userId="6ab196ffe9424f1e" providerId="LiveId" clId="{92D65DAB-F11B-411C-AA92-136CFF22B007}" dt="2025-04-22T17:58:40.729" v="14" actId="47"/>
        <pc:sldMkLst>
          <pc:docMk/>
          <pc:sldMk cId="0" sldId="267"/>
        </pc:sldMkLst>
      </pc:sldChg>
      <pc:sldChg chg="add del">
        <pc:chgData name="Cerfom Calama" userId="6ab196ffe9424f1e" providerId="LiveId" clId="{92D65DAB-F11B-411C-AA92-136CFF22B007}" dt="2025-04-22T17:58:38.746" v="13" actId="47"/>
        <pc:sldMkLst>
          <pc:docMk/>
          <pc:sldMk cId="0" sldId="269"/>
        </pc:sldMkLst>
      </pc:sldChg>
      <pc:sldChg chg="add del">
        <pc:chgData name="Cerfom Calama" userId="6ab196ffe9424f1e" providerId="LiveId" clId="{92D65DAB-F11B-411C-AA92-136CFF22B007}" dt="2025-04-22T17:58:38.746" v="13" actId="47"/>
        <pc:sldMkLst>
          <pc:docMk/>
          <pc:sldMk cId="0" sldId="270"/>
        </pc:sldMkLst>
      </pc:sldChg>
      <pc:sldChg chg="add del">
        <pc:chgData name="Cerfom Calama" userId="6ab196ffe9424f1e" providerId="LiveId" clId="{92D65DAB-F11B-411C-AA92-136CFF22B007}" dt="2025-04-22T17:58:38.746" v="13" actId="47"/>
        <pc:sldMkLst>
          <pc:docMk/>
          <pc:sldMk cId="0" sldId="271"/>
        </pc:sldMkLst>
      </pc:sldChg>
      <pc:sldChg chg="add del">
        <pc:chgData name="Cerfom Calama" userId="6ab196ffe9424f1e" providerId="LiveId" clId="{92D65DAB-F11B-411C-AA92-136CFF22B007}" dt="2025-04-22T17:58:38.746" v="13" actId="47"/>
        <pc:sldMkLst>
          <pc:docMk/>
          <pc:sldMk cId="0" sldId="272"/>
        </pc:sldMkLst>
      </pc:sldChg>
      <pc:sldChg chg="del">
        <pc:chgData name="Cerfom Calama" userId="6ab196ffe9424f1e" providerId="LiveId" clId="{92D65DAB-F11B-411C-AA92-136CFF22B007}" dt="2025-04-22T17:58:37.691" v="12" actId="47"/>
        <pc:sldMkLst>
          <pc:docMk/>
          <pc:sldMk cId="0" sldId="274"/>
        </pc:sldMkLst>
      </pc:sldChg>
      <pc:sldChg chg="add">
        <pc:chgData name="Cerfom Calama" userId="6ab196ffe9424f1e" providerId="LiveId" clId="{92D65DAB-F11B-411C-AA92-136CFF22B007}" dt="2025-04-22T17:56:27.430" v="4" actId="47"/>
        <pc:sldMkLst>
          <pc:docMk/>
          <pc:sldMk cId="0" sldId="276"/>
        </pc:sldMkLst>
      </pc:sldChg>
      <pc:sldChg chg="add">
        <pc:chgData name="Cerfom Calama" userId="6ab196ffe9424f1e" providerId="LiveId" clId="{92D65DAB-F11B-411C-AA92-136CFF22B007}" dt="2025-04-22T17:56:27.430" v="4" actId="47"/>
        <pc:sldMkLst>
          <pc:docMk/>
          <pc:sldMk cId="0" sldId="277"/>
        </pc:sldMkLst>
      </pc:sldChg>
      <pc:sldChg chg="add">
        <pc:chgData name="Cerfom Calama" userId="6ab196ffe9424f1e" providerId="LiveId" clId="{92D65DAB-F11B-411C-AA92-136CFF22B007}" dt="2025-04-22T17:56:27.430" v="4" actId="47"/>
        <pc:sldMkLst>
          <pc:docMk/>
          <pc:sldMk cId="0" sldId="278"/>
        </pc:sldMkLst>
      </pc:sldChg>
      <pc:sldChg chg="add del">
        <pc:chgData name="Cerfom Calama" userId="6ab196ffe9424f1e" providerId="LiveId" clId="{92D65DAB-F11B-411C-AA92-136CFF22B007}" dt="2025-04-22T17:58:34.177" v="10" actId="47"/>
        <pc:sldMkLst>
          <pc:docMk/>
          <pc:sldMk cId="0" sldId="280"/>
        </pc:sldMkLst>
      </pc:sldChg>
      <pc:sldChg chg="add del">
        <pc:chgData name="Cerfom Calama" userId="6ab196ffe9424f1e" providerId="LiveId" clId="{92D65DAB-F11B-411C-AA92-136CFF22B007}" dt="2025-04-22T17:58:34.177" v="10" actId="47"/>
        <pc:sldMkLst>
          <pc:docMk/>
          <pc:sldMk cId="0" sldId="281"/>
        </pc:sldMkLst>
      </pc:sldChg>
      <pc:sldChg chg="add del">
        <pc:chgData name="Cerfom Calama" userId="6ab196ffe9424f1e" providerId="LiveId" clId="{92D65DAB-F11B-411C-AA92-136CFF22B007}" dt="2025-04-22T17:58:36.324" v="11" actId="47"/>
        <pc:sldMkLst>
          <pc:docMk/>
          <pc:sldMk cId="0" sldId="283"/>
        </pc:sldMkLst>
      </pc:sldChg>
      <pc:sldChg chg="add del">
        <pc:chgData name="Cerfom Calama" userId="6ab196ffe9424f1e" providerId="LiveId" clId="{92D65DAB-F11B-411C-AA92-136CFF22B007}" dt="2025-04-22T17:58:36.324" v="11" actId="47"/>
        <pc:sldMkLst>
          <pc:docMk/>
          <pc:sldMk cId="0" sldId="296"/>
        </pc:sldMkLst>
      </pc:sldChg>
      <pc:sldChg chg="add del">
        <pc:chgData name="Cerfom Calama" userId="6ab196ffe9424f1e" providerId="LiveId" clId="{92D65DAB-F11B-411C-AA92-136CFF22B007}" dt="2025-04-22T17:58:36.324" v="11" actId="47"/>
        <pc:sldMkLst>
          <pc:docMk/>
          <pc:sldMk cId="0" sldId="297"/>
        </pc:sldMkLst>
      </pc:sldChg>
      <pc:sldChg chg="add del">
        <pc:chgData name="Cerfom Calama" userId="6ab196ffe9424f1e" providerId="LiveId" clId="{92D65DAB-F11B-411C-AA92-136CFF22B007}" dt="2025-04-22T17:58:36.324" v="11" actId="47"/>
        <pc:sldMkLst>
          <pc:docMk/>
          <pc:sldMk cId="0" sldId="298"/>
        </pc:sldMkLst>
      </pc:sldChg>
      <pc:sldChg chg="add del">
        <pc:chgData name="Cerfom Calama" userId="6ab196ffe9424f1e" providerId="LiveId" clId="{92D65DAB-F11B-411C-AA92-136CFF22B007}" dt="2025-04-22T17:58:36.324" v="11" actId="47"/>
        <pc:sldMkLst>
          <pc:docMk/>
          <pc:sldMk cId="0" sldId="299"/>
        </pc:sldMkLst>
      </pc:sldChg>
      <pc:sldChg chg="add del">
        <pc:chgData name="Cerfom Calama" userId="6ab196ffe9424f1e" providerId="LiveId" clId="{92D65DAB-F11B-411C-AA92-136CFF22B007}" dt="2025-04-22T17:58:36.324" v="11" actId="47"/>
        <pc:sldMkLst>
          <pc:docMk/>
          <pc:sldMk cId="0" sldId="307"/>
        </pc:sldMkLst>
      </pc:sldChg>
      <pc:sldChg chg="add del">
        <pc:chgData name="Cerfom Calama" userId="6ab196ffe9424f1e" providerId="LiveId" clId="{92D65DAB-F11B-411C-AA92-136CFF22B007}" dt="2025-04-22T17:58:36.324" v="11" actId="47"/>
        <pc:sldMkLst>
          <pc:docMk/>
          <pc:sldMk cId="0" sldId="308"/>
        </pc:sldMkLst>
      </pc:sldChg>
      <pc:sldChg chg="add del">
        <pc:chgData name="Cerfom Calama" userId="6ab196ffe9424f1e" providerId="LiveId" clId="{92D65DAB-F11B-411C-AA92-136CFF22B007}" dt="2025-04-22T17:58:36.324" v="11" actId="47"/>
        <pc:sldMkLst>
          <pc:docMk/>
          <pc:sldMk cId="0" sldId="309"/>
        </pc:sldMkLst>
      </pc:sldChg>
      <pc:sldChg chg="add del">
        <pc:chgData name="Cerfom Calama" userId="6ab196ffe9424f1e" providerId="LiveId" clId="{92D65DAB-F11B-411C-AA92-136CFF22B007}" dt="2025-04-22T17:58:36.324" v="11" actId="47"/>
        <pc:sldMkLst>
          <pc:docMk/>
          <pc:sldMk cId="0" sldId="311"/>
        </pc:sldMkLst>
      </pc:sldChg>
      <pc:sldChg chg="add del">
        <pc:chgData name="Cerfom Calama" userId="6ab196ffe9424f1e" providerId="LiveId" clId="{92D65DAB-F11B-411C-AA92-136CFF22B007}" dt="2025-04-22T17:58:36.324" v="11" actId="47"/>
        <pc:sldMkLst>
          <pc:docMk/>
          <pc:sldMk cId="0" sldId="313"/>
        </pc:sldMkLst>
      </pc:sldChg>
      <pc:sldChg chg="add del">
        <pc:chgData name="Cerfom Calama" userId="6ab196ffe9424f1e" providerId="LiveId" clId="{92D65DAB-F11B-411C-AA92-136CFF22B007}" dt="2025-04-22T17:58:36.324" v="11" actId="47"/>
        <pc:sldMkLst>
          <pc:docMk/>
          <pc:sldMk cId="1845023798" sldId="325"/>
        </pc:sldMkLst>
      </pc:sldChg>
      <pc:sldChg chg="add del">
        <pc:chgData name="Cerfom Calama" userId="6ab196ffe9424f1e" providerId="LiveId" clId="{92D65DAB-F11B-411C-AA92-136CFF22B007}" dt="2025-04-22T17:58:36.324" v="11" actId="47"/>
        <pc:sldMkLst>
          <pc:docMk/>
          <pc:sldMk cId="422439917" sldId="326"/>
        </pc:sldMkLst>
      </pc:sldChg>
      <pc:sldChg chg="add del">
        <pc:chgData name="Cerfom Calama" userId="6ab196ffe9424f1e" providerId="LiveId" clId="{92D65DAB-F11B-411C-AA92-136CFF22B007}" dt="2025-04-22T17:58:40.729" v="14" actId="47"/>
        <pc:sldMkLst>
          <pc:docMk/>
          <pc:sldMk cId="2936462047" sldId="327"/>
        </pc:sldMkLst>
      </pc:sldChg>
      <pc:sldChg chg="add del">
        <pc:chgData name="Cerfom Calama" userId="6ab196ffe9424f1e" providerId="LiveId" clId="{92D65DAB-F11B-411C-AA92-136CFF22B007}" dt="2025-04-22T17:58:40.729" v="14" actId="47"/>
        <pc:sldMkLst>
          <pc:docMk/>
          <pc:sldMk cId="1591519397" sldId="516"/>
        </pc:sldMkLst>
      </pc:sldChg>
      <pc:sldChg chg="add del">
        <pc:chgData name="Cerfom Calama" userId="6ab196ffe9424f1e" providerId="LiveId" clId="{92D65DAB-F11B-411C-AA92-136CFF22B007}" dt="2025-04-22T17:58:40.729" v="14" actId="47"/>
        <pc:sldMkLst>
          <pc:docMk/>
          <pc:sldMk cId="4120336488" sldId="517"/>
        </pc:sldMkLst>
      </pc:sldChg>
      <pc:sldChg chg="add del">
        <pc:chgData name="Cerfom Calama" userId="6ab196ffe9424f1e" providerId="LiveId" clId="{92D65DAB-F11B-411C-AA92-136CFF22B007}" dt="2025-04-22T17:58:40.729" v="14" actId="47"/>
        <pc:sldMkLst>
          <pc:docMk/>
          <pc:sldMk cId="3779164574" sldId="519"/>
        </pc:sldMkLst>
      </pc:sldChg>
      <pc:sldChg chg="add del">
        <pc:chgData name="Cerfom Calama" userId="6ab196ffe9424f1e" providerId="LiveId" clId="{92D65DAB-F11B-411C-AA92-136CFF22B007}" dt="2025-04-22T17:58:40.729" v="14" actId="47"/>
        <pc:sldMkLst>
          <pc:docMk/>
          <pc:sldMk cId="2987770512" sldId="520"/>
        </pc:sldMkLst>
      </pc:sldChg>
      <pc:sldChg chg="add del">
        <pc:chgData name="Cerfom Calama" userId="6ab196ffe9424f1e" providerId="LiveId" clId="{92D65DAB-F11B-411C-AA92-136CFF22B007}" dt="2025-04-22T17:58:40.729" v="14" actId="47"/>
        <pc:sldMkLst>
          <pc:docMk/>
          <pc:sldMk cId="985255192" sldId="521"/>
        </pc:sldMkLst>
      </pc:sldChg>
      <pc:sldChg chg="add del">
        <pc:chgData name="Cerfom Calama" userId="6ab196ffe9424f1e" providerId="LiveId" clId="{92D65DAB-F11B-411C-AA92-136CFF22B007}" dt="2025-04-22T17:58:40.729" v="14" actId="47"/>
        <pc:sldMkLst>
          <pc:docMk/>
          <pc:sldMk cId="4008049843" sldId="522"/>
        </pc:sldMkLst>
      </pc:sldChg>
      <pc:sldChg chg="add del">
        <pc:chgData name="Cerfom Calama" userId="6ab196ffe9424f1e" providerId="LiveId" clId="{92D65DAB-F11B-411C-AA92-136CFF22B007}" dt="2025-04-22T17:58:40.729" v="14" actId="47"/>
        <pc:sldMkLst>
          <pc:docMk/>
          <pc:sldMk cId="2785824104" sldId="523"/>
        </pc:sldMkLst>
      </pc:sldChg>
      <pc:sldChg chg="add del">
        <pc:chgData name="Cerfom Calama" userId="6ab196ffe9424f1e" providerId="LiveId" clId="{92D65DAB-F11B-411C-AA92-136CFF22B007}" dt="2025-04-22T17:58:40.729" v="14" actId="47"/>
        <pc:sldMkLst>
          <pc:docMk/>
          <pc:sldMk cId="1032025240" sldId="525"/>
        </pc:sldMkLst>
      </pc:sldChg>
      <pc:sldChg chg="add del">
        <pc:chgData name="Cerfom Calama" userId="6ab196ffe9424f1e" providerId="LiveId" clId="{92D65DAB-F11B-411C-AA92-136CFF22B007}" dt="2025-04-22T17:58:38.746" v="13" actId="47"/>
        <pc:sldMkLst>
          <pc:docMk/>
          <pc:sldMk cId="2832193747" sldId="526"/>
        </pc:sldMkLst>
      </pc:sldChg>
      <pc:sldChg chg="add del">
        <pc:chgData name="Cerfom Calama" userId="6ab196ffe9424f1e" providerId="LiveId" clId="{92D65DAB-F11B-411C-AA92-136CFF22B007}" dt="2025-04-22T17:58:38.746" v="13" actId="47"/>
        <pc:sldMkLst>
          <pc:docMk/>
          <pc:sldMk cId="2634277213" sldId="527"/>
        </pc:sldMkLst>
      </pc:sldChg>
      <pc:sldChg chg="add del">
        <pc:chgData name="Cerfom Calama" userId="6ab196ffe9424f1e" providerId="LiveId" clId="{92D65DAB-F11B-411C-AA92-136CFF22B007}" dt="2025-04-22T17:58:38.746" v="13" actId="47"/>
        <pc:sldMkLst>
          <pc:docMk/>
          <pc:sldMk cId="3001610705" sldId="528"/>
        </pc:sldMkLst>
      </pc:sldChg>
      <pc:sldChg chg="add del">
        <pc:chgData name="Cerfom Calama" userId="6ab196ffe9424f1e" providerId="LiveId" clId="{92D65DAB-F11B-411C-AA92-136CFF22B007}" dt="2025-04-22T17:58:38.746" v="13" actId="47"/>
        <pc:sldMkLst>
          <pc:docMk/>
          <pc:sldMk cId="800249866" sldId="529"/>
        </pc:sldMkLst>
      </pc:sldChg>
      <pc:sldChg chg="add del">
        <pc:chgData name="Cerfom Calama" userId="6ab196ffe9424f1e" providerId="LiveId" clId="{92D65DAB-F11B-411C-AA92-136CFF22B007}" dt="2025-04-22T17:58:38.746" v="13" actId="47"/>
        <pc:sldMkLst>
          <pc:docMk/>
          <pc:sldMk cId="2832658384" sldId="530"/>
        </pc:sldMkLst>
      </pc:sldChg>
      <pc:sldChg chg="del">
        <pc:chgData name="Cerfom Calama" userId="6ab196ffe9424f1e" providerId="LiveId" clId="{92D65DAB-F11B-411C-AA92-136CFF22B007}" dt="2025-04-22T17:58:37.691" v="12" actId="47"/>
        <pc:sldMkLst>
          <pc:docMk/>
          <pc:sldMk cId="3258969345" sldId="531"/>
        </pc:sldMkLst>
      </pc:sldChg>
      <pc:sldChg chg="del">
        <pc:chgData name="Cerfom Calama" userId="6ab196ffe9424f1e" providerId="LiveId" clId="{92D65DAB-F11B-411C-AA92-136CFF22B007}" dt="2025-04-22T17:58:37.691" v="12" actId="47"/>
        <pc:sldMkLst>
          <pc:docMk/>
          <pc:sldMk cId="842190611" sldId="532"/>
        </pc:sldMkLst>
      </pc:sldChg>
      <pc:sldChg chg="add">
        <pc:chgData name="Cerfom Calama" userId="6ab196ffe9424f1e" providerId="LiveId" clId="{92D65DAB-F11B-411C-AA92-136CFF22B007}" dt="2025-04-22T17:56:27.430" v="4" actId="47"/>
        <pc:sldMkLst>
          <pc:docMk/>
          <pc:sldMk cId="615429754" sldId="533"/>
        </pc:sldMkLst>
      </pc:sldChg>
      <pc:sldChg chg="add">
        <pc:chgData name="Cerfom Calama" userId="6ab196ffe9424f1e" providerId="LiveId" clId="{92D65DAB-F11B-411C-AA92-136CFF22B007}" dt="2025-04-22T17:56:27.430" v="4" actId="47"/>
        <pc:sldMkLst>
          <pc:docMk/>
          <pc:sldMk cId="3462570643" sldId="534"/>
        </pc:sldMkLst>
      </pc:sldChg>
      <pc:sldChg chg="add">
        <pc:chgData name="Cerfom Calama" userId="6ab196ffe9424f1e" providerId="LiveId" clId="{92D65DAB-F11B-411C-AA92-136CFF22B007}" dt="2025-04-22T17:56:27.430" v="4" actId="47"/>
        <pc:sldMkLst>
          <pc:docMk/>
          <pc:sldMk cId="3179739922" sldId="535"/>
        </pc:sldMkLst>
      </pc:sldChg>
      <pc:sldChg chg="add">
        <pc:chgData name="Cerfom Calama" userId="6ab196ffe9424f1e" providerId="LiveId" clId="{92D65DAB-F11B-411C-AA92-136CFF22B007}" dt="2025-04-22T17:56:27.430" v="4" actId="47"/>
        <pc:sldMkLst>
          <pc:docMk/>
          <pc:sldMk cId="4189152748" sldId="536"/>
        </pc:sldMkLst>
      </pc:sldChg>
      <pc:sldChg chg="add">
        <pc:chgData name="Cerfom Calama" userId="6ab196ffe9424f1e" providerId="LiveId" clId="{92D65DAB-F11B-411C-AA92-136CFF22B007}" dt="2025-04-22T17:56:27.430" v="4" actId="47"/>
        <pc:sldMkLst>
          <pc:docMk/>
          <pc:sldMk cId="1329579802" sldId="537"/>
        </pc:sldMkLst>
      </pc:sldChg>
      <pc:sldChg chg="add">
        <pc:chgData name="Cerfom Calama" userId="6ab196ffe9424f1e" providerId="LiveId" clId="{92D65DAB-F11B-411C-AA92-136CFF22B007}" dt="2025-04-22T17:56:27.430" v="4" actId="47"/>
        <pc:sldMkLst>
          <pc:docMk/>
          <pc:sldMk cId="99165121" sldId="538"/>
        </pc:sldMkLst>
      </pc:sldChg>
      <pc:sldChg chg="add del">
        <pc:chgData name="Cerfom Calama" userId="6ab196ffe9424f1e" providerId="LiveId" clId="{92D65DAB-F11B-411C-AA92-136CFF22B007}" dt="2025-04-22T17:58:34.177" v="10" actId="47"/>
        <pc:sldMkLst>
          <pc:docMk/>
          <pc:sldMk cId="1272016791" sldId="539"/>
        </pc:sldMkLst>
      </pc:sldChg>
      <pc:sldChg chg="add del">
        <pc:chgData name="Cerfom Calama" userId="6ab196ffe9424f1e" providerId="LiveId" clId="{92D65DAB-F11B-411C-AA92-136CFF22B007}" dt="2025-04-22T17:58:34.177" v="10" actId="47"/>
        <pc:sldMkLst>
          <pc:docMk/>
          <pc:sldMk cId="4041120244" sldId="540"/>
        </pc:sldMkLst>
      </pc:sldChg>
      <pc:sldChg chg="add del">
        <pc:chgData name="Cerfom Calama" userId="6ab196ffe9424f1e" providerId="LiveId" clId="{92D65DAB-F11B-411C-AA92-136CFF22B007}" dt="2025-04-22T17:58:34.177" v="10" actId="47"/>
        <pc:sldMkLst>
          <pc:docMk/>
          <pc:sldMk cId="690136276" sldId="542"/>
        </pc:sldMkLst>
      </pc:sldChg>
      <pc:sldChg chg="add del">
        <pc:chgData name="Cerfom Calama" userId="6ab196ffe9424f1e" providerId="LiveId" clId="{92D65DAB-F11B-411C-AA92-136CFF22B007}" dt="2025-04-22T17:58:34.177" v="10" actId="47"/>
        <pc:sldMkLst>
          <pc:docMk/>
          <pc:sldMk cId="1314780597" sldId="543"/>
        </pc:sldMkLst>
      </pc:sldChg>
      <pc:sldChg chg="add del">
        <pc:chgData name="Cerfom Calama" userId="6ab196ffe9424f1e" providerId="LiveId" clId="{92D65DAB-F11B-411C-AA92-136CFF22B007}" dt="2025-04-22T17:58:34.177" v="10" actId="47"/>
        <pc:sldMkLst>
          <pc:docMk/>
          <pc:sldMk cId="2409664720" sldId="544"/>
        </pc:sldMkLst>
      </pc:sldChg>
      <pc:sldChg chg="add del">
        <pc:chgData name="Cerfom Calama" userId="6ab196ffe9424f1e" providerId="LiveId" clId="{92D65DAB-F11B-411C-AA92-136CFF22B007}" dt="2025-04-22T17:58:34.177" v="10" actId="47"/>
        <pc:sldMkLst>
          <pc:docMk/>
          <pc:sldMk cId="1052052613" sldId="545"/>
        </pc:sldMkLst>
      </pc:sldChg>
      <pc:sldChg chg="add del">
        <pc:chgData name="Cerfom Calama" userId="6ab196ffe9424f1e" providerId="LiveId" clId="{92D65DAB-F11B-411C-AA92-136CFF22B007}" dt="2025-04-22T17:58:34.177" v="10" actId="47"/>
        <pc:sldMkLst>
          <pc:docMk/>
          <pc:sldMk cId="3629575901" sldId="546"/>
        </pc:sldMkLst>
      </pc:sldChg>
      <pc:sldChg chg="add del">
        <pc:chgData name="Cerfom Calama" userId="6ab196ffe9424f1e" providerId="LiveId" clId="{92D65DAB-F11B-411C-AA92-136CFF22B007}" dt="2025-04-22T17:58:36.324" v="11" actId="47"/>
        <pc:sldMkLst>
          <pc:docMk/>
          <pc:sldMk cId="890046258" sldId="547"/>
        </pc:sldMkLst>
      </pc:sldChg>
      <pc:sldChg chg="add del">
        <pc:chgData name="Cerfom Calama" userId="6ab196ffe9424f1e" providerId="LiveId" clId="{92D65DAB-F11B-411C-AA92-136CFF22B007}" dt="2025-04-22T17:58:36.324" v="11" actId="47"/>
        <pc:sldMkLst>
          <pc:docMk/>
          <pc:sldMk cId="763899262" sldId="548"/>
        </pc:sldMkLst>
      </pc:sldChg>
      <pc:sldChg chg="add del">
        <pc:chgData name="Cerfom Calama" userId="6ab196ffe9424f1e" providerId="LiveId" clId="{92D65DAB-F11B-411C-AA92-136CFF22B007}" dt="2025-04-22T17:58:36.324" v="11" actId="47"/>
        <pc:sldMkLst>
          <pc:docMk/>
          <pc:sldMk cId="3818679742" sldId="549"/>
        </pc:sldMkLst>
      </pc:sldChg>
      <pc:sldChg chg="add del">
        <pc:chgData name="Cerfom Calama" userId="6ab196ffe9424f1e" providerId="LiveId" clId="{92D65DAB-F11B-411C-AA92-136CFF22B007}" dt="2025-04-22T17:58:36.324" v="11" actId="47"/>
        <pc:sldMkLst>
          <pc:docMk/>
          <pc:sldMk cId="237872589" sldId="550"/>
        </pc:sldMkLst>
      </pc:sldChg>
      <pc:sldChg chg="add del">
        <pc:chgData name="Cerfom Calama" userId="6ab196ffe9424f1e" providerId="LiveId" clId="{92D65DAB-F11B-411C-AA92-136CFF22B007}" dt="2025-04-22T17:58:36.324" v="11" actId="47"/>
        <pc:sldMkLst>
          <pc:docMk/>
          <pc:sldMk cId="3600836780" sldId="551"/>
        </pc:sldMkLst>
      </pc:sldChg>
      <pc:sldChg chg="add del">
        <pc:chgData name="Cerfom Calama" userId="6ab196ffe9424f1e" providerId="LiveId" clId="{92D65DAB-F11B-411C-AA92-136CFF22B007}" dt="2025-04-22T17:58:36.324" v="11" actId="47"/>
        <pc:sldMkLst>
          <pc:docMk/>
          <pc:sldMk cId="1635115574" sldId="552"/>
        </pc:sldMkLst>
      </pc:sldChg>
      <pc:sldChg chg="add del">
        <pc:chgData name="Cerfom Calama" userId="6ab196ffe9424f1e" providerId="LiveId" clId="{92D65DAB-F11B-411C-AA92-136CFF22B007}" dt="2025-04-22T17:58:34.177" v="10" actId="47"/>
        <pc:sldMkLst>
          <pc:docMk/>
          <pc:sldMk cId="3748505350" sldId="553"/>
        </pc:sldMkLst>
      </pc:sldChg>
      <pc:sldChg chg="add del">
        <pc:chgData name="Cerfom Calama" userId="6ab196ffe9424f1e" providerId="LiveId" clId="{92D65DAB-F11B-411C-AA92-136CFF22B007}" dt="2025-04-22T17:58:34.177" v="10" actId="47"/>
        <pc:sldMkLst>
          <pc:docMk/>
          <pc:sldMk cId="2380780339" sldId="554"/>
        </pc:sldMkLst>
      </pc:sldChg>
      <pc:sldChg chg="add del">
        <pc:chgData name="Cerfom Calama" userId="6ab196ffe9424f1e" providerId="LiveId" clId="{92D65DAB-F11B-411C-AA92-136CFF22B007}" dt="2025-04-22T17:58:36.324" v="11" actId="47"/>
        <pc:sldMkLst>
          <pc:docMk/>
          <pc:sldMk cId="2396455777" sldId="555"/>
        </pc:sldMkLst>
      </pc:sldChg>
      <pc:sldChg chg="add del">
        <pc:chgData name="Cerfom Calama" userId="6ab196ffe9424f1e" providerId="LiveId" clId="{92D65DAB-F11B-411C-AA92-136CFF22B007}" dt="2025-04-22T17:58:36.324" v="11" actId="47"/>
        <pc:sldMkLst>
          <pc:docMk/>
          <pc:sldMk cId="1169148674" sldId="556"/>
        </pc:sldMkLst>
      </pc:sldChg>
      <pc:sldChg chg="add del">
        <pc:chgData name="Cerfom Calama" userId="6ab196ffe9424f1e" providerId="LiveId" clId="{92D65DAB-F11B-411C-AA92-136CFF22B007}" dt="2025-04-22T17:58:36.324" v="11" actId="47"/>
        <pc:sldMkLst>
          <pc:docMk/>
          <pc:sldMk cId="3970487375" sldId="557"/>
        </pc:sldMkLst>
      </pc:sldChg>
      <pc:sldChg chg="add del">
        <pc:chgData name="Cerfom Calama" userId="6ab196ffe9424f1e" providerId="LiveId" clId="{92D65DAB-F11B-411C-AA92-136CFF22B007}" dt="2025-04-22T17:58:36.324" v="11" actId="47"/>
        <pc:sldMkLst>
          <pc:docMk/>
          <pc:sldMk cId="1017253548" sldId="558"/>
        </pc:sldMkLst>
      </pc:sldChg>
      <pc:sldChg chg="add del">
        <pc:chgData name="Cerfom Calama" userId="6ab196ffe9424f1e" providerId="LiveId" clId="{92D65DAB-F11B-411C-AA92-136CFF22B007}" dt="2025-04-22T17:58:36.324" v="11" actId="47"/>
        <pc:sldMkLst>
          <pc:docMk/>
          <pc:sldMk cId="3581627619" sldId="559"/>
        </pc:sldMkLst>
      </pc:sldChg>
      <pc:sldMasterChg chg="addSldLayout delSldLayout">
        <pc:chgData name="Cerfom Calama" userId="6ab196ffe9424f1e" providerId="LiveId" clId="{92D65DAB-F11B-411C-AA92-136CFF22B007}" dt="2025-04-22T17:58:36.324" v="11" actId="47"/>
        <pc:sldMasterMkLst>
          <pc:docMk/>
          <pc:sldMasterMk cId="1986798511" sldId="2147483662"/>
        </pc:sldMasterMkLst>
        <pc:sldLayoutChg chg="add">
          <pc:chgData name="Cerfom Calama" userId="6ab196ffe9424f1e" providerId="LiveId" clId="{92D65DAB-F11B-411C-AA92-136CFF22B007}" dt="2025-04-22T17:56:11.744" v="2" actId="47"/>
          <pc:sldLayoutMkLst>
            <pc:docMk/>
            <pc:sldMasterMk cId="1986798511" sldId="2147483662"/>
            <pc:sldLayoutMk cId="1683829028" sldId="2147483674"/>
          </pc:sldLayoutMkLst>
        </pc:sldLayoutChg>
        <pc:sldLayoutChg chg="add del">
          <pc:chgData name="Cerfom Calama" userId="6ab196ffe9424f1e" providerId="LiveId" clId="{92D65DAB-F11B-411C-AA92-136CFF22B007}" dt="2025-04-22T17:58:36.324" v="11" actId="47"/>
          <pc:sldLayoutMkLst>
            <pc:docMk/>
            <pc:sldMasterMk cId="1986798511" sldId="2147483662"/>
            <pc:sldLayoutMk cId="3701443666" sldId="2147483675"/>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s-MX"/>
              <a:t>Haz clic para modificar el estilo de título del patrón</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MX"/>
              <a:t>Haz clic para editar el estilo de subtítulo del patrón</a:t>
            </a:r>
            <a:endParaRPr lang="en-US"/>
          </a:p>
        </p:txBody>
      </p:sp>
      <p:sp>
        <p:nvSpPr>
          <p:cNvPr id="4" name="Date Placeholder 3"/>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2030714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4" name="Date Placeholder 3"/>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4062039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s-MX"/>
              <a:t>Haz clic para modificar el estilo de título del patrón</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4" name="Date Placeholder 3"/>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4247186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4/22/2025</a:t>
            </a:fld>
            <a:endParaRPr lang="en-US"/>
          </a:p>
        </p:txBody>
      </p:sp>
      <p:sp>
        <p:nvSpPr>
          <p:cNvPr id="4" name="Holder 4"/>
          <p:cNvSpPr>
            <a:spLocks noGrp="1"/>
          </p:cNvSpPr>
          <p:nvPr>
            <p:ph type="sldNum" sz="quarter" idx="7"/>
          </p:nvPr>
        </p:nvSpPr>
        <p:spPr/>
        <p:txBody>
          <a:bodyPr lIns="0" tIns="0" rIns="0" bIns="0"/>
          <a:lstStyle>
            <a:lvl1pPr>
              <a:defRPr sz="1678" b="0" i="0">
                <a:solidFill>
                  <a:srgbClr val="231F20"/>
                </a:solidFill>
                <a:latin typeface="Arial MT"/>
                <a:cs typeface="Arial MT"/>
              </a:defRPr>
            </a:lvl1pPr>
          </a:lstStyle>
          <a:p>
            <a:pPr marL="34549">
              <a:spcBef>
                <a:spcPts val="154"/>
              </a:spcBef>
            </a:pPr>
            <a:fld id="{81D60167-4931-47E6-BA6A-407CBD079E47}" type="slidenum">
              <a:rPr lang="es-CL" spc="-5" smtClean="0"/>
              <a:pPr marL="34549">
                <a:spcBef>
                  <a:spcPts val="154"/>
                </a:spcBef>
              </a:pPr>
              <a:t>‹Nº›</a:t>
            </a:fld>
            <a:endParaRPr lang="es-CL" spc="-5" dirty="0"/>
          </a:p>
        </p:txBody>
      </p:sp>
    </p:spTree>
    <p:extLst>
      <p:ext uri="{BB962C8B-B14F-4D97-AF65-F5344CB8AC3E}">
        <p14:creationId xmlns:p14="http://schemas.microsoft.com/office/powerpoint/2010/main" val="1683829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918711"/>
            <a:ext cx="12192000" cy="1143000"/>
          </a:xfrm>
        </p:spPr>
        <p:txBody>
          <a:bodyPr/>
          <a:lstStyle>
            <a:lvl1pPr>
              <a:defRPr>
                <a:solidFill>
                  <a:schemeClr val="tx2"/>
                </a:solidFill>
              </a:defRPr>
            </a:lvl1pPr>
          </a:lstStyle>
          <a:p>
            <a:r>
              <a:rPr lang="es-CL" noProof="0" dirty="0" err="1"/>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title</a:t>
            </a:r>
            <a:r>
              <a:rPr lang="es-CL" noProof="0" dirty="0"/>
              <a:t> </a:t>
            </a:r>
            <a:r>
              <a:rPr lang="es-CL" noProof="0" dirty="0" err="1"/>
              <a:t>style</a:t>
            </a:r>
            <a:endParaRPr lang="es-CL" noProof="0" dirty="0"/>
          </a:p>
        </p:txBody>
      </p:sp>
      <p:sp>
        <p:nvSpPr>
          <p:cNvPr id="3" name="Content Placeholder 2"/>
          <p:cNvSpPr>
            <a:spLocks noGrp="1"/>
          </p:cNvSpPr>
          <p:nvPr>
            <p:ph idx="1" hasCustomPrompt="1"/>
          </p:nvPr>
        </p:nvSpPr>
        <p:spPr>
          <a:xfrm>
            <a:off x="609600" y="3429001"/>
            <a:ext cx="10972800" cy="2697163"/>
          </a:xfrm>
        </p:spPr>
        <p:txBody>
          <a:bodyPr/>
          <a:lstStyle>
            <a:lvl1pPr algn="just">
              <a:defRPr>
                <a:solidFill>
                  <a:schemeClr val="tx2"/>
                </a:solidFill>
              </a:defRPr>
            </a:lvl1pPr>
            <a:lvl2pPr algn="just">
              <a:defRPr>
                <a:solidFill>
                  <a:schemeClr val="tx2"/>
                </a:solidFill>
              </a:defRPr>
            </a:lvl2pPr>
            <a:lvl3pPr algn="just">
              <a:defRPr>
                <a:solidFill>
                  <a:schemeClr val="tx2"/>
                </a:solidFill>
              </a:defRPr>
            </a:lvl3pPr>
            <a:lvl4pPr algn="just">
              <a:defRPr>
                <a:solidFill>
                  <a:schemeClr val="tx2"/>
                </a:solidFill>
              </a:defRPr>
            </a:lvl4pPr>
            <a:lvl5pPr algn="just">
              <a:defRPr>
                <a:solidFill>
                  <a:schemeClr val="tx2"/>
                </a:solidFill>
              </a:defRPr>
            </a:lvl5pPr>
          </a:lstStyle>
          <a:p>
            <a:pPr lvl="0"/>
            <a:r>
              <a:rPr lang="es-CL" noProof="0" dirty="0" err="1"/>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text</a:t>
            </a:r>
            <a:r>
              <a:rPr lang="es-CL" noProof="0" dirty="0"/>
              <a:t> </a:t>
            </a:r>
            <a:r>
              <a:rPr lang="es-CL" noProof="0" dirty="0" err="1"/>
              <a:t>styles</a:t>
            </a:r>
            <a:endParaRPr lang="es-CL" noProof="0" dirty="0"/>
          </a:p>
          <a:p>
            <a:pPr lvl="1"/>
            <a:r>
              <a:rPr lang="es-CL" noProof="0" dirty="0" err="1"/>
              <a:t>Second</a:t>
            </a:r>
            <a:r>
              <a:rPr lang="es-CL" noProof="0" dirty="0"/>
              <a:t> </a:t>
            </a:r>
            <a:r>
              <a:rPr lang="es-CL" noProof="0" dirty="0" err="1"/>
              <a:t>level</a:t>
            </a:r>
            <a:endParaRPr lang="es-CL" noProof="0" dirty="0"/>
          </a:p>
          <a:p>
            <a:pPr lvl="2"/>
            <a:r>
              <a:rPr lang="es-CL" noProof="0" dirty="0" err="1"/>
              <a:t>Third</a:t>
            </a:r>
            <a:r>
              <a:rPr lang="es-CL" noProof="0" dirty="0"/>
              <a:t> </a:t>
            </a:r>
            <a:r>
              <a:rPr lang="es-CL" noProof="0" dirty="0" err="1"/>
              <a:t>level</a:t>
            </a:r>
            <a:endParaRPr lang="es-CL" noProof="0" dirty="0"/>
          </a:p>
          <a:p>
            <a:pPr lvl="3"/>
            <a:r>
              <a:rPr lang="es-CL" noProof="0" dirty="0" err="1"/>
              <a:t>Fourth</a:t>
            </a:r>
            <a:r>
              <a:rPr lang="es-CL" noProof="0" dirty="0"/>
              <a:t> </a:t>
            </a:r>
            <a:r>
              <a:rPr lang="es-CL" noProof="0" dirty="0" err="1"/>
              <a:t>level</a:t>
            </a:r>
            <a:endParaRPr lang="es-CL" noProof="0" dirty="0"/>
          </a:p>
          <a:p>
            <a:pPr lvl="4"/>
            <a:r>
              <a:rPr lang="es-CL" noProof="0" dirty="0" err="1"/>
              <a:t>Fifth</a:t>
            </a:r>
            <a:r>
              <a:rPr lang="es-CL" noProof="0" dirty="0"/>
              <a:t> </a:t>
            </a:r>
            <a:r>
              <a:rPr lang="es-CL" noProof="0" dirty="0" err="1"/>
              <a:t>level</a:t>
            </a:r>
            <a:endParaRPr lang="es-CL" noProof="0" dirty="0"/>
          </a:p>
        </p:txBody>
      </p:sp>
      <p:sp>
        <p:nvSpPr>
          <p:cNvPr id="4" name="Date Placeholder 3"/>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3984809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3084" y="4406901"/>
            <a:ext cx="10363200" cy="1362075"/>
          </a:xfrm>
        </p:spPr>
        <p:txBody>
          <a:bodyPr anchor="t"/>
          <a:lstStyle>
            <a:lvl1pPr algn="l">
              <a:defRPr sz="4000" b="1" cap="all"/>
            </a:lvl1pPr>
          </a:lstStyle>
          <a:p>
            <a:r>
              <a:rPr lang="es-CL" noProof="0"/>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title</a:t>
            </a:r>
            <a:r>
              <a:rPr lang="es-CL" noProof="0" dirty="0"/>
              <a:t> </a:t>
            </a:r>
            <a:r>
              <a:rPr lang="es-CL" noProof="0" dirty="0" err="1"/>
              <a:t>style</a:t>
            </a:r>
            <a:endParaRPr lang="es-CL" noProof="0" dirty="0"/>
          </a:p>
        </p:txBody>
      </p:sp>
      <p:sp>
        <p:nvSpPr>
          <p:cNvPr id="3" name="Text Placeholder 2"/>
          <p:cNvSpPr>
            <a:spLocks noGrp="1"/>
          </p:cNvSpPr>
          <p:nvPr>
            <p:ph type="body" idx="1" hasCustomPrompt="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CL" noProof="0"/>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text</a:t>
            </a:r>
            <a:r>
              <a:rPr lang="es-CL" noProof="0" dirty="0"/>
              <a:t> </a:t>
            </a:r>
            <a:r>
              <a:rPr lang="es-CL" noProof="0" dirty="0" err="1"/>
              <a:t>styles</a:t>
            </a:r>
            <a:endParaRPr lang="es-CL" noProof="0" dirty="0"/>
          </a:p>
        </p:txBody>
      </p:sp>
      <p:sp>
        <p:nvSpPr>
          <p:cNvPr id="4" name="Date Placeholder 3"/>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3052941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5" name="Date Placeholder 4"/>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6" name="Footer Placeholder 5"/>
          <p:cNvSpPr>
            <a:spLocks noGrp="1"/>
          </p:cNvSpPr>
          <p:nvPr>
            <p:ph type="ftr" sz="quarter" idx="11"/>
          </p:nvPr>
        </p:nvSpPr>
        <p:spPr/>
        <p:txBody>
          <a:bodyPr/>
          <a:lstStyle/>
          <a:p>
            <a:endParaRPr lang="es-CL" dirty="0"/>
          </a:p>
        </p:txBody>
      </p:sp>
      <p:sp>
        <p:nvSpPr>
          <p:cNvPr id="7" name="Slide Number Placeholder 6"/>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3838958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MX"/>
              <a:t>Haz clic para modificar el estilo de título del patrón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7" name="Date Placeholder 6"/>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8" name="Footer Placeholder 7"/>
          <p:cNvSpPr>
            <a:spLocks noGrp="1"/>
          </p:cNvSpPr>
          <p:nvPr>
            <p:ph type="ftr" sz="quarter" idx="11"/>
          </p:nvPr>
        </p:nvSpPr>
        <p:spPr/>
        <p:txBody>
          <a:bodyPr/>
          <a:lstStyle/>
          <a:p>
            <a:endParaRPr lang="es-CL" dirty="0"/>
          </a:p>
        </p:txBody>
      </p:sp>
      <p:sp>
        <p:nvSpPr>
          <p:cNvPr id="9" name="Slide Number Placeholder 8"/>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3767521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a:p>
        </p:txBody>
      </p:sp>
      <p:sp>
        <p:nvSpPr>
          <p:cNvPr id="3" name="Date Placeholder 2"/>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4" name="Footer Placeholder 3"/>
          <p:cNvSpPr>
            <a:spLocks noGrp="1"/>
          </p:cNvSpPr>
          <p:nvPr>
            <p:ph type="ftr" sz="quarter" idx="11"/>
          </p:nvPr>
        </p:nvSpPr>
        <p:spPr/>
        <p:txBody>
          <a:bodyPr/>
          <a:lstStyle/>
          <a:p>
            <a:endParaRPr lang="es-CL" dirty="0"/>
          </a:p>
        </p:txBody>
      </p:sp>
      <p:sp>
        <p:nvSpPr>
          <p:cNvPr id="5" name="Slide Number Placeholder 4"/>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231727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3" name="Footer Placeholder 2"/>
          <p:cNvSpPr>
            <a:spLocks noGrp="1"/>
          </p:cNvSpPr>
          <p:nvPr>
            <p:ph type="ftr" sz="quarter" idx="11"/>
          </p:nvPr>
        </p:nvSpPr>
        <p:spPr/>
        <p:txBody>
          <a:bodyPr/>
          <a:lstStyle/>
          <a:p>
            <a:endParaRPr lang="es-CL" dirty="0"/>
          </a:p>
        </p:txBody>
      </p:sp>
      <p:sp>
        <p:nvSpPr>
          <p:cNvPr id="4" name="Slide Number Placeholder 3"/>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13322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s-MX"/>
              <a:t>Haz clic para modificar el estilo de título del patrón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6" name="Footer Placeholder 5"/>
          <p:cNvSpPr>
            <a:spLocks noGrp="1"/>
          </p:cNvSpPr>
          <p:nvPr>
            <p:ph type="ftr" sz="quarter" idx="11"/>
          </p:nvPr>
        </p:nvSpPr>
        <p:spPr/>
        <p:txBody>
          <a:bodyPr/>
          <a:lstStyle/>
          <a:p>
            <a:endParaRPr lang="es-CL" dirty="0"/>
          </a:p>
        </p:txBody>
      </p:sp>
      <p:sp>
        <p:nvSpPr>
          <p:cNvPr id="7" name="Slide Number Placeholder 6"/>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301952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s-MX"/>
              <a:t>Haz clic para modificar el estilo de título del patrón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6F070239-8CF9-4ED3-963A-0F1D0B3EE72B}" type="datetimeFigureOut">
              <a:rPr lang="es-CL" smtClean="0"/>
              <a:t>22-04-2025</a:t>
            </a:fld>
            <a:endParaRPr lang="es-CL" dirty="0"/>
          </a:p>
        </p:txBody>
      </p:sp>
      <p:sp>
        <p:nvSpPr>
          <p:cNvPr id="6" name="Footer Placeholder 5"/>
          <p:cNvSpPr>
            <a:spLocks noGrp="1"/>
          </p:cNvSpPr>
          <p:nvPr>
            <p:ph type="ftr" sz="quarter" idx="11"/>
          </p:nvPr>
        </p:nvSpPr>
        <p:spPr/>
        <p:txBody>
          <a:bodyPr/>
          <a:lstStyle/>
          <a:p>
            <a:endParaRPr lang="es-CL" dirty="0"/>
          </a:p>
        </p:txBody>
      </p:sp>
      <p:sp>
        <p:nvSpPr>
          <p:cNvPr id="7" name="Slide Number Placeholder 6"/>
          <p:cNvSpPr>
            <a:spLocks noGrp="1"/>
          </p:cNvSpPr>
          <p:nvPr>
            <p:ph type="sldNum" sz="quarter" idx="12"/>
          </p:nvPr>
        </p:nvSpPr>
        <p:spPr/>
        <p:txBody>
          <a:bodyPr/>
          <a:lstStyle/>
          <a:p>
            <a:fld id="{60A0A036-2D2E-4785-A1E2-78516186DC07}" type="slidenum">
              <a:rPr lang="es-CL" smtClean="0"/>
              <a:t>‹Nº›</a:t>
            </a:fld>
            <a:endParaRPr lang="es-CL" dirty="0"/>
          </a:p>
        </p:txBody>
      </p:sp>
    </p:spTree>
    <p:extLst>
      <p:ext uri="{BB962C8B-B14F-4D97-AF65-F5344CB8AC3E}">
        <p14:creationId xmlns:p14="http://schemas.microsoft.com/office/powerpoint/2010/main" val="3445434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l="-1000" t="-2000" r="-1000" b="7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MX"/>
              <a:t>Haz clic para modificar el estilo de título del patrón</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070239-8CF9-4ED3-963A-0F1D0B3EE72B}" type="datetimeFigureOut">
              <a:rPr lang="es-CL" smtClean="0"/>
              <a:t>22-04-2025</a:t>
            </a:fld>
            <a:endParaRPr lang="es-CL"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A0A036-2D2E-4785-A1E2-78516186DC07}" type="slidenum">
              <a:rPr lang="es-CL" smtClean="0"/>
              <a:t>‹Nº›</a:t>
            </a:fld>
            <a:endParaRPr lang="es-CL" dirty="0"/>
          </a:p>
        </p:txBody>
      </p:sp>
    </p:spTree>
    <p:extLst>
      <p:ext uri="{BB962C8B-B14F-4D97-AF65-F5344CB8AC3E}">
        <p14:creationId xmlns:p14="http://schemas.microsoft.com/office/powerpoint/2010/main" val="198679851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94328" y="3170466"/>
            <a:ext cx="9939903" cy="2588230"/>
          </a:xfrm>
          <a:prstGeom prst="rect">
            <a:avLst/>
          </a:prstGeom>
        </p:spPr>
        <p:txBody>
          <a:bodyPr vert="horz" wrap="square" lIns="0" tIns="2879" rIns="0" bIns="0" rtlCol="0">
            <a:spAutoFit/>
          </a:bodyPr>
          <a:lstStyle/>
          <a:p>
            <a:pPr marL="221690" marR="4607" indent="-210174" algn="just">
              <a:spcBef>
                <a:spcPts val="23"/>
              </a:spcBef>
              <a:buFont typeface="Wingdings"/>
              <a:buChar char=""/>
              <a:tabLst>
                <a:tab pos="222266" algn="l"/>
              </a:tabLst>
            </a:pPr>
            <a:r>
              <a:rPr sz="2400" spc="-54" dirty="0">
                <a:latin typeface="Arial Nova" panose="020B0504020202020204" pitchFamily="34" charset="0"/>
                <a:cs typeface="Tahoma"/>
              </a:rPr>
              <a:t>Es </a:t>
            </a:r>
            <a:r>
              <a:rPr sz="2400" spc="-63" dirty="0">
                <a:latin typeface="Arial Nova" panose="020B0504020202020204" pitchFamily="34" charset="0"/>
                <a:cs typeface="Tahoma"/>
              </a:rPr>
              <a:t>obligatorio </a:t>
            </a:r>
            <a:r>
              <a:rPr sz="2400" spc="-77" dirty="0">
                <a:latin typeface="Arial Nova" panose="020B0504020202020204" pitchFamily="34" charset="0"/>
                <a:cs typeface="Tahoma"/>
              </a:rPr>
              <a:t>contar </a:t>
            </a:r>
            <a:r>
              <a:rPr sz="2400" spc="-68" dirty="0">
                <a:latin typeface="Arial Nova" panose="020B0504020202020204" pitchFamily="34" charset="0"/>
                <a:cs typeface="Tahoma"/>
              </a:rPr>
              <a:t>con </a:t>
            </a:r>
            <a:r>
              <a:rPr sz="2400" spc="-73" dirty="0">
                <a:latin typeface="Arial Nova" panose="020B0504020202020204" pitchFamily="34" charset="0"/>
                <a:cs typeface="Tahoma"/>
              </a:rPr>
              <a:t>el </a:t>
            </a:r>
            <a:r>
              <a:rPr sz="2400" spc="-54" dirty="0">
                <a:latin typeface="Arial Nova" panose="020B0504020202020204" pitchFamily="34" charset="0"/>
                <a:cs typeface="Tahoma"/>
              </a:rPr>
              <a:t>Permiso </a:t>
            </a:r>
            <a:r>
              <a:rPr sz="2400" spc="-50" dirty="0">
                <a:latin typeface="Arial Nova" panose="020B0504020202020204" pitchFamily="34" charset="0"/>
                <a:cs typeface="Tahoma"/>
              </a:rPr>
              <a:t>Escrito </a:t>
            </a:r>
            <a:r>
              <a:rPr sz="2400" spc="-113" dirty="0">
                <a:latin typeface="Arial Nova" panose="020B0504020202020204" pitchFamily="34" charset="0"/>
                <a:cs typeface="Tahoma"/>
              </a:rPr>
              <a:t>de </a:t>
            </a:r>
            <a:r>
              <a:rPr sz="2400" spc="-118" dirty="0">
                <a:latin typeface="Arial Nova" panose="020B0504020202020204" pitchFamily="34" charset="0"/>
                <a:cs typeface="Tahoma"/>
              </a:rPr>
              <a:t>Trabajo </a:t>
            </a:r>
            <a:r>
              <a:rPr sz="2400" spc="-113" dirty="0">
                <a:latin typeface="Arial Nova" panose="020B0504020202020204" pitchFamily="34" charset="0"/>
                <a:cs typeface="Tahoma"/>
              </a:rPr>
              <a:t>de </a:t>
            </a:r>
            <a:r>
              <a:rPr sz="2400" spc="-63" dirty="0">
                <a:latin typeface="Arial Nova" panose="020B0504020202020204" pitchFamily="34" charset="0"/>
                <a:cs typeface="Tahoma"/>
              </a:rPr>
              <a:t>Alto </a:t>
            </a:r>
            <a:r>
              <a:rPr sz="2400" spc="-54" dirty="0" err="1">
                <a:latin typeface="Arial Nova" panose="020B0504020202020204" pitchFamily="34" charset="0"/>
                <a:cs typeface="Tahoma"/>
              </a:rPr>
              <a:t>Riesgo</a:t>
            </a:r>
            <a:r>
              <a:rPr sz="2400" spc="-82" dirty="0">
                <a:latin typeface="Arial Nova" panose="020B0504020202020204" pitchFamily="34" charset="0"/>
                <a:cs typeface="Tahoma"/>
              </a:rPr>
              <a:t> </a:t>
            </a:r>
            <a:r>
              <a:rPr sz="2400" spc="-91" dirty="0">
                <a:latin typeface="Arial Nova" panose="020B0504020202020204" pitchFamily="34" charset="0"/>
                <a:cs typeface="Tahoma"/>
              </a:rPr>
              <a:t>y </a:t>
            </a:r>
            <a:r>
              <a:rPr sz="2400" spc="-50" dirty="0">
                <a:latin typeface="Arial Nova" panose="020B0504020202020204" pitchFamily="34" charset="0"/>
                <a:cs typeface="Tahoma"/>
              </a:rPr>
              <a:t>Lista </a:t>
            </a:r>
            <a:r>
              <a:rPr sz="2400" spc="-113" dirty="0">
                <a:latin typeface="Arial Nova" panose="020B0504020202020204" pitchFamily="34" charset="0"/>
                <a:cs typeface="Tahoma"/>
              </a:rPr>
              <a:t>de </a:t>
            </a:r>
            <a:r>
              <a:rPr sz="2400" spc="-68" dirty="0">
                <a:latin typeface="Arial Nova" panose="020B0504020202020204" pitchFamily="34" charset="0"/>
                <a:cs typeface="Tahoma"/>
              </a:rPr>
              <a:t>Veriﬁcación </a:t>
            </a:r>
            <a:r>
              <a:rPr sz="2400" spc="-100" dirty="0">
                <a:latin typeface="Arial Nova" panose="020B0504020202020204" pitchFamily="34" charset="0"/>
                <a:cs typeface="Tahoma"/>
              </a:rPr>
              <a:t>para </a:t>
            </a:r>
            <a:r>
              <a:rPr sz="2400" spc="-95" dirty="0">
                <a:latin typeface="Arial Nova" panose="020B0504020202020204" pitchFamily="34" charset="0"/>
                <a:cs typeface="Tahoma"/>
              </a:rPr>
              <a:t> </a:t>
            </a:r>
            <a:r>
              <a:rPr sz="2400" spc="-103" dirty="0">
                <a:latin typeface="Arial Nova" panose="020B0504020202020204" pitchFamily="34" charset="0"/>
                <a:cs typeface="Tahoma"/>
              </a:rPr>
              <a:t>Trabajos</a:t>
            </a:r>
            <a:r>
              <a:rPr sz="2400" spc="-150" dirty="0">
                <a:latin typeface="Arial Nova" panose="020B0504020202020204" pitchFamily="34" charset="0"/>
                <a:cs typeface="Tahoma"/>
              </a:rPr>
              <a:t> </a:t>
            </a:r>
            <a:r>
              <a:rPr sz="2400" spc="-118" dirty="0">
                <a:latin typeface="Arial Nova" panose="020B0504020202020204" pitchFamily="34" charset="0"/>
                <a:cs typeface="Tahoma"/>
              </a:rPr>
              <a:t>en</a:t>
            </a:r>
            <a:r>
              <a:rPr sz="2400" spc="-150" dirty="0">
                <a:latin typeface="Arial Nova" panose="020B0504020202020204" pitchFamily="34" charset="0"/>
                <a:cs typeface="Tahoma"/>
              </a:rPr>
              <a:t> </a:t>
            </a:r>
            <a:r>
              <a:rPr sz="2400" spc="-86" dirty="0">
                <a:latin typeface="Arial Nova" panose="020B0504020202020204" pitchFamily="34" charset="0"/>
                <a:cs typeface="Tahoma"/>
              </a:rPr>
              <a:t>Caliente,</a:t>
            </a:r>
            <a:r>
              <a:rPr sz="2400" spc="-145" dirty="0">
                <a:latin typeface="Arial Nova" panose="020B0504020202020204" pitchFamily="34" charset="0"/>
                <a:cs typeface="Tahoma"/>
              </a:rPr>
              <a:t> </a:t>
            </a:r>
            <a:r>
              <a:rPr sz="2400" spc="-100" dirty="0">
                <a:latin typeface="Arial Nova" panose="020B0504020202020204" pitchFamily="34" charset="0"/>
                <a:cs typeface="Tahoma"/>
              </a:rPr>
              <a:t>para</a:t>
            </a:r>
            <a:r>
              <a:rPr sz="2400" spc="-150" dirty="0">
                <a:latin typeface="Arial Nova" panose="020B0504020202020204" pitchFamily="34" charset="0"/>
                <a:cs typeface="Tahoma"/>
              </a:rPr>
              <a:t> </a:t>
            </a:r>
            <a:r>
              <a:rPr sz="2400" spc="-68" dirty="0">
                <a:latin typeface="Arial Nova" panose="020B0504020202020204" pitchFamily="34" charset="0"/>
                <a:cs typeface="Tahoma"/>
              </a:rPr>
              <a:t>desarrollar</a:t>
            </a:r>
            <a:r>
              <a:rPr sz="2400" spc="-145" dirty="0">
                <a:latin typeface="Arial Nova" panose="020B0504020202020204" pitchFamily="34" charset="0"/>
                <a:cs typeface="Tahoma"/>
              </a:rPr>
              <a:t> </a:t>
            </a:r>
            <a:r>
              <a:rPr sz="2400" spc="-73" dirty="0">
                <a:latin typeface="Arial Nova" panose="020B0504020202020204" pitchFamily="34" charset="0"/>
                <a:cs typeface="Tahoma"/>
              </a:rPr>
              <a:t>cualquier</a:t>
            </a:r>
            <a:r>
              <a:rPr sz="2400" spc="-150" dirty="0">
                <a:latin typeface="Arial Nova" panose="020B0504020202020204" pitchFamily="34" charset="0"/>
                <a:cs typeface="Tahoma"/>
              </a:rPr>
              <a:t> </a:t>
            </a:r>
            <a:r>
              <a:rPr sz="2400" spc="-73" dirty="0">
                <a:latin typeface="Arial Nova" panose="020B0504020202020204" pitchFamily="34" charset="0"/>
                <a:cs typeface="Tahoma"/>
              </a:rPr>
              <a:t>labor</a:t>
            </a:r>
            <a:r>
              <a:rPr sz="2400" spc="-145" dirty="0">
                <a:latin typeface="Arial Nova" panose="020B0504020202020204" pitchFamily="34" charset="0"/>
                <a:cs typeface="Tahoma"/>
              </a:rPr>
              <a:t> </a:t>
            </a:r>
            <a:r>
              <a:rPr sz="2400" spc="-109" dirty="0">
                <a:latin typeface="Arial Nova" panose="020B0504020202020204" pitchFamily="34" charset="0"/>
                <a:cs typeface="Tahoma"/>
              </a:rPr>
              <a:t>que</a:t>
            </a:r>
            <a:r>
              <a:rPr sz="2400" spc="-150" dirty="0">
                <a:latin typeface="Arial Nova" panose="020B0504020202020204" pitchFamily="34" charset="0"/>
                <a:cs typeface="Tahoma"/>
              </a:rPr>
              <a:t> </a:t>
            </a:r>
            <a:r>
              <a:rPr sz="2400" spc="-109" dirty="0">
                <a:latin typeface="Arial Nova" panose="020B0504020202020204" pitchFamily="34" charset="0"/>
                <a:cs typeface="Tahoma"/>
              </a:rPr>
              <a:t>genere</a:t>
            </a:r>
            <a:r>
              <a:rPr sz="2400" spc="-150" dirty="0">
                <a:latin typeface="Arial Nova" panose="020B0504020202020204" pitchFamily="34" charset="0"/>
                <a:cs typeface="Tahoma"/>
              </a:rPr>
              <a:t> </a:t>
            </a:r>
            <a:r>
              <a:rPr sz="2400" spc="-59" dirty="0">
                <a:latin typeface="Arial Nova" panose="020B0504020202020204" pitchFamily="34" charset="0"/>
                <a:cs typeface="Tahoma"/>
              </a:rPr>
              <a:t>chispas,</a:t>
            </a:r>
            <a:r>
              <a:rPr sz="2400" spc="-145" dirty="0">
                <a:latin typeface="Arial Nova" panose="020B0504020202020204" pitchFamily="34" charset="0"/>
                <a:cs typeface="Tahoma"/>
              </a:rPr>
              <a:t> </a:t>
            </a:r>
            <a:r>
              <a:rPr sz="2400" spc="-59" dirty="0">
                <a:latin typeface="Arial Nova" panose="020B0504020202020204" pitchFamily="34" charset="0"/>
                <a:cs typeface="Tahoma"/>
              </a:rPr>
              <a:t>calor</a:t>
            </a:r>
            <a:r>
              <a:rPr sz="2400" spc="-150" dirty="0">
                <a:latin typeface="Arial Nova" panose="020B0504020202020204" pitchFamily="34" charset="0"/>
                <a:cs typeface="Tahoma"/>
              </a:rPr>
              <a:t> </a:t>
            </a:r>
            <a:r>
              <a:rPr sz="2400" spc="-73" dirty="0">
                <a:latin typeface="Arial Nova" panose="020B0504020202020204" pitchFamily="34" charset="0"/>
                <a:cs typeface="Tahoma"/>
              </a:rPr>
              <a:t>o</a:t>
            </a:r>
            <a:r>
              <a:rPr sz="2400" spc="-145" dirty="0">
                <a:latin typeface="Arial Nova" panose="020B0504020202020204" pitchFamily="34" charset="0"/>
                <a:cs typeface="Tahoma"/>
              </a:rPr>
              <a:t> </a:t>
            </a:r>
            <a:r>
              <a:rPr sz="2400" spc="-77" dirty="0">
                <a:latin typeface="Arial Nova" panose="020B0504020202020204" pitchFamily="34" charset="0"/>
                <a:cs typeface="Tahoma"/>
              </a:rPr>
              <a:t>altas</a:t>
            </a:r>
            <a:r>
              <a:rPr sz="2400" spc="-150" dirty="0">
                <a:latin typeface="Arial Nova" panose="020B0504020202020204" pitchFamily="34" charset="0"/>
                <a:cs typeface="Tahoma"/>
              </a:rPr>
              <a:t> </a:t>
            </a:r>
            <a:r>
              <a:rPr sz="2400" spc="-95" dirty="0">
                <a:latin typeface="Arial Nova" panose="020B0504020202020204" pitchFamily="34" charset="0"/>
                <a:cs typeface="Tahoma"/>
              </a:rPr>
              <a:t>temperaturas</a:t>
            </a:r>
            <a:r>
              <a:rPr sz="2400" spc="-145" dirty="0">
                <a:latin typeface="Arial Nova" panose="020B0504020202020204" pitchFamily="34" charset="0"/>
                <a:cs typeface="Tahoma"/>
              </a:rPr>
              <a:t> </a:t>
            </a:r>
            <a:r>
              <a:rPr sz="2400" spc="-118" dirty="0">
                <a:latin typeface="Arial Nova" panose="020B0504020202020204" pitchFamily="34" charset="0"/>
                <a:cs typeface="Tahoma"/>
              </a:rPr>
              <a:t>en</a:t>
            </a:r>
            <a:r>
              <a:rPr sz="2400" spc="-150" dirty="0">
                <a:latin typeface="Arial Nova" panose="020B0504020202020204" pitchFamily="34" charset="0"/>
                <a:cs typeface="Tahoma"/>
              </a:rPr>
              <a:t> </a:t>
            </a:r>
            <a:r>
              <a:rPr sz="2400" spc="-91" dirty="0">
                <a:latin typeface="Arial Nova" panose="020B0504020202020204" pitchFamily="34" charset="0"/>
                <a:cs typeface="Tahoma"/>
              </a:rPr>
              <a:t>áreas, </a:t>
            </a:r>
            <a:r>
              <a:rPr sz="2400" spc="-499" dirty="0">
                <a:latin typeface="Arial Nova" panose="020B0504020202020204" pitchFamily="34" charset="0"/>
                <a:cs typeface="Tahoma"/>
              </a:rPr>
              <a:t> </a:t>
            </a:r>
            <a:r>
              <a:rPr sz="2400" spc="-73" dirty="0">
                <a:latin typeface="Arial Nova" panose="020B0504020202020204" pitchFamily="34" charset="0"/>
                <a:cs typeface="Tahoma"/>
              </a:rPr>
              <a:t>equipos</a:t>
            </a:r>
            <a:r>
              <a:rPr sz="2400" spc="-150" dirty="0">
                <a:latin typeface="Arial Nova" panose="020B0504020202020204" pitchFamily="34" charset="0"/>
                <a:cs typeface="Tahoma"/>
              </a:rPr>
              <a:t> </a:t>
            </a:r>
            <a:r>
              <a:rPr sz="2400" spc="-73" dirty="0">
                <a:latin typeface="Arial Nova" panose="020B0504020202020204" pitchFamily="34" charset="0"/>
                <a:cs typeface="Tahoma"/>
              </a:rPr>
              <a:t>o</a:t>
            </a:r>
            <a:r>
              <a:rPr sz="2400" spc="-150" dirty="0">
                <a:latin typeface="Arial Nova" panose="020B0504020202020204" pitchFamily="34" charset="0"/>
                <a:cs typeface="Tahoma"/>
              </a:rPr>
              <a:t> </a:t>
            </a:r>
            <a:r>
              <a:rPr sz="2400" spc="-77" dirty="0">
                <a:latin typeface="Arial Nova" panose="020B0504020202020204" pitchFamily="34" charset="0"/>
                <a:cs typeface="Tahoma"/>
              </a:rPr>
              <a:t>maquinarias</a:t>
            </a:r>
            <a:r>
              <a:rPr sz="2400" spc="-150" dirty="0">
                <a:latin typeface="Arial Nova" panose="020B0504020202020204" pitchFamily="34" charset="0"/>
                <a:cs typeface="Tahoma"/>
              </a:rPr>
              <a:t> </a:t>
            </a:r>
            <a:r>
              <a:rPr sz="2400" spc="-95" dirty="0">
                <a:latin typeface="Arial Nova" panose="020B0504020202020204" pitchFamily="34" charset="0"/>
                <a:cs typeface="Tahoma"/>
              </a:rPr>
              <a:t>donde</a:t>
            </a:r>
            <a:r>
              <a:rPr sz="2400" spc="-145" dirty="0">
                <a:latin typeface="Arial Nova" panose="020B0504020202020204" pitchFamily="34" charset="0"/>
                <a:cs typeface="Tahoma"/>
              </a:rPr>
              <a:t> </a:t>
            </a:r>
            <a:r>
              <a:rPr sz="2400" spc="-77" dirty="0">
                <a:latin typeface="Arial Nova" panose="020B0504020202020204" pitchFamily="34" charset="0"/>
                <a:cs typeface="Tahoma"/>
              </a:rPr>
              <a:t>exista</a:t>
            </a:r>
            <a:r>
              <a:rPr sz="2400" spc="-150" dirty="0">
                <a:latin typeface="Arial Nova" panose="020B0504020202020204" pitchFamily="34" charset="0"/>
                <a:cs typeface="Tahoma"/>
              </a:rPr>
              <a:t> </a:t>
            </a:r>
            <a:r>
              <a:rPr sz="2400" spc="-59" dirty="0">
                <a:latin typeface="Arial Nova" panose="020B0504020202020204" pitchFamily="34" charset="0"/>
                <a:cs typeface="Tahoma"/>
              </a:rPr>
              <a:t>riesgo</a:t>
            </a:r>
            <a:r>
              <a:rPr sz="2400" spc="-150" dirty="0">
                <a:latin typeface="Arial Nova" panose="020B0504020202020204" pitchFamily="34" charset="0"/>
                <a:cs typeface="Tahoma"/>
              </a:rPr>
              <a:t> </a:t>
            </a:r>
            <a:r>
              <a:rPr sz="2400" spc="-113" dirty="0">
                <a:latin typeface="Arial Nova" panose="020B0504020202020204" pitchFamily="34" charset="0"/>
                <a:cs typeface="Tahoma"/>
              </a:rPr>
              <a:t>de</a:t>
            </a:r>
            <a:r>
              <a:rPr sz="2400" spc="-150" dirty="0">
                <a:latin typeface="Arial Nova" panose="020B0504020202020204" pitchFamily="34" charset="0"/>
                <a:cs typeface="Tahoma"/>
              </a:rPr>
              <a:t> </a:t>
            </a:r>
            <a:r>
              <a:rPr sz="2400" spc="-95" dirty="0">
                <a:latin typeface="Arial Nova" panose="020B0504020202020204" pitchFamily="34" charset="0"/>
                <a:cs typeface="Tahoma"/>
              </a:rPr>
              <a:t>un</a:t>
            </a:r>
            <a:r>
              <a:rPr sz="2400" spc="-145" dirty="0">
                <a:latin typeface="Arial Nova" panose="020B0504020202020204" pitchFamily="34" charset="0"/>
                <a:cs typeface="Tahoma"/>
              </a:rPr>
              <a:t> </a:t>
            </a:r>
            <a:r>
              <a:rPr sz="2400" spc="-68" dirty="0">
                <a:latin typeface="Arial Nova" panose="020B0504020202020204" pitchFamily="34" charset="0"/>
                <a:cs typeface="Tahoma"/>
              </a:rPr>
              <a:t>incendio</a:t>
            </a:r>
            <a:r>
              <a:rPr sz="2400" spc="-150" dirty="0">
                <a:latin typeface="Arial Nova" panose="020B0504020202020204" pitchFamily="34" charset="0"/>
                <a:cs typeface="Tahoma"/>
              </a:rPr>
              <a:t> </a:t>
            </a:r>
            <a:r>
              <a:rPr sz="2400" spc="-73" dirty="0">
                <a:latin typeface="Arial Nova" panose="020B0504020202020204" pitchFamily="34" charset="0"/>
                <a:cs typeface="Tahoma"/>
              </a:rPr>
              <a:t>o</a:t>
            </a:r>
            <a:r>
              <a:rPr sz="2400" spc="-150" dirty="0">
                <a:latin typeface="Arial Nova" panose="020B0504020202020204" pitchFamily="34" charset="0"/>
                <a:cs typeface="Tahoma"/>
              </a:rPr>
              <a:t> </a:t>
            </a:r>
            <a:r>
              <a:rPr sz="2400" spc="-68" dirty="0">
                <a:latin typeface="Arial Nova" panose="020B0504020202020204" pitchFamily="34" charset="0"/>
                <a:cs typeface="Tahoma"/>
              </a:rPr>
              <a:t>explosión.</a:t>
            </a:r>
            <a:r>
              <a:rPr sz="2400" spc="-150" dirty="0">
                <a:latin typeface="Arial Nova" panose="020B0504020202020204" pitchFamily="34" charset="0"/>
                <a:cs typeface="Tahoma"/>
              </a:rPr>
              <a:t> </a:t>
            </a:r>
            <a:r>
              <a:rPr sz="2400" spc="-59" dirty="0">
                <a:latin typeface="Arial Nova" panose="020B0504020202020204" pitchFamily="34" charset="0"/>
                <a:cs typeface="Tahoma"/>
              </a:rPr>
              <a:t>El</a:t>
            </a:r>
            <a:r>
              <a:rPr sz="2400" spc="-145" dirty="0">
                <a:latin typeface="Arial Nova" panose="020B0504020202020204" pitchFamily="34" charset="0"/>
                <a:cs typeface="Tahoma"/>
              </a:rPr>
              <a:t> </a:t>
            </a:r>
            <a:r>
              <a:rPr sz="2400" spc="-68" dirty="0">
                <a:latin typeface="Arial Nova" panose="020B0504020202020204" pitchFamily="34" charset="0"/>
                <a:cs typeface="Tahoma"/>
              </a:rPr>
              <a:t>permiso</a:t>
            </a:r>
            <a:r>
              <a:rPr sz="2400" spc="-150" dirty="0">
                <a:latin typeface="Arial Nova" panose="020B0504020202020204" pitchFamily="34" charset="0"/>
                <a:cs typeface="Tahoma"/>
              </a:rPr>
              <a:t> </a:t>
            </a:r>
            <a:r>
              <a:rPr sz="2400" spc="-113" dirty="0">
                <a:latin typeface="Arial Nova" panose="020B0504020202020204" pitchFamily="34" charset="0"/>
                <a:cs typeface="Tahoma"/>
              </a:rPr>
              <a:t>de</a:t>
            </a:r>
            <a:r>
              <a:rPr sz="2400" spc="-150" dirty="0">
                <a:latin typeface="Arial Nova" panose="020B0504020202020204" pitchFamily="34" charset="0"/>
                <a:cs typeface="Tahoma"/>
              </a:rPr>
              <a:t> </a:t>
            </a:r>
            <a:r>
              <a:rPr sz="2400" spc="-95" dirty="0">
                <a:latin typeface="Arial Nova" panose="020B0504020202020204" pitchFamily="34" charset="0"/>
                <a:cs typeface="Tahoma"/>
              </a:rPr>
              <a:t>trabajo</a:t>
            </a:r>
            <a:r>
              <a:rPr sz="2400" spc="-150" dirty="0">
                <a:latin typeface="Arial Nova" panose="020B0504020202020204" pitchFamily="34" charset="0"/>
                <a:cs typeface="Tahoma"/>
              </a:rPr>
              <a:t> </a:t>
            </a:r>
            <a:r>
              <a:rPr sz="2400" spc="-118" dirty="0">
                <a:latin typeface="Arial Nova" panose="020B0504020202020204" pitchFamily="34" charset="0"/>
                <a:cs typeface="Tahoma"/>
              </a:rPr>
              <a:t>en</a:t>
            </a:r>
            <a:r>
              <a:rPr sz="2400" spc="-145" dirty="0">
                <a:latin typeface="Arial Nova" panose="020B0504020202020204" pitchFamily="34" charset="0"/>
                <a:cs typeface="Tahoma"/>
              </a:rPr>
              <a:t> </a:t>
            </a:r>
            <a:r>
              <a:rPr sz="2400" spc="-82" dirty="0">
                <a:latin typeface="Arial Nova" panose="020B0504020202020204" pitchFamily="34" charset="0"/>
                <a:cs typeface="Tahoma"/>
              </a:rPr>
              <a:t>caliente</a:t>
            </a:r>
            <a:r>
              <a:rPr sz="2400" spc="-150" dirty="0">
                <a:latin typeface="Arial Nova" panose="020B0504020202020204" pitchFamily="34" charset="0"/>
                <a:cs typeface="Tahoma"/>
              </a:rPr>
              <a:t> </a:t>
            </a:r>
            <a:r>
              <a:rPr sz="2400" spc="-95" dirty="0">
                <a:latin typeface="Arial Nova" panose="020B0504020202020204" pitchFamily="34" charset="0"/>
                <a:cs typeface="Tahoma"/>
              </a:rPr>
              <a:t>tiene </a:t>
            </a:r>
            <a:r>
              <a:rPr sz="2400" spc="-499" dirty="0">
                <a:latin typeface="Arial Nova" panose="020B0504020202020204" pitchFamily="34" charset="0"/>
                <a:cs typeface="Tahoma"/>
              </a:rPr>
              <a:t> </a:t>
            </a:r>
            <a:r>
              <a:rPr sz="2400" spc="-109" dirty="0">
                <a:latin typeface="Arial Nova" panose="020B0504020202020204" pitchFamily="34" charset="0"/>
                <a:cs typeface="Tahoma"/>
              </a:rPr>
              <a:t>una</a:t>
            </a:r>
            <a:r>
              <a:rPr sz="2400" spc="-154" dirty="0">
                <a:latin typeface="Arial Nova" panose="020B0504020202020204" pitchFamily="34" charset="0"/>
                <a:cs typeface="Tahoma"/>
              </a:rPr>
              <a:t> </a:t>
            </a:r>
            <a:r>
              <a:rPr sz="2400" spc="-82" dirty="0">
                <a:latin typeface="Arial Nova" panose="020B0504020202020204" pitchFamily="34" charset="0"/>
                <a:cs typeface="Tahoma"/>
              </a:rPr>
              <a:t>validez</a:t>
            </a:r>
            <a:r>
              <a:rPr sz="2400" spc="-150" dirty="0">
                <a:latin typeface="Arial Nova" panose="020B0504020202020204" pitchFamily="34" charset="0"/>
                <a:cs typeface="Tahoma"/>
              </a:rPr>
              <a:t> </a:t>
            </a:r>
            <a:r>
              <a:rPr sz="2400" spc="-68" dirty="0">
                <a:latin typeface="Arial Nova" panose="020B0504020202020204" pitchFamily="34" charset="0"/>
                <a:cs typeface="Tahoma"/>
              </a:rPr>
              <a:t>por</a:t>
            </a:r>
            <a:r>
              <a:rPr sz="2400" spc="-154" dirty="0">
                <a:latin typeface="Arial Nova" panose="020B0504020202020204" pitchFamily="34" charset="0"/>
                <a:cs typeface="Tahoma"/>
              </a:rPr>
              <a:t> </a:t>
            </a:r>
            <a:r>
              <a:rPr sz="2400" spc="-82" dirty="0">
                <a:latin typeface="Arial Nova" panose="020B0504020202020204" pitchFamily="34" charset="0"/>
                <a:cs typeface="Tahoma"/>
              </a:rPr>
              <a:t>turno</a:t>
            </a:r>
            <a:r>
              <a:rPr sz="2400" spc="-150" dirty="0">
                <a:latin typeface="Arial Nova" panose="020B0504020202020204" pitchFamily="34" charset="0"/>
                <a:cs typeface="Tahoma"/>
              </a:rPr>
              <a:t> </a:t>
            </a:r>
            <a:r>
              <a:rPr sz="2400" spc="-113" dirty="0">
                <a:latin typeface="Arial Nova" panose="020B0504020202020204" pitchFamily="34" charset="0"/>
                <a:cs typeface="Tahoma"/>
              </a:rPr>
              <a:t>de</a:t>
            </a:r>
            <a:r>
              <a:rPr sz="2400" spc="-154" dirty="0">
                <a:latin typeface="Arial Nova" panose="020B0504020202020204" pitchFamily="34" charset="0"/>
                <a:cs typeface="Tahoma"/>
              </a:rPr>
              <a:t> </a:t>
            </a:r>
            <a:r>
              <a:rPr sz="2400" spc="-95" dirty="0">
                <a:latin typeface="Arial Nova" panose="020B0504020202020204" pitchFamily="34" charset="0"/>
                <a:cs typeface="Tahoma"/>
              </a:rPr>
              <a:t>trabajo,</a:t>
            </a:r>
            <a:r>
              <a:rPr sz="2400" spc="-150" dirty="0">
                <a:latin typeface="Arial Nova" panose="020B0504020202020204" pitchFamily="34" charset="0"/>
                <a:cs typeface="Tahoma"/>
              </a:rPr>
              <a:t> </a:t>
            </a:r>
            <a:r>
              <a:rPr sz="2400" spc="-82" dirty="0">
                <a:latin typeface="Arial Nova" panose="020B0504020202020204" pitchFamily="34" charset="0"/>
                <a:cs typeface="Tahoma"/>
              </a:rPr>
              <a:t>luego</a:t>
            </a:r>
            <a:r>
              <a:rPr sz="2400" spc="-150" dirty="0">
                <a:latin typeface="Arial Nova" panose="020B0504020202020204" pitchFamily="34" charset="0"/>
                <a:cs typeface="Tahoma"/>
              </a:rPr>
              <a:t> </a:t>
            </a:r>
            <a:r>
              <a:rPr sz="2400" spc="-113" dirty="0">
                <a:latin typeface="Arial Nova" panose="020B0504020202020204" pitchFamily="34" charset="0"/>
                <a:cs typeface="Tahoma"/>
              </a:rPr>
              <a:t>de</a:t>
            </a:r>
            <a:r>
              <a:rPr sz="2400" spc="-154" dirty="0">
                <a:latin typeface="Arial Nova" panose="020B0504020202020204" pitchFamily="34" charset="0"/>
                <a:cs typeface="Tahoma"/>
              </a:rPr>
              <a:t> </a:t>
            </a:r>
            <a:r>
              <a:rPr sz="2400" spc="-41" dirty="0">
                <a:latin typeface="Arial Nova" panose="020B0504020202020204" pitchFamily="34" charset="0"/>
                <a:cs typeface="Tahoma"/>
              </a:rPr>
              <a:t>lo</a:t>
            </a:r>
            <a:r>
              <a:rPr sz="2400" spc="-150" dirty="0">
                <a:latin typeface="Arial Nova" panose="020B0504020202020204" pitchFamily="34" charset="0"/>
                <a:cs typeface="Tahoma"/>
              </a:rPr>
              <a:t> </a:t>
            </a:r>
            <a:r>
              <a:rPr sz="2400" spc="-68" dirty="0">
                <a:latin typeface="Arial Nova" panose="020B0504020202020204" pitchFamily="34" charset="0"/>
                <a:cs typeface="Tahoma"/>
              </a:rPr>
              <a:t>cual</a:t>
            </a:r>
            <a:r>
              <a:rPr sz="2400" spc="-154" dirty="0">
                <a:latin typeface="Arial Nova" panose="020B0504020202020204" pitchFamily="34" charset="0"/>
                <a:cs typeface="Tahoma"/>
              </a:rPr>
              <a:t> </a:t>
            </a:r>
            <a:r>
              <a:rPr sz="2400" spc="-113" dirty="0">
                <a:latin typeface="Arial Nova" panose="020B0504020202020204" pitchFamily="34" charset="0"/>
                <a:cs typeface="Tahoma"/>
              </a:rPr>
              <a:t>debe</a:t>
            </a:r>
            <a:r>
              <a:rPr sz="2400" spc="-150" dirty="0">
                <a:latin typeface="Arial Nova" panose="020B0504020202020204" pitchFamily="34" charset="0"/>
                <a:cs typeface="Tahoma"/>
              </a:rPr>
              <a:t> </a:t>
            </a:r>
            <a:r>
              <a:rPr sz="2400" spc="-86" dirty="0">
                <a:latin typeface="Arial Nova" panose="020B0504020202020204" pitchFamily="34" charset="0"/>
                <a:cs typeface="Tahoma"/>
              </a:rPr>
              <a:t>renovarse.</a:t>
            </a:r>
            <a:r>
              <a:rPr sz="2400" spc="-150" dirty="0">
                <a:latin typeface="Arial Nova" panose="020B0504020202020204" pitchFamily="34" charset="0"/>
                <a:cs typeface="Tahoma"/>
              </a:rPr>
              <a:t> </a:t>
            </a:r>
            <a:r>
              <a:rPr sz="2400" spc="-109" dirty="0">
                <a:latin typeface="Arial Nova" panose="020B0504020202020204" pitchFamily="34" charset="0"/>
                <a:cs typeface="Tahoma"/>
              </a:rPr>
              <a:t>Cada</a:t>
            </a:r>
            <a:r>
              <a:rPr sz="2400" spc="-154" dirty="0">
                <a:latin typeface="Arial Nova" panose="020B0504020202020204" pitchFamily="34" charset="0"/>
                <a:cs typeface="Tahoma"/>
              </a:rPr>
              <a:t> </a:t>
            </a:r>
            <a:r>
              <a:rPr sz="2400" spc="-68" dirty="0">
                <a:latin typeface="Arial Nova" panose="020B0504020202020204" pitchFamily="34" charset="0"/>
                <a:cs typeface="Tahoma"/>
              </a:rPr>
              <a:t>permiso</a:t>
            </a:r>
            <a:r>
              <a:rPr sz="2400" spc="-150" dirty="0">
                <a:latin typeface="Arial Nova" panose="020B0504020202020204" pitchFamily="34" charset="0"/>
                <a:cs typeface="Tahoma"/>
              </a:rPr>
              <a:t> </a:t>
            </a:r>
            <a:r>
              <a:rPr sz="2400" spc="-113" dirty="0">
                <a:latin typeface="Arial Nova" panose="020B0504020202020204" pitchFamily="34" charset="0"/>
                <a:cs typeface="Tahoma"/>
              </a:rPr>
              <a:t>debe</a:t>
            </a:r>
            <a:r>
              <a:rPr sz="2400" spc="-154" dirty="0">
                <a:latin typeface="Arial Nova" panose="020B0504020202020204" pitchFamily="34" charset="0"/>
                <a:cs typeface="Tahoma"/>
              </a:rPr>
              <a:t> </a:t>
            </a:r>
            <a:r>
              <a:rPr sz="2400" spc="-63" dirty="0">
                <a:latin typeface="Arial Nova" panose="020B0504020202020204" pitchFamily="34" charset="0"/>
                <a:cs typeface="Tahoma"/>
              </a:rPr>
              <a:t>ser</a:t>
            </a:r>
            <a:r>
              <a:rPr sz="2400" spc="-150" dirty="0">
                <a:latin typeface="Arial Nova" panose="020B0504020202020204" pitchFamily="34" charset="0"/>
                <a:cs typeface="Tahoma"/>
              </a:rPr>
              <a:t> </a:t>
            </a:r>
            <a:r>
              <a:rPr sz="2400" spc="-63" dirty="0">
                <a:latin typeface="Arial Nova" panose="020B0504020202020204" pitchFamily="34" charset="0"/>
                <a:cs typeface="Tahoma"/>
              </a:rPr>
              <a:t>especíﬁco</a:t>
            </a:r>
            <a:r>
              <a:rPr sz="2400" spc="-150" dirty="0">
                <a:latin typeface="Arial Nova" panose="020B0504020202020204" pitchFamily="34" charset="0"/>
                <a:cs typeface="Tahoma"/>
              </a:rPr>
              <a:t> </a:t>
            </a:r>
            <a:r>
              <a:rPr sz="2400" spc="-100" dirty="0">
                <a:latin typeface="Arial Nova" panose="020B0504020202020204" pitchFamily="34" charset="0"/>
                <a:cs typeface="Tahoma"/>
              </a:rPr>
              <a:t>para</a:t>
            </a:r>
            <a:r>
              <a:rPr sz="2400" spc="-154" dirty="0">
                <a:latin typeface="Arial Nova" panose="020B0504020202020204" pitchFamily="34" charset="0"/>
                <a:cs typeface="Tahoma"/>
              </a:rPr>
              <a:t> </a:t>
            </a:r>
            <a:r>
              <a:rPr sz="2400" spc="-95" dirty="0">
                <a:latin typeface="Arial Nova" panose="020B0504020202020204" pitchFamily="34" charset="0"/>
                <a:cs typeface="Tahoma"/>
              </a:rPr>
              <a:t>cada </a:t>
            </a:r>
            <a:r>
              <a:rPr sz="2400" spc="-499" dirty="0">
                <a:latin typeface="Arial Nova" panose="020B0504020202020204" pitchFamily="34" charset="0"/>
                <a:cs typeface="Tahoma"/>
              </a:rPr>
              <a:t> </a:t>
            </a:r>
            <a:r>
              <a:rPr sz="2400" spc="-95" dirty="0">
                <a:latin typeface="Arial Nova" panose="020B0504020202020204" pitchFamily="34" charset="0"/>
                <a:cs typeface="Tahoma"/>
              </a:rPr>
              <a:t>trabajo</a:t>
            </a:r>
            <a:r>
              <a:rPr sz="2400" spc="-268" dirty="0">
                <a:latin typeface="Arial Nova" panose="020B0504020202020204" pitchFamily="34" charset="0"/>
                <a:cs typeface="Tahoma"/>
              </a:rPr>
              <a:t> </a:t>
            </a:r>
            <a:r>
              <a:rPr sz="2400" spc="-118" dirty="0">
                <a:latin typeface="Arial Nova" panose="020B0504020202020204" pitchFamily="34" charset="0"/>
                <a:cs typeface="Tahoma"/>
              </a:rPr>
              <a:t>en</a:t>
            </a:r>
            <a:r>
              <a:rPr sz="2400" spc="-268" dirty="0">
                <a:latin typeface="Arial Nova" panose="020B0504020202020204" pitchFamily="34" charset="0"/>
                <a:cs typeface="Tahoma"/>
              </a:rPr>
              <a:t> </a:t>
            </a:r>
            <a:r>
              <a:rPr sz="2400" spc="-82" dirty="0">
                <a:latin typeface="Arial Nova" panose="020B0504020202020204" pitchFamily="34" charset="0"/>
                <a:cs typeface="Tahoma"/>
              </a:rPr>
              <a:t>caliente,</a:t>
            </a:r>
            <a:r>
              <a:rPr sz="2400" spc="-268" dirty="0">
                <a:latin typeface="Arial Nova" panose="020B0504020202020204" pitchFamily="34" charset="0"/>
                <a:cs typeface="Tahoma"/>
              </a:rPr>
              <a:t> </a:t>
            </a:r>
            <a:r>
              <a:rPr sz="2400" spc="-86" dirty="0">
                <a:latin typeface="Arial Nova" panose="020B0504020202020204" pitchFamily="34" charset="0"/>
                <a:cs typeface="Tahoma"/>
              </a:rPr>
              <a:t>deﬁniendo</a:t>
            </a:r>
            <a:r>
              <a:rPr sz="2400" spc="-268" dirty="0">
                <a:latin typeface="Arial Nova" panose="020B0504020202020204" pitchFamily="34" charset="0"/>
                <a:cs typeface="Tahoma"/>
              </a:rPr>
              <a:t> </a:t>
            </a:r>
            <a:r>
              <a:rPr sz="2400" spc="-73" dirty="0">
                <a:latin typeface="Arial Nova" panose="020B0504020202020204" pitchFamily="34" charset="0"/>
                <a:cs typeface="Tahoma"/>
              </a:rPr>
              <a:t>el</a:t>
            </a:r>
            <a:r>
              <a:rPr sz="2400" spc="-268" dirty="0">
                <a:latin typeface="Arial Nova" panose="020B0504020202020204" pitchFamily="34" charset="0"/>
                <a:cs typeface="Tahoma"/>
              </a:rPr>
              <a:t> </a:t>
            </a:r>
            <a:r>
              <a:rPr sz="2400" spc="-113" dirty="0">
                <a:latin typeface="Arial Nova" panose="020B0504020202020204" pitchFamily="34" charset="0"/>
                <a:cs typeface="Tahoma"/>
              </a:rPr>
              <a:t>área</a:t>
            </a:r>
            <a:r>
              <a:rPr sz="2400" spc="-268" dirty="0">
                <a:latin typeface="Arial Nova" panose="020B0504020202020204" pitchFamily="34" charset="0"/>
                <a:cs typeface="Tahoma"/>
              </a:rPr>
              <a:t> </a:t>
            </a:r>
            <a:r>
              <a:rPr sz="2400" spc="-113" dirty="0">
                <a:latin typeface="Arial Nova" panose="020B0504020202020204" pitchFamily="34" charset="0"/>
                <a:cs typeface="Tahoma"/>
              </a:rPr>
              <a:t>de</a:t>
            </a:r>
            <a:r>
              <a:rPr sz="2400" spc="-268" dirty="0">
                <a:latin typeface="Arial Nova" panose="020B0504020202020204" pitchFamily="34" charset="0"/>
                <a:cs typeface="Tahoma"/>
              </a:rPr>
              <a:t> </a:t>
            </a:r>
            <a:r>
              <a:rPr sz="2400" spc="-95" dirty="0">
                <a:latin typeface="Arial Nova" panose="020B0504020202020204" pitchFamily="34" charset="0"/>
                <a:cs typeface="Tahoma"/>
              </a:rPr>
              <a:t>trabajo</a:t>
            </a:r>
            <a:r>
              <a:rPr sz="2400" spc="-268" dirty="0">
                <a:latin typeface="Arial Nova" panose="020B0504020202020204" pitchFamily="34" charset="0"/>
                <a:cs typeface="Tahoma"/>
              </a:rPr>
              <a:t> </a:t>
            </a:r>
            <a:r>
              <a:rPr sz="2400" spc="-73" dirty="0">
                <a:latin typeface="Arial Nova" panose="020B0504020202020204" pitchFamily="34" charset="0"/>
                <a:cs typeface="Tahoma"/>
              </a:rPr>
              <a:t>clara</a:t>
            </a:r>
            <a:r>
              <a:rPr sz="2400" spc="-268" dirty="0">
                <a:latin typeface="Arial Nova" panose="020B0504020202020204" pitchFamily="34" charset="0"/>
                <a:cs typeface="Tahoma"/>
              </a:rPr>
              <a:t> </a:t>
            </a:r>
            <a:r>
              <a:rPr sz="2400" spc="-136" dirty="0">
                <a:latin typeface="Arial Nova" panose="020B0504020202020204" pitchFamily="34" charset="0"/>
                <a:cs typeface="Tahoma"/>
              </a:rPr>
              <a:t>e</a:t>
            </a:r>
            <a:r>
              <a:rPr sz="2400" spc="-268" dirty="0">
                <a:latin typeface="Arial Nova" panose="020B0504020202020204" pitchFamily="34" charset="0"/>
                <a:cs typeface="Tahoma"/>
              </a:rPr>
              <a:t> </a:t>
            </a:r>
            <a:r>
              <a:rPr sz="2400" spc="-82" dirty="0" err="1">
                <a:latin typeface="Arial Nova" panose="020B0504020202020204" pitchFamily="34" charset="0"/>
                <a:cs typeface="Tahoma"/>
              </a:rPr>
              <a:t>individualmente</a:t>
            </a:r>
            <a:r>
              <a:rPr sz="2400" spc="-82" dirty="0">
                <a:latin typeface="Arial Nova" panose="020B0504020202020204" pitchFamily="34" charset="0"/>
                <a:cs typeface="Tahoma"/>
              </a:rPr>
              <a:t>.</a:t>
            </a:r>
            <a:endParaRPr sz="2400" dirty="0">
              <a:latin typeface="Arial Nova" panose="020B0504020202020204" pitchFamily="34" charset="0"/>
              <a:cs typeface="Tahoma"/>
            </a:endParaRPr>
          </a:p>
        </p:txBody>
      </p:sp>
      <p:sp>
        <p:nvSpPr>
          <p:cNvPr id="3" name="object 3"/>
          <p:cNvSpPr txBox="1">
            <a:spLocks noGrp="1"/>
          </p:cNvSpPr>
          <p:nvPr>
            <p:ph type="title"/>
          </p:nvPr>
        </p:nvSpPr>
        <p:spPr>
          <a:xfrm>
            <a:off x="334085" y="1998235"/>
            <a:ext cx="10400146" cy="873403"/>
          </a:xfrm>
          <a:prstGeom prst="rect">
            <a:avLst/>
          </a:prstGeom>
        </p:spPr>
        <p:txBody>
          <a:bodyPr vert="horz" wrap="square" lIns="0" tIns="11516" rIns="0" bIns="0" rtlCol="0" anchor="ctr">
            <a:spAutoFit/>
          </a:bodyPr>
          <a:lstStyle/>
          <a:p>
            <a:pPr marL="11516" algn="ctr">
              <a:lnSpc>
                <a:spcPct val="100000"/>
              </a:lnSpc>
              <a:spcBef>
                <a:spcPts val="91"/>
              </a:spcBef>
            </a:pPr>
            <a:r>
              <a:rPr lang="es-CL" sz="2800" b="1" dirty="0">
                <a:solidFill>
                  <a:schemeClr val="tx1"/>
                </a:solidFill>
                <a:latin typeface="Arial Nova" panose="020B0504020202020204" pitchFamily="34" charset="0"/>
              </a:rPr>
              <a:t>CONDICIONES</a:t>
            </a:r>
            <a:r>
              <a:rPr lang="es-CL" sz="2800" b="1" spc="-23" dirty="0">
                <a:solidFill>
                  <a:schemeClr val="tx1"/>
                </a:solidFill>
                <a:latin typeface="Arial Nova" panose="020B0504020202020204" pitchFamily="34" charset="0"/>
              </a:rPr>
              <a:t> </a:t>
            </a:r>
            <a:r>
              <a:rPr lang="es-CL" sz="2800" b="1" dirty="0">
                <a:solidFill>
                  <a:schemeClr val="tx1"/>
                </a:solidFill>
                <a:latin typeface="Arial Nova" panose="020B0504020202020204" pitchFamily="34" charset="0"/>
              </a:rPr>
              <a:t>GENERALES</a:t>
            </a:r>
            <a:r>
              <a:rPr lang="es-CL" sz="2800" b="1" spc="-18" dirty="0">
                <a:solidFill>
                  <a:schemeClr val="tx1"/>
                </a:solidFill>
                <a:latin typeface="Arial Nova" panose="020B0504020202020204" pitchFamily="34" charset="0"/>
              </a:rPr>
              <a:t> </a:t>
            </a:r>
            <a:r>
              <a:rPr lang="es-CL" sz="2800" b="1" dirty="0">
                <a:solidFill>
                  <a:schemeClr val="tx1"/>
                </a:solidFill>
                <a:latin typeface="Arial Nova" panose="020B0504020202020204" pitchFamily="34" charset="0"/>
              </a:rPr>
              <a:t>PARA</a:t>
            </a:r>
            <a:r>
              <a:rPr lang="es-CL" sz="2800" b="1" spc="-18" dirty="0">
                <a:solidFill>
                  <a:schemeClr val="tx1"/>
                </a:solidFill>
                <a:latin typeface="Arial Nova" panose="020B0504020202020204" pitchFamily="34" charset="0"/>
              </a:rPr>
              <a:t> </a:t>
            </a:r>
            <a:br>
              <a:rPr lang="es-CL" sz="2800" b="1" spc="-18" dirty="0">
                <a:solidFill>
                  <a:schemeClr val="tx1"/>
                </a:solidFill>
                <a:latin typeface="Arial Nova" panose="020B0504020202020204" pitchFamily="34" charset="0"/>
              </a:rPr>
            </a:br>
            <a:r>
              <a:rPr lang="es-CL" sz="2800" b="1" dirty="0">
                <a:solidFill>
                  <a:schemeClr val="tx1"/>
                </a:solidFill>
                <a:latin typeface="Arial Nova" panose="020B0504020202020204" pitchFamily="34" charset="0"/>
              </a:rPr>
              <a:t>TRABAJOS</a:t>
            </a:r>
            <a:r>
              <a:rPr lang="es-CL" sz="2800" b="1" spc="-18" dirty="0">
                <a:solidFill>
                  <a:schemeClr val="tx1"/>
                </a:solidFill>
                <a:latin typeface="Arial Nova" panose="020B0504020202020204" pitchFamily="34" charset="0"/>
              </a:rPr>
              <a:t> </a:t>
            </a:r>
            <a:r>
              <a:rPr lang="es-CL" sz="2800" b="1" spc="-5" dirty="0">
                <a:solidFill>
                  <a:schemeClr val="tx1"/>
                </a:solidFill>
                <a:latin typeface="Arial Nova" panose="020B0504020202020204" pitchFamily="34" charset="0"/>
              </a:rPr>
              <a:t>EN</a:t>
            </a:r>
            <a:r>
              <a:rPr lang="es-CL" sz="2800" b="1" spc="-18" dirty="0">
                <a:solidFill>
                  <a:schemeClr val="tx1"/>
                </a:solidFill>
                <a:latin typeface="Arial Nova" panose="020B0504020202020204" pitchFamily="34" charset="0"/>
              </a:rPr>
              <a:t> </a:t>
            </a:r>
            <a:r>
              <a:rPr lang="es-CL" sz="2800" b="1" dirty="0">
                <a:solidFill>
                  <a:schemeClr val="tx1"/>
                </a:solidFill>
                <a:latin typeface="Arial Nova" panose="020B0504020202020204" pitchFamily="34" charset="0"/>
              </a:rPr>
              <a:t>CALIENTE</a:t>
            </a:r>
          </a:p>
        </p:txBody>
      </p:sp>
      <p:sp>
        <p:nvSpPr>
          <p:cNvPr id="9" name="object 9"/>
          <p:cNvSpPr txBox="1">
            <a:spLocks noGrp="1"/>
          </p:cNvSpPr>
          <p:nvPr>
            <p:ph type="sldNum" sz="quarter" idx="12"/>
          </p:nvPr>
        </p:nvSpPr>
        <p:spPr>
          <a:prstGeom prst="rect">
            <a:avLst/>
          </a:prstGeom>
        </p:spPr>
        <p:txBody>
          <a:bodyPr vert="horz" wrap="square" lIns="0" tIns="0" rIns="0" bIns="0" rtlCol="0">
            <a:spAutoFit/>
          </a:bodyPr>
          <a:lstStyle>
            <a:defPPr>
              <a:defRPr lang="es-CL"/>
            </a:defPPr>
            <a:lvl1pPr marL="0" algn="l" defTabSz="914400" rtl="0" eaLnBrk="1" latinLnBrk="0" hangingPunct="1">
              <a:defRPr sz="1850" b="0" i="0" kern="1200">
                <a:solidFill>
                  <a:srgbClr val="231F20"/>
                </a:solidFill>
                <a:latin typeface="Arial MT"/>
                <a:ea typeface="+mn-ea"/>
                <a:cs typeface="Arial MT"/>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8100">
              <a:spcBef>
                <a:spcPts val="170"/>
              </a:spcBef>
            </a:pPr>
            <a:fld id="{81D60167-4931-47E6-BA6A-407CBD079E47}" type="slidenum">
              <a:rPr lang="es-CL" spc="-5" smtClean="0">
                <a:solidFill>
                  <a:schemeClr val="accent5">
                    <a:lumMod val="20000"/>
                    <a:lumOff val="80000"/>
                  </a:schemeClr>
                </a:solidFill>
              </a:rPr>
              <a:pPr marL="38100">
                <a:spcBef>
                  <a:spcPts val="170"/>
                </a:spcBef>
              </a:pPr>
              <a:t>1</a:t>
            </a:fld>
            <a:endParaRPr spc="-5" dirty="0">
              <a:solidFill>
                <a:schemeClr val="accent5">
                  <a:lumMod val="20000"/>
                  <a:lumOff val="80000"/>
                </a:schemeClr>
              </a:solidFill>
            </a:endParaRPr>
          </a:p>
        </p:txBody>
      </p:sp>
      <p:pic>
        <p:nvPicPr>
          <p:cNvPr id="4" name="Picture 70978">
            <a:extLst>
              <a:ext uri="{FF2B5EF4-FFF2-40B4-BE49-F238E27FC236}">
                <a16:creationId xmlns:a16="http://schemas.microsoft.com/office/drawing/2014/main" id="{41CAD4B5-693B-0976-4A45-663F0BD603BF}"/>
              </a:ext>
            </a:extLst>
          </p:cNvPr>
          <p:cNvPicPr/>
          <p:nvPr/>
        </p:nvPicPr>
        <p:blipFill>
          <a:blip r:embed="rId2">
            <a:alphaModFix/>
          </a:blip>
          <a:stretch>
            <a:fillRect/>
          </a:stretch>
        </p:blipFill>
        <p:spPr>
          <a:xfrm>
            <a:off x="10204315" y="5875506"/>
            <a:ext cx="1426372" cy="559767"/>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499FE307-EE73-EE4D-9331-8CB9DF3DCC33}"/>
              </a:ext>
            </a:extLst>
          </p:cNvPr>
          <p:cNvSpPr txBox="1"/>
          <p:nvPr/>
        </p:nvSpPr>
        <p:spPr>
          <a:xfrm>
            <a:off x="340786" y="1964353"/>
            <a:ext cx="10289309" cy="4893647"/>
          </a:xfrm>
          <a:prstGeom prst="rect">
            <a:avLst/>
          </a:prstGeom>
          <a:noFill/>
        </p:spPr>
        <p:txBody>
          <a:bodyPr wrap="square">
            <a:spAutoFit/>
          </a:bodyPr>
          <a:lstStyle/>
          <a:p>
            <a:pPr marL="221690" marR="4607" indent="-210174" algn="just">
              <a:spcBef>
                <a:spcPts val="5"/>
              </a:spcBef>
              <a:buFont typeface="Wingdings"/>
              <a:buChar char=""/>
              <a:tabLst>
                <a:tab pos="222266" algn="l"/>
              </a:tabLst>
            </a:pPr>
            <a:r>
              <a:rPr lang="es-CL" sz="2400" spc="-59" dirty="0">
                <a:latin typeface="Arial Nova" panose="020B0504020202020204" pitchFamily="34" charset="0"/>
                <a:cs typeface="Tahoma"/>
              </a:rPr>
              <a:t>El</a:t>
            </a:r>
            <a:r>
              <a:rPr lang="es-CL" sz="2400" spc="-263" dirty="0">
                <a:latin typeface="Arial Nova" panose="020B0504020202020204" pitchFamily="34" charset="0"/>
                <a:cs typeface="Tahoma"/>
              </a:rPr>
              <a:t> </a:t>
            </a:r>
            <a:r>
              <a:rPr lang="es-CL" sz="2400" spc="-59" dirty="0">
                <a:latin typeface="Arial Nova" panose="020B0504020202020204" pitchFamily="34" charset="0"/>
                <a:cs typeface="Tahoma"/>
              </a:rPr>
              <a:t>Supervisor</a:t>
            </a:r>
            <a:r>
              <a:rPr lang="es-CL" sz="2400" spc="-258" dirty="0">
                <a:latin typeface="Arial Nova" panose="020B0504020202020204" pitchFamily="34" charset="0"/>
                <a:cs typeface="Tahoma"/>
              </a:rPr>
              <a:t> </a:t>
            </a:r>
            <a:r>
              <a:rPr lang="es-CL" sz="2400" spc="-77" dirty="0">
                <a:latin typeface="Arial Nova" panose="020B0504020202020204" pitchFamily="34" charset="0"/>
                <a:cs typeface="Tahoma"/>
              </a:rPr>
              <a:t>del</a:t>
            </a:r>
            <a:r>
              <a:rPr lang="es-CL" sz="2400" spc="-258" dirty="0">
                <a:latin typeface="Arial Nova" panose="020B0504020202020204" pitchFamily="34" charset="0"/>
                <a:cs typeface="Tahoma"/>
              </a:rPr>
              <a:t> </a:t>
            </a:r>
            <a:r>
              <a:rPr lang="es-CL" sz="2400" spc="-95" dirty="0">
                <a:latin typeface="Arial Nova" panose="020B0504020202020204" pitchFamily="34" charset="0"/>
                <a:cs typeface="Tahoma"/>
              </a:rPr>
              <a:t>trabajo</a:t>
            </a:r>
            <a:r>
              <a:rPr lang="es-CL" sz="2400" spc="-258" dirty="0">
                <a:latin typeface="Arial Nova" panose="020B0504020202020204" pitchFamily="34" charset="0"/>
                <a:cs typeface="Tahoma"/>
              </a:rPr>
              <a:t> </a:t>
            </a:r>
            <a:r>
              <a:rPr lang="es-CL" sz="2400" spc="-100" dirty="0">
                <a:latin typeface="Arial Nova" panose="020B0504020202020204" pitchFamily="34" charset="0"/>
                <a:cs typeface="Tahoma"/>
              </a:rPr>
              <a:t>tomará</a:t>
            </a:r>
            <a:r>
              <a:rPr lang="es-CL" sz="2400" spc="-263" dirty="0">
                <a:latin typeface="Arial Nova" panose="020B0504020202020204" pitchFamily="34" charset="0"/>
                <a:cs typeface="Tahoma"/>
              </a:rPr>
              <a:t> </a:t>
            </a:r>
            <a:r>
              <a:rPr lang="es-CL" sz="2400" spc="-68" dirty="0">
                <a:latin typeface="Arial Nova" panose="020B0504020202020204" pitchFamily="34" charset="0"/>
                <a:cs typeface="Tahoma"/>
              </a:rPr>
              <a:t>conocimiento</a:t>
            </a:r>
            <a:r>
              <a:rPr lang="es-CL" sz="2400" spc="-258" dirty="0">
                <a:latin typeface="Arial Nova" panose="020B0504020202020204" pitchFamily="34" charset="0"/>
                <a:cs typeface="Tahoma"/>
              </a:rPr>
              <a:t> </a:t>
            </a:r>
            <a:r>
              <a:rPr lang="es-CL" sz="2400" spc="-113" dirty="0">
                <a:latin typeface="Arial Nova" panose="020B0504020202020204" pitchFamily="34" charset="0"/>
                <a:cs typeface="Tahoma"/>
              </a:rPr>
              <a:t>de</a:t>
            </a:r>
            <a:r>
              <a:rPr lang="es-CL" sz="2400" spc="-258" dirty="0">
                <a:latin typeface="Arial Nova" panose="020B0504020202020204" pitchFamily="34" charset="0"/>
                <a:cs typeface="Tahoma"/>
              </a:rPr>
              <a:t> </a:t>
            </a:r>
            <a:r>
              <a:rPr lang="es-CL" sz="2400" spc="-73" dirty="0">
                <a:latin typeface="Arial Nova" panose="020B0504020202020204" pitchFamily="34" charset="0"/>
                <a:cs typeface="Tahoma"/>
              </a:rPr>
              <a:t>la</a:t>
            </a:r>
            <a:r>
              <a:rPr lang="es-CL" sz="2400" spc="-258" dirty="0">
                <a:latin typeface="Arial Nova" panose="020B0504020202020204" pitchFamily="34" charset="0"/>
                <a:cs typeface="Tahoma"/>
              </a:rPr>
              <a:t> </a:t>
            </a:r>
            <a:r>
              <a:rPr lang="es-CL" sz="2400" spc="-68" dirty="0">
                <a:latin typeface="Arial Nova" panose="020B0504020202020204" pitchFamily="34" charset="0"/>
                <a:cs typeface="Tahoma"/>
              </a:rPr>
              <a:t>información</a:t>
            </a:r>
            <a:r>
              <a:rPr lang="es-CL" sz="2400" spc="-263" dirty="0">
                <a:latin typeface="Arial Nova" panose="020B0504020202020204" pitchFamily="34" charset="0"/>
                <a:cs typeface="Tahoma"/>
              </a:rPr>
              <a:t> </a:t>
            </a:r>
            <a:r>
              <a:rPr lang="es-CL" sz="2400" spc="-86" dirty="0">
                <a:latin typeface="Arial Nova" panose="020B0504020202020204" pitchFamily="34" charset="0"/>
                <a:cs typeface="Tahoma"/>
              </a:rPr>
              <a:t>contenida</a:t>
            </a:r>
            <a:r>
              <a:rPr lang="es-CL" sz="2400" spc="-258" dirty="0">
                <a:latin typeface="Arial Nova" panose="020B0504020202020204" pitchFamily="34" charset="0"/>
                <a:cs typeface="Tahoma"/>
              </a:rPr>
              <a:t> </a:t>
            </a:r>
            <a:r>
              <a:rPr lang="es-CL" sz="2400" spc="-118" dirty="0">
                <a:latin typeface="Arial Nova" panose="020B0504020202020204" pitchFamily="34" charset="0"/>
                <a:cs typeface="Tahoma"/>
              </a:rPr>
              <a:t>en</a:t>
            </a:r>
            <a:r>
              <a:rPr lang="es-CL" sz="2400" spc="-258" dirty="0">
                <a:latin typeface="Arial Nova" panose="020B0504020202020204" pitchFamily="34" charset="0"/>
                <a:cs typeface="Tahoma"/>
              </a:rPr>
              <a:t> </a:t>
            </a:r>
            <a:r>
              <a:rPr lang="es-CL" sz="2400" spc="-73" dirty="0">
                <a:latin typeface="Arial Nova" panose="020B0504020202020204" pitchFamily="34" charset="0"/>
                <a:cs typeface="Tahoma"/>
              </a:rPr>
              <a:t>el</a:t>
            </a:r>
            <a:r>
              <a:rPr lang="es-CL" sz="2400" spc="-258" dirty="0">
                <a:latin typeface="Arial Nova" panose="020B0504020202020204" pitchFamily="34" charset="0"/>
                <a:cs typeface="Tahoma"/>
              </a:rPr>
              <a:t> </a:t>
            </a:r>
            <a:r>
              <a:rPr lang="es-CL" sz="2400" spc="-54" dirty="0">
                <a:latin typeface="Arial Nova" panose="020B0504020202020204" pitchFamily="34" charset="0"/>
                <a:cs typeface="Tahoma"/>
              </a:rPr>
              <a:t>Permiso</a:t>
            </a:r>
            <a:r>
              <a:rPr lang="es-CL" sz="2400" spc="-263" dirty="0">
                <a:latin typeface="Arial Nova" panose="020B0504020202020204" pitchFamily="34" charset="0"/>
                <a:cs typeface="Tahoma"/>
              </a:rPr>
              <a:t> </a:t>
            </a:r>
            <a:r>
              <a:rPr lang="es-CL" sz="2400" spc="-113" dirty="0">
                <a:latin typeface="Arial Nova" panose="020B0504020202020204" pitchFamily="34" charset="0"/>
                <a:cs typeface="Tahoma"/>
              </a:rPr>
              <a:t>de</a:t>
            </a:r>
            <a:r>
              <a:rPr lang="es-CL" sz="2400" spc="-258" dirty="0">
                <a:latin typeface="Arial Nova" panose="020B0504020202020204" pitchFamily="34" charset="0"/>
                <a:cs typeface="Tahoma"/>
              </a:rPr>
              <a:t> </a:t>
            </a:r>
            <a:r>
              <a:rPr lang="es-CL" sz="2400" spc="-118" dirty="0">
                <a:latin typeface="Arial Nova" panose="020B0504020202020204" pitchFamily="34" charset="0"/>
                <a:cs typeface="Tahoma"/>
              </a:rPr>
              <a:t>Trabajo</a:t>
            </a:r>
            <a:r>
              <a:rPr lang="es-CL" sz="2400" spc="-258" dirty="0">
                <a:latin typeface="Arial Nova" panose="020B0504020202020204" pitchFamily="34" charset="0"/>
                <a:cs typeface="Tahoma"/>
              </a:rPr>
              <a:t> </a:t>
            </a:r>
            <a:r>
              <a:rPr lang="es-CL" sz="2400" spc="-118" dirty="0">
                <a:latin typeface="Arial Nova" panose="020B0504020202020204" pitchFamily="34" charset="0"/>
                <a:cs typeface="Tahoma"/>
              </a:rPr>
              <a:t>en</a:t>
            </a:r>
            <a:r>
              <a:rPr lang="es-CL" sz="2400" spc="-258" dirty="0">
                <a:latin typeface="Arial Nova" panose="020B0504020202020204" pitchFamily="34" charset="0"/>
                <a:cs typeface="Tahoma"/>
              </a:rPr>
              <a:t> </a:t>
            </a:r>
            <a:r>
              <a:rPr lang="es-CL" sz="2400" spc="-86" dirty="0">
                <a:latin typeface="Arial Nova" panose="020B0504020202020204" pitchFamily="34" charset="0"/>
                <a:cs typeface="Tahoma"/>
              </a:rPr>
              <a:t>Caliente, </a:t>
            </a:r>
            <a:r>
              <a:rPr lang="es-CL" sz="2400" spc="-499" dirty="0">
                <a:latin typeface="Arial Nova" panose="020B0504020202020204" pitchFamily="34" charset="0"/>
                <a:cs typeface="Tahoma"/>
              </a:rPr>
              <a:t> </a:t>
            </a:r>
            <a:r>
              <a:rPr lang="es-CL" sz="2400" spc="-86" dirty="0">
                <a:latin typeface="Arial Nova" panose="020B0504020202020204" pitchFamily="34" charset="0"/>
                <a:cs typeface="Tahoma"/>
              </a:rPr>
              <a:t>asegurándose </a:t>
            </a:r>
            <a:r>
              <a:rPr lang="es-CL" sz="2400" spc="-73" dirty="0">
                <a:latin typeface="Arial Nova" panose="020B0504020202020204" pitchFamily="34" charset="0"/>
                <a:cs typeface="Tahoma"/>
              </a:rPr>
              <a:t>la </a:t>
            </a:r>
            <a:r>
              <a:rPr lang="es-CL" sz="2400" spc="-77" dirty="0">
                <a:latin typeface="Arial Nova" panose="020B0504020202020204" pitchFamily="34" charset="0"/>
                <a:cs typeface="Tahoma"/>
              </a:rPr>
              <a:t>interpretación </a:t>
            </a:r>
            <a:r>
              <a:rPr lang="es-CL" sz="2400" spc="-91" dirty="0">
                <a:latin typeface="Arial Nova" panose="020B0504020202020204" pitchFamily="34" charset="0"/>
                <a:cs typeface="Tahoma"/>
              </a:rPr>
              <a:t>y </a:t>
            </a:r>
            <a:r>
              <a:rPr lang="es-CL" sz="2400" spc="-73" dirty="0">
                <a:latin typeface="Arial Nova" panose="020B0504020202020204" pitchFamily="34" charset="0"/>
                <a:cs typeface="Tahoma"/>
              </a:rPr>
              <a:t>el cumplimiento </a:t>
            </a:r>
            <a:r>
              <a:rPr lang="es-CL" sz="2400" spc="-113" dirty="0">
                <a:latin typeface="Arial Nova" panose="020B0504020202020204" pitchFamily="34" charset="0"/>
                <a:cs typeface="Tahoma"/>
              </a:rPr>
              <a:t>de </a:t>
            </a:r>
            <a:r>
              <a:rPr lang="es-CL" sz="2400" spc="-95" dirty="0">
                <a:latin typeface="Arial Nova" panose="020B0504020202020204" pitchFamily="34" charset="0"/>
                <a:cs typeface="Tahoma"/>
              </a:rPr>
              <a:t>este </a:t>
            </a:r>
            <a:r>
              <a:rPr lang="es-CL" sz="2400" spc="-68" dirty="0">
                <a:latin typeface="Arial Nova" panose="020B0504020202020204" pitchFamily="34" charset="0"/>
                <a:cs typeface="Tahoma"/>
              </a:rPr>
              <a:t>por </a:t>
            </a:r>
            <a:r>
              <a:rPr lang="es-CL" sz="2400" spc="-100" dirty="0">
                <a:latin typeface="Arial Nova" panose="020B0504020202020204" pitchFamily="34" charset="0"/>
                <a:cs typeface="Tahoma"/>
              </a:rPr>
              <a:t>parte </a:t>
            </a:r>
            <a:r>
              <a:rPr lang="es-CL" sz="2400" spc="-77" dirty="0">
                <a:latin typeface="Arial Nova" panose="020B0504020202020204" pitchFamily="34" charset="0"/>
                <a:cs typeface="Tahoma"/>
              </a:rPr>
              <a:t>del </a:t>
            </a:r>
            <a:r>
              <a:rPr lang="es-CL" sz="2400" spc="-73" dirty="0">
                <a:latin typeface="Arial Nova" panose="020B0504020202020204" pitchFamily="34" charset="0"/>
                <a:cs typeface="Tahoma"/>
              </a:rPr>
              <a:t>personal </a:t>
            </a:r>
            <a:r>
              <a:rPr lang="es-CL" sz="2400" spc="-136" dirty="0">
                <a:latin typeface="Arial Nova" panose="020B0504020202020204" pitchFamily="34" charset="0"/>
                <a:cs typeface="Tahoma"/>
              </a:rPr>
              <a:t>a </a:t>
            </a:r>
            <a:r>
              <a:rPr lang="es-CL" sz="2400" spc="-36" dirty="0">
                <a:latin typeface="Arial Nova" panose="020B0504020202020204" pitchFamily="34" charset="0"/>
                <a:cs typeface="Tahoma"/>
              </a:rPr>
              <a:t>sus </a:t>
            </a:r>
            <a:r>
              <a:rPr lang="es-CL" sz="2400" spc="-86" dirty="0">
                <a:latin typeface="Arial Nova" panose="020B0504020202020204" pitchFamily="34" charset="0"/>
                <a:cs typeface="Tahoma"/>
              </a:rPr>
              <a:t>órdenes, </a:t>
            </a:r>
            <a:r>
              <a:rPr lang="es-CL" sz="2400" spc="-100" dirty="0">
                <a:latin typeface="Arial Nova" panose="020B0504020202020204" pitchFamily="34" charset="0"/>
                <a:cs typeface="Tahoma"/>
              </a:rPr>
              <a:t>para </a:t>
            </a:r>
            <a:r>
              <a:rPr lang="es-CL" sz="2400" spc="-73" dirty="0">
                <a:latin typeface="Arial Nova" panose="020B0504020202020204" pitchFamily="34" charset="0"/>
                <a:cs typeface="Tahoma"/>
              </a:rPr>
              <a:t>la </a:t>
            </a:r>
            <a:r>
              <a:rPr lang="es-CL" sz="2400" spc="-68" dirty="0">
                <a:latin typeface="Arial Nova" panose="020B0504020202020204" pitchFamily="34" charset="0"/>
                <a:cs typeface="Tahoma"/>
              </a:rPr>
              <a:t> </a:t>
            </a:r>
            <a:r>
              <a:rPr lang="es-CL" sz="2400" spc="-63" dirty="0">
                <a:latin typeface="Arial Nova" panose="020B0504020202020204" pitchFamily="34" charset="0"/>
                <a:cs typeface="Tahoma"/>
              </a:rPr>
              <a:t>concreción</a:t>
            </a:r>
            <a:r>
              <a:rPr lang="es-CL" sz="2400" spc="-268" dirty="0">
                <a:latin typeface="Arial Nova" panose="020B0504020202020204" pitchFamily="34" charset="0"/>
                <a:cs typeface="Tahoma"/>
              </a:rPr>
              <a:t> </a:t>
            </a:r>
            <a:r>
              <a:rPr lang="es-CL" sz="2400" spc="-118" dirty="0">
                <a:latin typeface="Arial Nova" panose="020B0504020202020204" pitchFamily="34" charset="0"/>
                <a:cs typeface="Tahoma"/>
              </a:rPr>
              <a:t>en</a:t>
            </a:r>
            <a:r>
              <a:rPr lang="es-CL" sz="2400" spc="-268" dirty="0">
                <a:latin typeface="Arial Nova" panose="020B0504020202020204" pitchFamily="34" charset="0"/>
                <a:cs typeface="Tahoma"/>
              </a:rPr>
              <a:t> </a:t>
            </a:r>
            <a:r>
              <a:rPr lang="es-CL" sz="2400" spc="-86" dirty="0">
                <a:latin typeface="Arial Nova" panose="020B0504020202020204" pitchFamily="34" charset="0"/>
                <a:cs typeface="Tahoma"/>
              </a:rPr>
              <a:t>forma</a:t>
            </a:r>
            <a:r>
              <a:rPr lang="es-CL" sz="2400" spc="-268" dirty="0">
                <a:latin typeface="Arial Nova" panose="020B0504020202020204" pitchFamily="34" charset="0"/>
                <a:cs typeface="Tahoma"/>
              </a:rPr>
              <a:t> </a:t>
            </a:r>
            <a:r>
              <a:rPr lang="es-CL" sz="2400" spc="-86" dirty="0">
                <a:latin typeface="Arial Nova" panose="020B0504020202020204" pitchFamily="34" charset="0"/>
                <a:cs typeface="Tahoma"/>
              </a:rPr>
              <a:t>segura</a:t>
            </a:r>
            <a:r>
              <a:rPr lang="es-CL" sz="2400" spc="-268" dirty="0">
                <a:latin typeface="Arial Nova" panose="020B0504020202020204" pitchFamily="34" charset="0"/>
                <a:cs typeface="Tahoma"/>
              </a:rPr>
              <a:t> </a:t>
            </a:r>
            <a:r>
              <a:rPr lang="es-CL" sz="2400" spc="-113" dirty="0">
                <a:latin typeface="Arial Nova" panose="020B0504020202020204" pitchFamily="34" charset="0"/>
                <a:cs typeface="Tahoma"/>
              </a:rPr>
              <a:t>de</a:t>
            </a:r>
            <a:r>
              <a:rPr lang="es-CL" sz="2400" spc="-268" dirty="0">
                <a:latin typeface="Arial Nova" panose="020B0504020202020204" pitchFamily="34" charset="0"/>
                <a:cs typeface="Tahoma"/>
              </a:rPr>
              <a:t> </a:t>
            </a:r>
            <a:r>
              <a:rPr lang="es-CL" sz="2400" spc="-50" dirty="0">
                <a:latin typeface="Arial Nova" panose="020B0504020202020204" pitchFamily="34" charset="0"/>
                <a:cs typeface="Tahoma"/>
              </a:rPr>
              <a:t>las</a:t>
            </a:r>
            <a:r>
              <a:rPr lang="es-CL" sz="2400" spc="-268" dirty="0">
                <a:latin typeface="Arial Nova" panose="020B0504020202020204" pitchFamily="34" charset="0"/>
                <a:cs typeface="Tahoma"/>
              </a:rPr>
              <a:t> </a:t>
            </a:r>
            <a:r>
              <a:rPr lang="es-CL" sz="2400" spc="-91" dirty="0">
                <a:latin typeface="Arial Nova" panose="020B0504020202020204" pitchFamily="34" charset="0"/>
                <a:cs typeface="Tahoma"/>
              </a:rPr>
              <a:t>tareas</a:t>
            </a:r>
            <a:r>
              <a:rPr lang="es-CL" sz="2400" spc="-268" dirty="0">
                <a:latin typeface="Arial Nova" panose="020B0504020202020204" pitchFamily="34" charset="0"/>
                <a:cs typeface="Tahoma"/>
              </a:rPr>
              <a:t> </a:t>
            </a:r>
            <a:r>
              <a:rPr lang="es-CL" sz="2400" spc="-95" dirty="0">
                <a:latin typeface="Arial Nova" panose="020B0504020202020204" pitchFamily="34" charset="0"/>
                <a:cs typeface="Tahoma"/>
              </a:rPr>
              <a:t>encomendadas.</a:t>
            </a:r>
            <a:br>
              <a:rPr lang="es-CL" sz="2400" spc="-95" dirty="0">
                <a:latin typeface="Arial Nova" panose="020B0504020202020204" pitchFamily="34" charset="0"/>
                <a:cs typeface="Tahoma"/>
              </a:rPr>
            </a:br>
            <a:endParaRPr lang="es-CL" sz="2400" dirty="0">
              <a:latin typeface="Arial Nova" panose="020B0504020202020204" pitchFamily="34" charset="0"/>
              <a:cs typeface="Tahoma"/>
            </a:endParaRPr>
          </a:p>
          <a:p>
            <a:pPr marL="221690" marR="4607" indent="-210174" algn="just">
              <a:buFont typeface="Wingdings"/>
              <a:buChar char=""/>
              <a:tabLst>
                <a:tab pos="222266" algn="l"/>
              </a:tabLst>
            </a:pPr>
            <a:r>
              <a:rPr lang="es-CL" sz="2400" spc="-59" dirty="0">
                <a:latin typeface="Arial Nova" panose="020B0504020202020204" pitchFamily="34" charset="0"/>
                <a:cs typeface="Tahoma"/>
              </a:rPr>
              <a:t>El</a:t>
            </a:r>
            <a:r>
              <a:rPr lang="es-CL" sz="2400" spc="-258" dirty="0">
                <a:latin typeface="Arial Nova" panose="020B0504020202020204" pitchFamily="34" charset="0"/>
                <a:cs typeface="Tahoma"/>
              </a:rPr>
              <a:t> </a:t>
            </a:r>
            <a:r>
              <a:rPr lang="es-CL" sz="2400" spc="-59" dirty="0">
                <a:latin typeface="Arial Nova" panose="020B0504020202020204" pitchFamily="34" charset="0"/>
                <a:cs typeface="Tahoma"/>
              </a:rPr>
              <a:t>supervisor</a:t>
            </a:r>
            <a:r>
              <a:rPr lang="es-CL" sz="2400" spc="-254" dirty="0">
                <a:latin typeface="Arial Nova" panose="020B0504020202020204" pitchFamily="34" charset="0"/>
                <a:cs typeface="Tahoma"/>
              </a:rPr>
              <a:t> </a:t>
            </a:r>
            <a:r>
              <a:rPr lang="es-CL" sz="2400" spc="-77" dirty="0">
                <a:latin typeface="Arial Nova" panose="020B0504020202020204" pitchFamily="34" charset="0"/>
                <a:cs typeface="Tahoma"/>
              </a:rPr>
              <a:t>del</a:t>
            </a:r>
            <a:r>
              <a:rPr lang="es-CL" sz="2400" spc="-258" dirty="0">
                <a:latin typeface="Arial Nova" panose="020B0504020202020204" pitchFamily="34" charset="0"/>
                <a:cs typeface="Tahoma"/>
              </a:rPr>
              <a:t> </a:t>
            </a:r>
            <a:r>
              <a:rPr lang="es-CL" sz="2400" spc="-95" dirty="0">
                <a:latin typeface="Arial Nova" panose="020B0504020202020204" pitchFamily="34" charset="0"/>
                <a:cs typeface="Tahoma"/>
              </a:rPr>
              <a:t>trabajo</a:t>
            </a:r>
            <a:r>
              <a:rPr lang="es-CL" sz="2400" spc="-254" dirty="0">
                <a:latin typeface="Arial Nova" panose="020B0504020202020204" pitchFamily="34" charset="0"/>
                <a:cs typeface="Tahoma"/>
              </a:rPr>
              <a:t> </a:t>
            </a:r>
            <a:r>
              <a:rPr lang="es-CL" sz="2400" spc="-73" dirty="0">
                <a:latin typeface="Arial Nova" panose="020B0504020202020204" pitchFamily="34" charset="0"/>
                <a:cs typeface="Tahoma"/>
              </a:rPr>
              <a:t>es</a:t>
            </a:r>
            <a:r>
              <a:rPr lang="es-CL" sz="2400" spc="-258" dirty="0">
                <a:latin typeface="Arial Nova" panose="020B0504020202020204" pitchFamily="34" charset="0"/>
                <a:cs typeface="Tahoma"/>
              </a:rPr>
              <a:t> </a:t>
            </a:r>
            <a:r>
              <a:rPr lang="es-CL" sz="2400" spc="-77" dirty="0">
                <a:latin typeface="Arial Nova" panose="020B0504020202020204" pitchFamily="34" charset="0"/>
                <a:cs typeface="Tahoma"/>
              </a:rPr>
              <a:t>responsable</a:t>
            </a:r>
            <a:r>
              <a:rPr lang="es-CL" sz="2400" spc="-254" dirty="0">
                <a:latin typeface="Arial Nova" panose="020B0504020202020204" pitchFamily="34" charset="0"/>
                <a:cs typeface="Tahoma"/>
              </a:rPr>
              <a:t> </a:t>
            </a:r>
            <a:r>
              <a:rPr lang="es-CL" sz="2400" spc="-113" dirty="0">
                <a:latin typeface="Arial Nova" panose="020B0504020202020204" pitchFamily="34" charset="0"/>
                <a:cs typeface="Tahoma"/>
              </a:rPr>
              <a:t>de</a:t>
            </a:r>
            <a:r>
              <a:rPr lang="es-CL" sz="2400" spc="-258" dirty="0">
                <a:latin typeface="Arial Nova" panose="020B0504020202020204" pitchFamily="34" charset="0"/>
                <a:cs typeface="Tahoma"/>
              </a:rPr>
              <a:t> </a:t>
            </a:r>
            <a:r>
              <a:rPr lang="es-CL" sz="2400" spc="-77" dirty="0">
                <a:latin typeface="Arial Nova" panose="020B0504020202020204" pitchFamily="34" charset="0"/>
                <a:cs typeface="Tahoma"/>
              </a:rPr>
              <a:t>designar</a:t>
            </a:r>
            <a:r>
              <a:rPr lang="es-CL" sz="2400" spc="-254" dirty="0">
                <a:latin typeface="Arial Nova" panose="020B0504020202020204" pitchFamily="34" charset="0"/>
                <a:cs typeface="Tahoma"/>
              </a:rPr>
              <a:t> </a:t>
            </a:r>
            <a:r>
              <a:rPr lang="es-CL" sz="2400" spc="-136" dirty="0">
                <a:latin typeface="Arial Nova" panose="020B0504020202020204" pitchFamily="34" charset="0"/>
                <a:cs typeface="Tahoma"/>
              </a:rPr>
              <a:t>a</a:t>
            </a:r>
            <a:r>
              <a:rPr lang="es-CL" sz="2400" spc="-258" dirty="0">
                <a:latin typeface="Arial Nova" panose="020B0504020202020204" pitchFamily="34" charset="0"/>
                <a:cs typeface="Tahoma"/>
              </a:rPr>
              <a:t> </a:t>
            </a:r>
            <a:r>
              <a:rPr lang="es-CL" sz="2400" spc="-109" dirty="0">
                <a:latin typeface="Arial Nova" panose="020B0504020202020204" pitchFamily="34" charset="0"/>
                <a:cs typeface="Tahoma"/>
              </a:rPr>
              <a:t>una</a:t>
            </a:r>
            <a:r>
              <a:rPr lang="es-CL" sz="2400" spc="-254" dirty="0">
                <a:latin typeface="Arial Nova" panose="020B0504020202020204" pitchFamily="34" charset="0"/>
                <a:cs typeface="Tahoma"/>
              </a:rPr>
              <a:t> </a:t>
            </a:r>
            <a:r>
              <a:rPr lang="es-CL" sz="2400" spc="-82" dirty="0">
                <a:latin typeface="Arial Nova" panose="020B0504020202020204" pitchFamily="34" charset="0"/>
                <a:cs typeface="Tahoma"/>
              </a:rPr>
              <a:t>persona</a:t>
            </a:r>
            <a:r>
              <a:rPr lang="es-CL" sz="2400" spc="-258" dirty="0">
                <a:latin typeface="Arial Nova" panose="020B0504020202020204" pitchFamily="34" charset="0"/>
                <a:cs typeface="Tahoma"/>
              </a:rPr>
              <a:t> </a:t>
            </a:r>
            <a:r>
              <a:rPr lang="es-CL" sz="2400" spc="-68" dirty="0">
                <a:latin typeface="Arial Nova" panose="020B0504020202020204" pitchFamily="34" charset="0"/>
                <a:cs typeface="Tahoma"/>
              </a:rPr>
              <a:t>como</a:t>
            </a:r>
            <a:r>
              <a:rPr lang="es-CL" sz="2400" spc="-254" dirty="0">
                <a:latin typeface="Arial Nova" panose="020B0504020202020204" pitchFamily="34" charset="0"/>
                <a:cs typeface="Tahoma"/>
              </a:rPr>
              <a:t> </a:t>
            </a:r>
            <a:r>
              <a:rPr lang="es-CL" sz="2400" spc="-68" dirty="0">
                <a:latin typeface="Arial Nova" panose="020B0504020202020204" pitchFamily="34" charset="0"/>
                <a:cs typeface="Tahoma"/>
              </a:rPr>
              <a:t>vigía</a:t>
            </a:r>
            <a:r>
              <a:rPr lang="es-CL" sz="2400" spc="-258" dirty="0">
                <a:latin typeface="Arial Nova" panose="020B0504020202020204" pitchFamily="34" charset="0"/>
                <a:cs typeface="Tahoma"/>
              </a:rPr>
              <a:t> </a:t>
            </a:r>
            <a:r>
              <a:rPr lang="es-CL" sz="2400" spc="-113" dirty="0">
                <a:latin typeface="Arial Nova" panose="020B0504020202020204" pitchFamily="34" charset="0"/>
                <a:cs typeface="Tahoma"/>
              </a:rPr>
              <a:t>de</a:t>
            </a:r>
            <a:r>
              <a:rPr lang="es-CL" sz="2400" spc="-254" dirty="0">
                <a:latin typeface="Arial Nova" panose="020B0504020202020204" pitchFamily="34" charset="0"/>
                <a:cs typeface="Tahoma"/>
              </a:rPr>
              <a:t> </a:t>
            </a:r>
            <a:r>
              <a:rPr lang="es-CL" sz="2400" spc="-91" dirty="0">
                <a:latin typeface="Arial Nova" panose="020B0504020202020204" pitchFamily="34" charset="0"/>
                <a:cs typeface="Tahoma"/>
              </a:rPr>
              <a:t>fuego</a:t>
            </a:r>
            <a:r>
              <a:rPr lang="es-CL" sz="2400" spc="-258" dirty="0">
                <a:latin typeface="Arial Nova" panose="020B0504020202020204" pitchFamily="34" charset="0"/>
                <a:cs typeface="Tahoma"/>
              </a:rPr>
              <a:t> </a:t>
            </a:r>
            <a:r>
              <a:rPr lang="es-CL" sz="2400" spc="-100" dirty="0">
                <a:latin typeface="Arial Nova" panose="020B0504020202020204" pitchFamily="34" charset="0"/>
                <a:cs typeface="Tahoma"/>
              </a:rPr>
              <a:t>durante</a:t>
            </a:r>
            <a:r>
              <a:rPr lang="es-CL" sz="2400" spc="-254" dirty="0">
                <a:latin typeface="Arial Nova" panose="020B0504020202020204" pitchFamily="34" charset="0"/>
                <a:cs typeface="Tahoma"/>
              </a:rPr>
              <a:t> </a:t>
            </a:r>
            <a:r>
              <a:rPr lang="es-CL" sz="2400" spc="-82" dirty="0">
                <a:latin typeface="Arial Nova" panose="020B0504020202020204" pitchFamily="34" charset="0"/>
                <a:cs typeface="Tahoma"/>
              </a:rPr>
              <a:t>todo</a:t>
            </a:r>
            <a:r>
              <a:rPr lang="es-CL" sz="2400" spc="-254" dirty="0">
                <a:latin typeface="Arial Nova" panose="020B0504020202020204" pitchFamily="34" charset="0"/>
                <a:cs typeface="Tahoma"/>
              </a:rPr>
              <a:t> </a:t>
            </a:r>
            <a:r>
              <a:rPr lang="es-CL" sz="2400" spc="-73" dirty="0">
                <a:latin typeface="Arial Nova" panose="020B0504020202020204" pitchFamily="34" charset="0"/>
                <a:cs typeface="Tahoma"/>
              </a:rPr>
              <a:t>el</a:t>
            </a:r>
            <a:r>
              <a:rPr lang="es-CL" sz="2400" spc="-258" dirty="0">
                <a:latin typeface="Arial Nova" panose="020B0504020202020204" pitchFamily="34" charset="0"/>
                <a:cs typeface="Tahoma"/>
              </a:rPr>
              <a:t> </a:t>
            </a:r>
            <a:r>
              <a:rPr lang="es-CL" sz="2400" spc="-95" dirty="0">
                <a:latin typeface="Arial Nova" panose="020B0504020202020204" pitchFamily="34" charset="0"/>
                <a:cs typeface="Tahoma"/>
              </a:rPr>
              <a:t>trabajo</a:t>
            </a:r>
            <a:r>
              <a:rPr lang="es-CL" sz="2400" spc="-254" dirty="0">
                <a:latin typeface="Arial Nova" panose="020B0504020202020204" pitchFamily="34" charset="0"/>
                <a:cs typeface="Tahoma"/>
              </a:rPr>
              <a:t> </a:t>
            </a:r>
            <a:r>
              <a:rPr lang="es-CL" sz="2400" spc="-91" dirty="0">
                <a:latin typeface="Arial Nova" panose="020B0504020202020204" pitchFamily="34" charset="0"/>
                <a:cs typeface="Tahoma"/>
              </a:rPr>
              <a:t>y </a:t>
            </a:r>
            <a:r>
              <a:rPr lang="es-CL" sz="2400" spc="-503" dirty="0">
                <a:latin typeface="Arial Nova" panose="020B0504020202020204" pitchFamily="34" charset="0"/>
                <a:cs typeface="Tahoma"/>
              </a:rPr>
              <a:t> </a:t>
            </a:r>
            <a:r>
              <a:rPr lang="es-CL" sz="2400" spc="-95" dirty="0">
                <a:latin typeface="Arial Nova" panose="020B0504020202020204" pitchFamily="34" charset="0"/>
                <a:cs typeface="Tahoma"/>
              </a:rPr>
              <a:t>hasta</a:t>
            </a:r>
            <a:r>
              <a:rPr lang="es-CL" sz="2400" spc="-268" dirty="0">
                <a:latin typeface="Arial Nova" panose="020B0504020202020204" pitchFamily="34" charset="0"/>
                <a:cs typeface="Tahoma"/>
              </a:rPr>
              <a:t> </a:t>
            </a:r>
            <a:r>
              <a:rPr lang="es-CL" sz="2400" spc="-109" dirty="0">
                <a:latin typeface="Arial Nova" panose="020B0504020202020204" pitchFamily="34" charset="0"/>
                <a:cs typeface="Tahoma"/>
              </a:rPr>
              <a:t>una</a:t>
            </a:r>
            <a:r>
              <a:rPr lang="es-CL" sz="2400" spc="-268" dirty="0">
                <a:latin typeface="Arial Nova" panose="020B0504020202020204" pitchFamily="34" charset="0"/>
                <a:cs typeface="Tahoma"/>
              </a:rPr>
              <a:t> </a:t>
            </a:r>
            <a:r>
              <a:rPr lang="es-CL" sz="2400" spc="-86" dirty="0">
                <a:latin typeface="Arial Nova" panose="020B0504020202020204" pitchFamily="34" charset="0"/>
                <a:cs typeface="Tahoma"/>
              </a:rPr>
              <a:t>hora</a:t>
            </a:r>
            <a:r>
              <a:rPr lang="es-CL" sz="2400" spc="-268" dirty="0">
                <a:latin typeface="Arial Nova" panose="020B0504020202020204" pitchFamily="34" charset="0"/>
                <a:cs typeface="Tahoma"/>
              </a:rPr>
              <a:t> </a:t>
            </a:r>
            <a:r>
              <a:rPr lang="es-CL" sz="2400" spc="-82" dirty="0">
                <a:latin typeface="Arial Nova" panose="020B0504020202020204" pitchFamily="34" charset="0"/>
                <a:cs typeface="Tahoma"/>
              </a:rPr>
              <a:t>luego</a:t>
            </a:r>
            <a:r>
              <a:rPr lang="es-CL" sz="2400" spc="-268" dirty="0">
                <a:latin typeface="Arial Nova" panose="020B0504020202020204" pitchFamily="34" charset="0"/>
                <a:cs typeface="Tahoma"/>
              </a:rPr>
              <a:t> </a:t>
            </a:r>
            <a:r>
              <a:rPr lang="es-CL" sz="2400" spc="-113" dirty="0">
                <a:latin typeface="Arial Nova" panose="020B0504020202020204" pitchFamily="34" charset="0"/>
                <a:cs typeface="Tahoma"/>
              </a:rPr>
              <a:t>de</a:t>
            </a:r>
            <a:r>
              <a:rPr lang="es-CL" sz="2400" spc="-268" dirty="0">
                <a:latin typeface="Arial Nova" panose="020B0504020202020204" pitchFamily="34" charset="0"/>
                <a:cs typeface="Tahoma"/>
              </a:rPr>
              <a:t> </a:t>
            </a:r>
            <a:r>
              <a:rPr lang="es-CL" sz="2400" spc="-59" dirty="0">
                <a:latin typeface="Arial Nova" panose="020B0504020202020204" pitchFamily="34" charset="0"/>
                <a:cs typeface="Tahoma"/>
              </a:rPr>
              <a:t>concluido</a:t>
            </a:r>
            <a:r>
              <a:rPr lang="es-CL" sz="2400" spc="-268" dirty="0">
                <a:latin typeface="Arial Nova" panose="020B0504020202020204" pitchFamily="34" charset="0"/>
                <a:cs typeface="Tahoma"/>
              </a:rPr>
              <a:t> </a:t>
            </a:r>
            <a:r>
              <a:rPr lang="es-CL" sz="2400" spc="-73" dirty="0">
                <a:latin typeface="Arial Nova" panose="020B0504020202020204" pitchFamily="34" charset="0"/>
                <a:cs typeface="Tahoma"/>
              </a:rPr>
              <a:t>el</a:t>
            </a:r>
            <a:r>
              <a:rPr lang="es-CL" sz="2400" spc="-268" dirty="0">
                <a:latin typeface="Arial Nova" panose="020B0504020202020204" pitchFamily="34" charset="0"/>
                <a:cs typeface="Tahoma"/>
              </a:rPr>
              <a:t> </a:t>
            </a:r>
            <a:r>
              <a:rPr lang="es-CL" sz="2400" spc="-95" dirty="0">
                <a:latin typeface="Arial Nova" panose="020B0504020202020204" pitchFamily="34" charset="0"/>
                <a:cs typeface="Tahoma"/>
              </a:rPr>
              <a:t>trabajo.</a:t>
            </a:r>
          </a:p>
          <a:p>
            <a:pPr marL="221690" marR="4607" indent="-210174" algn="just">
              <a:buFont typeface="Wingdings"/>
              <a:buChar char=""/>
              <a:tabLst>
                <a:tab pos="222266" algn="l"/>
              </a:tabLst>
            </a:pPr>
            <a:endParaRPr lang="es-CL" sz="2400" spc="-95" dirty="0">
              <a:latin typeface="Arial Nova" panose="020B0504020202020204" pitchFamily="34" charset="0"/>
              <a:cs typeface="Tahoma"/>
            </a:endParaRPr>
          </a:p>
          <a:p>
            <a:pPr marL="221690" marR="4607" indent="-210174" algn="just">
              <a:buFont typeface="Wingdings"/>
              <a:buChar char=""/>
              <a:tabLst>
                <a:tab pos="222266" algn="l"/>
              </a:tabLst>
            </a:pPr>
            <a:r>
              <a:rPr lang="es-CL" sz="2400" spc="-109" dirty="0">
                <a:latin typeface="Arial Nova" panose="020B0504020202020204" pitchFamily="34" charset="0"/>
                <a:cs typeface="Tahoma"/>
              </a:rPr>
              <a:t>Detener</a:t>
            </a:r>
            <a:r>
              <a:rPr lang="es-CL" sz="2400" spc="-254" dirty="0">
                <a:latin typeface="Arial Nova" panose="020B0504020202020204" pitchFamily="34" charset="0"/>
                <a:cs typeface="Tahoma"/>
              </a:rPr>
              <a:t> </a:t>
            </a:r>
            <a:r>
              <a:rPr lang="es-CL" sz="2400" spc="-73" dirty="0">
                <a:latin typeface="Arial Nova" panose="020B0504020202020204" pitchFamily="34" charset="0"/>
                <a:cs typeface="Tahoma"/>
              </a:rPr>
              <a:t>cualquier</a:t>
            </a:r>
            <a:r>
              <a:rPr lang="es-CL" sz="2400" spc="-254" dirty="0">
                <a:latin typeface="Arial Nova" panose="020B0504020202020204" pitchFamily="34" charset="0"/>
                <a:cs typeface="Tahoma"/>
              </a:rPr>
              <a:t> </a:t>
            </a:r>
            <a:r>
              <a:rPr lang="es-CL" sz="2400" spc="-95" dirty="0">
                <a:latin typeface="Arial Nova" panose="020B0504020202020204" pitchFamily="34" charset="0"/>
                <a:cs typeface="Tahoma"/>
              </a:rPr>
              <a:t>trabajo</a:t>
            </a:r>
            <a:r>
              <a:rPr lang="es-CL" sz="2400" spc="-254" dirty="0">
                <a:latin typeface="Arial Nova" panose="020B0504020202020204" pitchFamily="34" charset="0"/>
                <a:cs typeface="Tahoma"/>
              </a:rPr>
              <a:t> </a:t>
            </a:r>
            <a:r>
              <a:rPr lang="es-CL" sz="2400" spc="-118" dirty="0">
                <a:latin typeface="Arial Nova" panose="020B0504020202020204" pitchFamily="34" charset="0"/>
                <a:cs typeface="Tahoma"/>
              </a:rPr>
              <a:t>en</a:t>
            </a:r>
            <a:r>
              <a:rPr lang="es-CL" sz="2400" spc="-254" dirty="0">
                <a:latin typeface="Arial Nova" panose="020B0504020202020204" pitchFamily="34" charset="0"/>
                <a:cs typeface="Tahoma"/>
              </a:rPr>
              <a:t> </a:t>
            </a:r>
            <a:r>
              <a:rPr lang="es-CL" sz="2400" spc="-82" dirty="0">
                <a:latin typeface="Arial Nova" panose="020B0504020202020204" pitchFamily="34" charset="0"/>
                <a:cs typeface="Tahoma"/>
              </a:rPr>
              <a:t>caliente,</a:t>
            </a:r>
            <a:r>
              <a:rPr lang="es-CL" sz="2400" spc="-249" dirty="0">
                <a:latin typeface="Arial Nova" panose="020B0504020202020204" pitchFamily="34" charset="0"/>
                <a:cs typeface="Tahoma"/>
              </a:rPr>
              <a:t> </a:t>
            </a:r>
            <a:r>
              <a:rPr lang="es-CL" sz="2400" spc="-9" dirty="0">
                <a:latin typeface="Arial Nova" panose="020B0504020202020204" pitchFamily="34" charset="0"/>
                <a:cs typeface="Tahoma"/>
              </a:rPr>
              <a:t>si</a:t>
            </a:r>
            <a:r>
              <a:rPr lang="es-CL" sz="2400" spc="-254" dirty="0">
                <a:latin typeface="Arial Nova" panose="020B0504020202020204" pitchFamily="34" charset="0"/>
                <a:cs typeface="Tahoma"/>
              </a:rPr>
              <a:t> </a:t>
            </a:r>
            <a:r>
              <a:rPr lang="es-CL" sz="2400" spc="-50" dirty="0">
                <a:latin typeface="Arial Nova" panose="020B0504020202020204" pitchFamily="34" charset="0"/>
                <a:cs typeface="Tahoma"/>
              </a:rPr>
              <a:t>las</a:t>
            </a:r>
            <a:r>
              <a:rPr lang="es-CL" sz="2400" spc="-254" dirty="0">
                <a:latin typeface="Arial Nova" panose="020B0504020202020204" pitchFamily="34" charset="0"/>
                <a:cs typeface="Tahoma"/>
              </a:rPr>
              <a:t> </a:t>
            </a:r>
            <a:r>
              <a:rPr lang="es-CL" sz="2400" spc="-59" dirty="0">
                <a:latin typeface="Arial Nova" panose="020B0504020202020204" pitchFamily="34" charset="0"/>
                <a:cs typeface="Tahoma"/>
              </a:rPr>
              <a:t>condiciones</a:t>
            </a:r>
            <a:r>
              <a:rPr lang="es-CL" sz="2400" spc="-254" dirty="0">
                <a:latin typeface="Arial Nova" panose="020B0504020202020204" pitchFamily="34" charset="0"/>
                <a:cs typeface="Tahoma"/>
              </a:rPr>
              <a:t> </a:t>
            </a:r>
            <a:r>
              <a:rPr lang="es-CL" sz="2400" spc="-100" dirty="0">
                <a:latin typeface="Arial Nova" panose="020B0504020202020204" pitchFamily="34" charset="0"/>
                <a:cs typeface="Tahoma"/>
              </a:rPr>
              <a:t>bajo</a:t>
            </a:r>
            <a:r>
              <a:rPr lang="es-CL" sz="2400" spc="-249" dirty="0">
                <a:latin typeface="Arial Nova" panose="020B0504020202020204" pitchFamily="34" charset="0"/>
                <a:cs typeface="Tahoma"/>
              </a:rPr>
              <a:t> </a:t>
            </a:r>
            <a:r>
              <a:rPr lang="es-CL" sz="2400" spc="-50" dirty="0">
                <a:latin typeface="Arial Nova" panose="020B0504020202020204" pitchFamily="34" charset="0"/>
                <a:cs typeface="Tahoma"/>
              </a:rPr>
              <a:t>las</a:t>
            </a:r>
            <a:r>
              <a:rPr lang="es-CL" sz="2400" spc="-254" dirty="0">
                <a:latin typeface="Arial Nova" panose="020B0504020202020204" pitchFamily="34" charset="0"/>
                <a:cs typeface="Tahoma"/>
              </a:rPr>
              <a:t> </a:t>
            </a:r>
            <a:r>
              <a:rPr lang="es-CL" sz="2400" spc="-109" dirty="0">
                <a:latin typeface="Arial Nova" panose="020B0504020202020204" pitchFamily="34" charset="0"/>
                <a:cs typeface="Tahoma"/>
              </a:rPr>
              <a:t>que</a:t>
            </a:r>
            <a:r>
              <a:rPr lang="es-CL" sz="2400" spc="-254" dirty="0">
                <a:latin typeface="Arial Nova" panose="020B0504020202020204" pitchFamily="34" charset="0"/>
                <a:cs typeface="Tahoma"/>
              </a:rPr>
              <a:t> </a:t>
            </a:r>
            <a:r>
              <a:rPr lang="es-CL" sz="2400" spc="-73" dirty="0">
                <a:latin typeface="Arial Nova" panose="020B0504020202020204" pitchFamily="34" charset="0"/>
                <a:cs typeface="Tahoma"/>
              </a:rPr>
              <a:t>se</a:t>
            </a:r>
            <a:r>
              <a:rPr lang="es-CL" sz="2400" spc="-254" dirty="0">
                <a:latin typeface="Arial Nova" panose="020B0504020202020204" pitchFamily="34" charset="0"/>
                <a:cs typeface="Tahoma"/>
              </a:rPr>
              <a:t> </a:t>
            </a:r>
            <a:r>
              <a:rPr lang="es-CL" sz="2400" spc="-68" dirty="0">
                <a:latin typeface="Arial Nova" panose="020B0504020202020204" pitchFamily="34" charset="0"/>
                <a:cs typeface="Tahoma"/>
              </a:rPr>
              <a:t>llenó</a:t>
            </a:r>
            <a:r>
              <a:rPr lang="es-CL" sz="2400" spc="-249" dirty="0">
                <a:latin typeface="Arial Nova" panose="020B0504020202020204" pitchFamily="34" charset="0"/>
                <a:cs typeface="Tahoma"/>
              </a:rPr>
              <a:t> </a:t>
            </a:r>
            <a:r>
              <a:rPr lang="es-CL" sz="2400" spc="-73" dirty="0">
                <a:latin typeface="Arial Nova" panose="020B0504020202020204" pitchFamily="34" charset="0"/>
                <a:cs typeface="Tahoma"/>
              </a:rPr>
              <a:t>el</a:t>
            </a:r>
            <a:r>
              <a:rPr lang="es-CL" sz="2400" spc="-254" dirty="0">
                <a:latin typeface="Arial Nova" panose="020B0504020202020204" pitchFamily="34" charset="0"/>
                <a:cs typeface="Tahoma"/>
              </a:rPr>
              <a:t> </a:t>
            </a:r>
            <a:r>
              <a:rPr lang="es-CL" sz="2400" spc="-68" dirty="0">
                <a:latin typeface="Arial Nova" panose="020B0504020202020204" pitchFamily="34" charset="0"/>
                <a:cs typeface="Tahoma"/>
              </a:rPr>
              <a:t>permiso</a:t>
            </a:r>
            <a:r>
              <a:rPr lang="es-CL" sz="2400" spc="-254" dirty="0">
                <a:latin typeface="Arial Nova" panose="020B0504020202020204" pitchFamily="34" charset="0"/>
                <a:cs typeface="Tahoma"/>
              </a:rPr>
              <a:t> </a:t>
            </a:r>
            <a:r>
              <a:rPr lang="es-CL" sz="2400" spc="-109" dirty="0">
                <a:latin typeface="Arial Nova" panose="020B0504020202020204" pitchFamily="34" charset="0"/>
                <a:cs typeface="Tahoma"/>
              </a:rPr>
              <a:t>han</a:t>
            </a:r>
            <a:r>
              <a:rPr lang="es-CL" sz="2400" spc="-254" dirty="0">
                <a:latin typeface="Arial Nova" panose="020B0504020202020204" pitchFamily="34" charset="0"/>
                <a:cs typeface="Tahoma"/>
              </a:rPr>
              <a:t> </a:t>
            </a:r>
            <a:r>
              <a:rPr lang="es-CL" sz="2400" spc="-82" dirty="0">
                <a:latin typeface="Arial Nova" panose="020B0504020202020204" pitchFamily="34" charset="0"/>
                <a:cs typeface="Tahoma"/>
              </a:rPr>
              <a:t>cambiado.</a:t>
            </a:r>
            <a:r>
              <a:rPr lang="es-CL" sz="2400" spc="-249" dirty="0">
                <a:latin typeface="Arial Nova" panose="020B0504020202020204" pitchFamily="34" charset="0"/>
                <a:cs typeface="Tahoma"/>
              </a:rPr>
              <a:t> </a:t>
            </a:r>
            <a:r>
              <a:rPr lang="es-CL" sz="2400" spc="-54" dirty="0">
                <a:latin typeface="Arial Nova" panose="020B0504020202020204" pitchFamily="34" charset="0"/>
                <a:cs typeface="Tahoma"/>
              </a:rPr>
              <a:t>Reiniciar </a:t>
            </a:r>
            <a:r>
              <a:rPr lang="es-CL" sz="2400" spc="-499" dirty="0">
                <a:latin typeface="Arial Nova" panose="020B0504020202020204" pitchFamily="34" charset="0"/>
                <a:cs typeface="Tahoma"/>
              </a:rPr>
              <a:t> </a:t>
            </a:r>
            <a:r>
              <a:rPr lang="es-CL" sz="2400" spc="-73" dirty="0">
                <a:latin typeface="Arial Nova" panose="020B0504020202020204" pitchFamily="34" charset="0"/>
                <a:cs typeface="Tahoma"/>
              </a:rPr>
              <a:t>el </a:t>
            </a:r>
            <a:r>
              <a:rPr lang="es-CL" sz="2400" spc="-95" dirty="0">
                <a:latin typeface="Arial Nova" panose="020B0504020202020204" pitchFamily="34" charset="0"/>
                <a:cs typeface="Tahoma"/>
              </a:rPr>
              <a:t>trabajo </a:t>
            </a:r>
            <a:r>
              <a:rPr lang="es-CL" sz="2400" spc="-86" dirty="0">
                <a:latin typeface="Arial Nova" panose="020B0504020202020204" pitchFamily="34" charset="0"/>
                <a:cs typeface="Tahoma"/>
              </a:rPr>
              <a:t>cuando </a:t>
            </a:r>
            <a:r>
              <a:rPr lang="es-CL" sz="2400" spc="-73" dirty="0">
                <a:latin typeface="Arial Nova" panose="020B0504020202020204" pitchFamily="34" charset="0"/>
                <a:cs typeface="Tahoma"/>
              </a:rPr>
              <a:t>se </a:t>
            </a:r>
            <a:r>
              <a:rPr lang="es-CL" sz="2400" spc="-109" dirty="0">
                <a:latin typeface="Arial Nova" panose="020B0504020202020204" pitchFamily="34" charset="0"/>
                <a:cs typeface="Tahoma"/>
              </a:rPr>
              <a:t>hayan </a:t>
            </a:r>
            <a:r>
              <a:rPr lang="es-CL" sz="2400" spc="-73" dirty="0">
                <a:latin typeface="Arial Nova" panose="020B0504020202020204" pitchFamily="34" charset="0"/>
                <a:cs typeface="Tahoma"/>
              </a:rPr>
              <a:t>restablecido </a:t>
            </a:r>
            <a:r>
              <a:rPr lang="es-CL" sz="2400" spc="-50" dirty="0">
                <a:latin typeface="Arial Nova" panose="020B0504020202020204" pitchFamily="34" charset="0"/>
                <a:cs typeface="Tahoma"/>
              </a:rPr>
              <a:t>las </a:t>
            </a:r>
            <a:r>
              <a:rPr lang="es-CL" sz="2400" spc="-59" dirty="0">
                <a:latin typeface="Arial Nova" panose="020B0504020202020204" pitchFamily="34" charset="0"/>
                <a:cs typeface="Tahoma"/>
              </a:rPr>
              <a:t>condiciones </a:t>
            </a:r>
            <a:r>
              <a:rPr lang="es-CL" sz="2400" spc="-113" dirty="0">
                <a:latin typeface="Arial Nova" panose="020B0504020202020204" pitchFamily="34" charset="0"/>
                <a:cs typeface="Tahoma"/>
              </a:rPr>
              <a:t>de </a:t>
            </a:r>
            <a:r>
              <a:rPr lang="es-CL" sz="2400" spc="-77" dirty="0">
                <a:latin typeface="Arial Nova" panose="020B0504020202020204" pitchFamily="34" charset="0"/>
                <a:cs typeface="Tahoma"/>
              </a:rPr>
              <a:t>seguridad </a:t>
            </a:r>
            <a:r>
              <a:rPr lang="es-CL" sz="2400" spc="-91" dirty="0">
                <a:latin typeface="Arial Nova" panose="020B0504020202020204" pitchFamily="34" charset="0"/>
                <a:cs typeface="Tahoma"/>
              </a:rPr>
              <a:t>y </a:t>
            </a:r>
            <a:r>
              <a:rPr lang="es-CL" sz="2400" spc="-73" dirty="0">
                <a:latin typeface="Arial Nova" panose="020B0504020202020204" pitchFamily="34" charset="0"/>
                <a:cs typeface="Tahoma"/>
              </a:rPr>
              <a:t>se </a:t>
            </a:r>
            <a:r>
              <a:rPr lang="es-CL" sz="2400" spc="-100" dirty="0">
                <a:latin typeface="Arial Nova" panose="020B0504020202020204" pitchFamily="34" charset="0"/>
                <a:cs typeface="Tahoma"/>
              </a:rPr>
              <a:t>cuente </a:t>
            </a:r>
            <a:r>
              <a:rPr lang="es-CL" sz="2400" spc="-68" dirty="0">
                <a:latin typeface="Arial Nova" panose="020B0504020202020204" pitchFamily="34" charset="0"/>
                <a:cs typeface="Tahoma"/>
              </a:rPr>
              <a:t>con </a:t>
            </a:r>
            <a:r>
              <a:rPr lang="es-CL" sz="2400" spc="-95" dirty="0">
                <a:latin typeface="Arial Nova" panose="020B0504020202020204" pitchFamily="34" charset="0"/>
                <a:cs typeface="Tahoma"/>
              </a:rPr>
              <a:t>un </a:t>
            </a:r>
            <a:r>
              <a:rPr lang="es-CL" sz="2400" spc="-100" dirty="0">
                <a:latin typeface="Arial Nova" panose="020B0504020202020204" pitchFamily="34" charset="0"/>
                <a:cs typeface="Tahoma"/>
              </a:rPr>
              <a:t>nuevo </a:t>
            </a:r>
            <a:r>
              <a:rPr lang="es-CL" sz="2400" spc="-54" dirty="0">
                <a:latin typeface="Arial Nova" panose="020B0504020202020204" pitchFamily="34" charset="0"/>
                <a:cs typeface="Tahoma"/>
              </a:rPr>
              <a:t>Permiso </a:t>
            </a:r>
            <a:r>
              <a:rPr lang="es-CL" sz="2400" spc="-50" dirty="0">
                <a:latin typeface="Arial Nova" panose="020B0504020202020204" pitchFamily="34" charset="0"/>
                <a:cs typeface="Tahoma"/>
              </a:rPr>
              <a:t> </a:t>
            </a:r>
            <a:r>
              <a:rPr lang="es-CL" sz="2400" spc="-103" dirty="0">
                <a:latin typeface="Arial Nova" panose="020B0504020202020204" pitchFamily="34" charset="0"/>
                <a:cs typeface="Tahoma"/>
              </a:rPr>
              <a:t>Trabajos</a:t>
            </a:r>
            <a:r>
              <a:rPr lang="es-CL" sz="2400" spc="-272" dirty="0">
                <a:latin typeface="Arial Nova" panose="020B0504020202020204" pitchFamily="34" charset="0"/>
                <a:cs typeface="Tahoma"/>
              </a:rPr>
              <a:t> </a:t>
            </a:r>
            <a:r>
              <a:rPr lang="es-CL" sz="2400" spc="-118" dirty="0">
                <a:latin typeface="Arial Nova" panose="020B0504020202020204" pitchFamily="34" charset="0"/>
                <a:cs typeface="Tahoma"/>
              </a:rPr>
              <a:t>en</a:t>
            </a:r>
            <a:r>
              <a:rPr lang="es-CL" sz="2400" spc="-268" dirty="0">
                <a:latin typeface="Arial Nova" panose="020B0504020202020204" pitchFamily="34" charset="0"/>
                <a:cs typeface="Tahoma"/>
              </a:rPr>
              <a:t> </a:t>
            </a:r>
            <a:r>
              <a:rPr lang="es-CL" sz="2400" spc="-86" dirty="0">
                <a:latin typeface="Arial Nova" panose="020B0504020202020204" pitchFamily="34" charset="0"/>
                <a:cs typeface="Tahoma"/>
              </a:rPr>
              <a:t>Caliente.</a:t>
            </a:r>
          </a:p>
          <a:p>
            <a:pPr marL="221690" marR="4607" indent="-210174" algn="just">
              <a:buFont typeface="Wingdings"/>
              <a:buChar char=""/>
              <a:tabLst>
                <a:tab pos="222266" algn="l"/>
              </a:tabLst>
            </a:pPr>
            <a:endParaRPr lang="es-CL" sz="2400" dirty="0">
              <a:latin typeface="Arial Nova" panose="020B0504020202020204" pitchFamily="34" charset="0"/>
              <a:cs typeface="Tahoma"/>
            </a:endParaRPr>
          </a:p>
        </p:txBody>
      </p:sp>
    </p:spTree>
    <p:extLst>
      <p:ext uri="{BB962C8B-B14F-4D97-AF65-F5344CB8AC3E}">
        <p14:creationId xmlns:p14="http://schemas.microsoft.com/office/powerpoint/2010/main" val="615429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F4F26FC-2EAB-7619-2BA3-98083B1B0758}"/>
              </a:ext>
            </a:extLst>
          </p:cNvPr>
          <p:cNvSpPr txBox="1"/>
          <p:nvPr/>
        </p:nvSpPr>
        <p:spPr>
          <a:xfrm>
            <a:off x="440731" y="2190421"/>
            <a:ext cx="10668000" cy="4167808"/>
          </a:xfrm>
          <a:prstGeom prst="rect">
            <a:avLst/>
          </a:prstGeom>
          <a:noFill/>
        </p:spPr>
        <p:txBody>
          <a:bodyPr wrap="square">
            <a:spAutoFit/>
          </a:bodyPr>
          <a:lstStyle/>
          <a:p>
            <a:pPr marL="221114" marR="4607" indent="-210174" algn="just">
              <a:buFont typeface="Wingdings"/>
              <a:buChar char=""/>
              <a:tabLst>
                <a:tab pos="221690" algn="l"/>
              </a:tabLst>
            </a:pPr>
            <a:r>
              <a:rPr lang="es-CL" sz="2200" spc="-73" dirty="0" err="1">
                <a:latin typeface="Arial Nova" panose="020B0504020202020204" pitchFamily="34" charset="0"/>
                <a:cs typeface="Tahoma"/>
              </a:rPr>
              <a:t>Veriﬁcar</a:t>
            </a:r>
            <a:r>
              <a:rPr lang="es-CL" sz="2200" spc="-73" dirty="0">
                <a:latin typeface="Arial Nova" panose="020B0504020202020204" pitchFamily="34" charset="0"/>
                <a:cs typeface="Tahoma"/>
              </a:rPr>
              <a:t> </a:t>
            </a:r>
            <a:r>
              <a:rPr lang="es-CL" sz="2200" spc="-109" dirty="0">
                <a:latin typeface="Arial Nova" panose="020B0504020202020204" pitchFamily="34" charset="0"/>
                <a:cs typeface="Tahoma"/>
              </a:rPr>
              <a:t>que </a:t>
            </a:r>
            <a:r>
              <a:rPr lang="es-CL" sz="2200" spc="-73" dirty="0">
                <a:latin typeface="Arial Nova" panose="020B0504020202020204" pitchFamily="34" charset="0"/>
                <a:cs typeface="Tahoma"/>
              </a:rPr>
              <a:t>se disponga </a:t>
            </a:r>
            <a:r>
              <a:rPr lang="es-CL" sz="2200" spc="-113" dirty="0">
                <a:latin typeface="Arial Nova" panose="020B0504020202020204" pitchFamily="34" charset="0"/>
                <a:cs typeface="Tahoma"/>
              </a:rPr>
              <a:t>de </a:t>
            </a:r>
            <a:r>
              <a:rPr lang="es-CL" sz="2200" spc="-82" dirty="0">
                <a:latin typeface="Arial Nova" panose="020B0504020202020204" pitchFamily="34" charset="0"/>
                <a:cs typeface="Tahoma"/>
              </a:rPr>
              <a:t>todo </a:t>
            </a:r>
            <a:r>
              <a:rPr lang="es-CL" sz="2200" spc="-73" dirty="0">
                <a:latin typeface="Arial Nova" panose="020B0504020202020204" pitchFamily="34" charset="0"/>
                <a:cs typeface="Tahoma"/>
              </a:rPr>
              <a:t>el </a:t>
            </a:r>
            <a:r>
              <a:rPr lang="es-CL" sz="2200" spc="-82" dirty="0">
                <a:latin typeface="Arial Nova" panose="020B0504020202020204" pitchFamily="34" charset="0"/>
                <a:cs typeface="Tahoma"/>
              </a:rPr>
              <a:t>equipo </a:t>
            </a:r>
            <a:r>
              <a:rPr lang="es-CL" sz="2200" spc="-113" dirty="0">
                <a:latin typeface="Arial Nova" panose="020B0504020202020204" pitchFamily="34" charset="0"/>
                <a:cs typeface="Tahoma"/>
              </a:rPr>
              <a:t>de </a:t>
            </a:r>
            <a:r>
              <a:rPr lang="es-CL" sz="2200" spc="-68" dirty="0">
                <a:latin typeface="Arial Nova" panose="020B0504020202020204" pitchFamily="34" charset="0"/>
                <a:cs typeface="Tahoma"/>
              </a:rPr>
              <a:t>protección </a:t>
            </a:r>
            <a:r>
              <a:rPr lang="es-CL" sz="2200" spc="-73" dirty="0">
                <a:latin typeface="Arial Nova" panose="020B0504020202020204" pitchFamily="34" charset="0"/>
                <a:cs typeface="Tahoma"/>
              </a:rPr>
              <a:t>personal </a:t>
            </a:r>
            <a:r>
              <a:rPr lang="es-CL" sz="2200" spc="-82" dirty="0">
                <a:latin typeface="Arial Nova" panose="020B0504020202020204" pitchFamily="34" charset="0"/>
                <a:cs typeface="Tahoma"/>
              </a:rPr>
              <a:t>requerido </a:t>
            </a:r>
            <a:r>
              <a:rPr lang="es-CL" sz="2200" spc="-91" dirty="0">
                <a:latin typeface="Arial Nova" panose="020B0504020202020204" pitchFamily="34" charset="0"/>
                <a:cs typeface="Tahoma"/>
              </a:rPr>
              <a:t>y </a:t>
            </a:r>
            <a:r>
              <a:rPr lang="es-CL" sz="2200" spc="-73" dirty="0">
                <a:latin typeface="Arial Nova" panose="020B0504020202020204" pitchFamily="34" charset="0"/>
                <a:cs typeface="Tahoma"/>
              </a:rPr>
              <a:t>equipos </a:t>
            </a:r>
            <a:r>
              <a:rPr lang="es-CL" sz="2200" spc="-113" dirty="0">
                <a:latin typeface="Arial Nova" panose="020B0504020202020204" pitchFamily="34" charset="0"/>
                <a:cs typeface="Tahoma"/>
              </a:rPr>
              <a:t>de </a:t>
            </a:r>
            <a:r>
              <a:rPr lang="es-CL" sz="2200" spc="-82" dirty="0">
                <a:latin typeface="Arial Nova" panose="020B0504020202020204" pitchFamily="34" charset="0"/>
                <a:cs typeface="Tahoma"/>
              </a:rPr>
              <a:t>respuesta </a:t>
            </a:r>
            <a:r>
              <a:rPr lang="es-CL" sz="2200" spc="-136" dirty="0">
                <a:latin typeface="Arial Nova" panose="020B0504020202020204" pitchFamily="34" charset="0"/>
                <a:cs typeface="Tahoma"/>
              </a:rPr>
              <a:t>a </a:t>
            </a:r>
            <a:r>
              <a:rPr lang="es-CL" sz="2200" spc="-131" dirty="0">
                <a:latin typeface="Arial Nova" panose="020B0504020202020204" pitchFamily="34" charset="0"/>
                <a:cs typeface="Tahoma"/>
              </a:rPr>
              <a:t> </a:t>
            </a:r>
            <a:r>
              <a:rPr lang="es-CL" sz="2200" spc="-91" dirty="0">
                <a:latin typeface="Arial Nova" panose="020B0504020202020204" pitchFamily="34" charset="0"/>
                <a:cs typeface="Tahoma"/>
              </a:rPr>
              <a:t>emergencia,</a:t>
            </a:r>
            <a:r>
              <a:rPr lang="es-CL" sz="2200" spc="-268" dirty="0">
                <a:latin typeface="Arial Nova" panose="020B0504020202020204" pitchFamily="34" charset="0"/>
                <a:cs typeface="Tahoma"/>
              </a:rPr>
              <a:t> </a:t>
            </a:r>
            <a:r>
              <a:rPr lang="es-CL" sz="2200" spc="-109" dirty="0">
                <a:latin typeface="Arial Nova" panose="020B0504020202020204" pitchFamily="34" charset="0"/>
                <a:cs typeface="Tahoma"/>
              </a:rPr>
              <a:t>que</a:t>
            </a:r>
            <a:r>
              <a:rPr lang="es-CL" sz="2200" spc="-268" dirty="0">
                <a:latin typeface="Arial Nova" panose="020B0504020202020204" pitchFamily="34" charset="0"/>
                <a:cs typeface="Tahoma"/>
              </a:rPr>
              <a:t> </a:t>
            </a:r>
            <a:r>
              <a:rPr lang="es-CL" sz="2200" spc="-73" dirty="0">
                <a:latin typeface="Arial Nova" panose="020B0504020202020204" pitchFamily="34" charset="0"/>
                <a:cs typeface="Tahoma"/>
              </a:rPr>
              <a:t>se</a:t>
            </a:r>
            <a:r>
              <a:rPr lang="es-CL" sz="2200" spc="-268" dirty="0">
                <a:latin typeface="Arial Nova" panose="020B0504020202020204" pitchFamily="34" charset="0"/>
                <a:cs typeface="Tahoma"/>
              </a:rPr>
              <a:t> </a:t>
            </a:r>
            <a:r>
              <a:rPr lang="es-CL" sz="2200" spc="-95" dirty="0">
                <a:latin typeface="Arial Nova" panose="020B0504020202020204" pitchFamily="34" charset="0"/>
                <a:cs typeface="Tahoma"/>
              </a:rPr>
              <a:t>encuentren</a:t>
            </a:r>
            <a:r>
              <a:rPr lang="es-CL" sz="2200" spc="-268" dirty="0">
                <a:latin typeface="Arial Nova" panose="020B0504020202020204" pitchFamily="34" charset="0"/>
                <a:cs typeface="Tahoma"/>
              </a:rPr>
              <a:t> </a:t>
            </a:r>
            <a:r>
              <a:rPr lang="es-CL" sz="2200" spc="-118" dirty="0">
                <a:latin typeface="Arial Nova" panose="020B0504020202020204" pitchFamily="34" charset="0"/>
                <a:cs typeface="Tahoma"/>
              </a:rPr>
              <a:t>en</a:t>
            </a:r>
            <a:r>
              <a:rPr lang="es-CL" sz="2200" spc="-263" dirty="0">
                <a:latin typeface="Arial Nova" panose="020B0504020202020204" pitchFamily="34" charset="0"/>
                <a:cs typeface="Tahoma"/>
              </a:rPr>
              <a:t> </a:t>
            </a:r>
            <a:r>
              <a:rPr lang="es-CL" sz="2200" spc="-95" dirty="0">
                <a:latin typeface="Arial Nova" panose="020B0504020202020204" pitchFamily="34" charset="0"/>
                <a:cs typeface="Tahoma"/>
              </a:rPr>
              <a:t>buenas</a:t>
            </a:r>
            <a:r>
              <a:rPr lang="es-CL" sz="2200" spc="-268" dirty="0">
                <a:latin typeface="Arial Nova" panose="020B0504020202020204" pitchFamily="34" charset="0"/>
                <a:cs typeface="Tahoma"/>
              </a:rPr>
              <a:t> </a:t>
            </a:r>
            <a:r>
              <a:rPr lang="es-CL" sz="2200" spc="-59" dirty="0">
                <a:latin typeface="Arial Nova" panose="020B0504020202020204" pitchFamily="34" charset="0"/>
                <a:cs typeface="Tahoma"/>
              </a:rPr>
              <a:t>condiciones</a:t>
            </a:r>
            <a:r>
              <a:rPr lang="es-CL" sz="2200" spc="-268" dirty="0">
                <a:latin typeface="Arial Nova" panose="020B0504020202020204" pitchFamily="34" charset="0"/>
                <a:cs typeface="Tahoma"/>
              </a:rPr>
              <a:t> </a:t>
            </a:r>
            <a:r>
              <a:rPr lang="es-CL" sz="2200" spc="-91" dirty="0">
                <a:latin typeface="Arial Nova" panose="020B0504020202020204" pitchFamily="34" charset="0"/>
                <a:cs typeface="Tahoma"/>
              </a:rPr>
              <a:t>y</a:t>
            </a:r>
            <a:r>
              <a:rPr lang="es-CL" sz="2200" spc="-268" dirty="0">
                <a:latin typeface="Arial Nova" panose="020B0504020202020204" pitchFamily="34" charset="0"/>
                <a:cs typeface="Tahoma"/>
              </a:rPr>
              <a:t> </a:t>
            </a:r>
            <a:r>
              <a:rPr lang="es-CL" sz="2200" spc="-109" dirty="0">
                <a:latin typeface="Arial Nova" panose="020B0504020202020204" pitchFamily="34" charset="0"/>
                <a:cs typeface="Tahoma"/>
              </a:rPr>
              <a:t>que</a:t>
            </a:r>
            <a:r>
              <a:rPr lang="es-CL" sz="2200" spc="-268" dirty="0">
                <a:latin typeface="Arial Nova" panose="020B0504020202020204" pitchFamily="34" charset="0"/>
                <a:cs typeface="Tahoma"/>
              </a:rPr>
              <a:t> </a:t>
            </a:r>
            <a:r>
              <a:rPr lang="es-CL" sz="2200" spc="-73" dirty="0">
                <a:latin typeface="Arial Nova" panose="020B0504020202020204" pitchFamily="34" charset="0"/>
                <a:cs typeface="Tahoma"/>
              </a:rPr>
              <a:t>se</a:t>
            </a:r>
            <a:r>
              <a:rPr lang="es-CL" sz="2200" spc="-263" dirty="0">
                <a:latin typeface="Arial Nova" panose="020B0504020202020204" pitchFamily="34" charset="0"/>
                <a:cs typeface="Tahoma"/>
              </a:rPr>
              <a:t> </a:t>
            </a:r>
            <a:r>
              <a:rPr lang="es-CL" sz="2200" spc="-82" dirty="0">
                <a:latin typeface="Arial Nova" panose="020B0504020202020204" pitchFamily="34" charset="0"/>
                <a:cs typeface="Tahoma"/>
              </a:rPr>
              <a:t>usen</a:t>
            </a:r>
            <a:r>
              <a:rPr lang="es-CL" sz="2200" spc="-268" dirty="0">
                <a:latin typeface="Arial Nova" panose="020B0504020202020204" pitchFamily="34" charset="0"/>
                <a:cs typeface="Tahoma"/>
              </a:rPr>
              <a:t> </a:t>
            </a:r>
            <a:r>
              <a:rPr lang="es-CL" sz="2200" spc="-109" dirty="0">
                <a:latin typeface="Arial Nova" panose="020B0504020202020204" pitchFamily="34" charset="0"/>
                <a:cs typeface="Tahoma"/>
              </a:rPr>
              <a:t>adecuadamente.</a:t>
            </a:r>
          </a:p>
          <a:p>
            <a:pPr marL="221114" marR="4607" indent="-210174" algn="just">
              <a:buFont typeface="Wingdings"/>
              <a:buChar char=""/>
              <a:tabLst>
                <a:tab pos="221690" algn="l"/>
              </a:tabLst>
            </a:pPr>
            <a:endParaRPr lang="es-CL" sz="2200" dirty="0">
              <a:latin typeface="Arial Nova" panose="020B0504020202020204" pitchFamily="34" charset="0"/>
              <a:cs typeface="Tahoma"/>
            </a:endParaRPr>
          </a:p>
          <a:p>
            <a:pPr marL="221114" marR="4607" indent="-210174" algn="just">
              <a:buFont typeface="Wingdings"/>
              <a:buChar char=""/>
              <a:tabLst>
                <a:tab pos="221690" algn="l"/>
              </a:tabLst>
            </a:pPr>
            <a:r>
              <a:rPr lang="es-CL" sz="2200" spc="-122" dirty="0">
                <a:latin typeface="Arial Nova" panose="020B0504020202020204" pitchFamily="34" charset="0"/>
                <a:cs typeface="Tahoma"/>
              </a:rPr>
              <a:t>Todo</a:t>
            </a:r>
            <a:r>
              <a:rPr lang="es-CL" sz="2200" spc="-195" dirty="0">
                <a:latin typeface="Arial Nova" panose="020B0504020202020204" pitchFamily="34" charset="0"/>
                <a:cs typeface="Tahoma"/>
              </a:rPr>
              <a:t> </a:t>
            </a:r>
            <a:r>
              <a:rPr lang="es-CL" sz="2200" spc="-95" dirty="0">
                <a:latin typeface="Arial Nova" panose="020B0504020202020204" pitchFamily="34" charset="0"/>
                <a:cs typeface="Tahoma"/>
              </a:rPr>
              <a:t>trabajo</a:t>
            </a:r>
            <a:r>
              <a:rPr lang="es-CL" sz="2200" spc="-190" dirty="0">
                <a:latin typeface="Arial Nova" panose="020B0504020202020204" pitchFamily="34" charset="0"/>
                <a:cs typeface="Tahoma"/>
              </a:rPr>
              <a:t> </a:t>
            </a:r>
            <a:r>
              <a:rPr lang="es-CL" sz="2200" spc="-118" dirty="0">
                <a:latin typeface="Arial Nova" panose="020B0504020202020204" pitchFamily="34" charset="0"/>
                <a:cs typeface="Tahoma"/>
              </a:rPr>
              <a:t>en</a:t>
            </a:r>
            <a:r>
              <a:rPr lang="es-CL" sz="2200" spc="-195" dirty="0">
                <a:latin typeface="Arial Nova" panose="020B0504020202020204" pitchFamily="34" charset="0"/>
                <a:cs typeface="Tahoma"/>
              </a:rPr>
              <a:t> </a:t>
            </a:r>
            <a:r>
              <a:rPr lang="es-CL" sz="2200" spc="-82" dirty="0">
                <a:latin typeface="Arial Nova" panose="020B0504020202020204" pitchFamily="34" charset="0"/>
                <a:cs typeface="Tahoma"/>
              </a:rPr>
              <a:t>caliente,</a:t>
            </a:r>
            <a:r>
              <a:rPr lang="es-CL" sz="2200" spc="-190" dirty="0">
                <a:latin typeface="Arial Nova" panose="020B0504020202020204" pitchFamily="34" charset="0"/>
                <a:cs typeface="Tahoma"/>
              </a:rPr>
              <a:t> </a:t>
            </a:r>
            <a:r>
              <a:rPr lang="es-CL" sz="2200" spc="-86" dirty="0">
                <a:latin typeface="Arial Nova" panose="020B0504020202020204" pitchFamily="34" charset="0"/>
                <a:cs typeface="Tahoma"/>
              </a:rPr>
              <a:t>requiere</a:t>
            </a:r>
            <a:r>
              <a:rPr lang="es-CL" sz="2200" spc="-190" dirty="0">
                <a:latin typeface="Arial Nova" panose="020B0504020202020204" pitchFamily="34" charset="0"/>
                <a:cs typeface="Tahoma"/>
              </a:rPr>
              <a:t> </a:t>
            </a:r>
            <a:r>
              <a:rPr lang="es-CL" sz="2200" spc="-77" dirty="0">
                <a:latin typeface="Arial Nova" panose="020B0504020202020204" pitchFamily="34" charset="0"/>
                <a:cs typeface="Tahoma"/>
              </a:rPr>
              <a:t>contar</a:t>
            </a:r>
            <a:r>
              <a:rPr lang="es-CL" sz="2200" spc="-195" dirty="0">
                <a:latin typeface="Arial Nova" panose="020B0504020202020204" pitchFamily="34" charset="0"/>
                <a:cs typeface="Tahoma"/>
              </a:rPr>
              <a:t> </a:t>
            </a:r>
            <a:r>
              <a:rPr lang="es-CL" sz="2200" spc="-68" dirty="0">
                <a:latin typeface="Arial Nova" panose="020B0504020202020204" pitchFamily="34" charset="0"/>
                <a:cs typeface="Tahoma"/>
              </a:rPr>
              <a:t>con</a:t>
            </a:r>
            <a:r>
              <a:rPr lang="es-CL" sz="2200" spc="-190" dirty="0">
                <a:latin typeface="Arial Nova" panose="020B0504020202020204" pitchFamily="34" charset="0"/>
                <a:cs typeface="Tahoma"/>
              </a:rPr>
              <a:t> </a:t>
            </a:r>
            <a:r>
              <a:rPr lang="es-CL" sz="2200" spc="-82" dirty="0">
                <a:latin typeface="Arial Nova" panose="020B0504020202020204" pitchFamily="34" charset="0"/>
                <a:cs typeface="Tahoma"/>
              </a:rPr>
              <a:t>extintor</a:t>
            </a:r>
            <a:r>
              <a:rPr lang="es-CL" sz="2200" spc="-190" dirty="0">
                <a:latin typeface="Arial Nova" panose="020B0504020202020204" pitchFamily="34" charset="0"/>
                <a:cs typeface="Tahoma"/>
              </a:rPr>
              <a:t> </a:t>
            </a:r>
            <a:r>
              <a:rPr lang="es-CL" sz="2200" spc="-113" dirty="0">
                <a:latin typeface="Arial Nova" panose="020B0504020202020204" pitchFamily="34" charset="0"/>
                <a:cs typeface="Tahoma"/>
              </a:rPr>
              <a:t>de</a:t>
            </a:r>
            <a:r>
              <a:rPr lang="es-CL" sz="2200" spc="-195" dirty="0">
                <a:latin typeface="Arial Nova" panose="020B0504020202020204" pitchFamily="34" charset="0"/>
                <a:cs typeface="Tahoma"/>
              </a:rPr>
              <a:t> </a:t>
            </a:r>
            <a:r>
              <a:rPr lang="es-CL" sz="2200" spc="-68" dirty="0">
                <a:latin typeface="Arial Nova" panose="020B0504020202020204" pitchFamily="34" charset="0"/>
                <a:cs typeface="Tahoma"/>
              </a:rPr>
              <a:t>polvo</a:t>
            </a:r>
            <a:r>
              <a:rPr lang="es-CL" sz="2200" spc="-190" dirty="0">
                <a:latin typeface="Arial Nova" panose="020B0504020202020204" pitchFamily="34" charset="0"/>
                <a:cs typeface="Tahoma"/>
              </a:rPr>
              <a:t> </a:t>
            </a:r>
            <a:r>
              <a:rPr lang="es-CL" sz="2200" spc="-59" dirty="0">
                <a:latin typeface="Arial Nova" panose="020B0504020202020204" pitchFamily="34" charset="0"/>
                <a:cs typeface="Tahoma"/>
              </a:rPr>
              <a:t>químico</a:t>
            </a:r>
            <a:r>
              <a:rPr lang="es-CL" sz="2200" spc="-190" dirty="0">
                <a:latin typeface="Arial Nova" panose="020B0504020202020204" pitchFamily="34" charset="0"/>
                <a:cs typeface="Tahoma"/>
              </a:rPr>
              <a:t> </a:t>
            </a:r>
            <a:r>
              <a:rPr lang="es-CL" sz="2200" spc="-63" dirty="0">
                <a:latin typeface="Arial Nova" panose="020B0504020202020204" pitchFamily="34" charset="0"/>
                <a:cs typeface="Tahoma"/>
              </a:rPr>
              <a:t>seco</a:t>
            </a:r>
            <a:r>
              <a:rPr lang="es-CL" sz="2200" spc="-199" dirty="0">
                <a:latin typeface="Arial Nova" panose="020B0504020202020204" pitchFamily="34" charset="0"/>
                <a:cs typeface="Tahoma"/>
              </a:rPr>
              <a:t> </a:t>
            </a:r>
            <a:r>
              <a:rPr lang="es-CL" sz="2200" spc="-63" dirty="0">
                <a:latin typeface="Arial Nova" panose="020B0504020202020204" pitchFamily="34" charset="0"/>
                <a:cs typeface="Tahoma"/>
              </a:rPr>
              <a:t>multipropósito</a:t>
            </a:r>
            <a:r>
              <a:rPr lang="es-CL" sz="2200" spc="-190" dirty="0">
                <a:latin typeface="Arial Nova" panose="020B0504020202020204" pitchFamily="34" charset="0"/>
                <a:cs typeface="Tahoma"/>
              </a:rPr>
              <a:t> </a:t>
            </a:r>
            <a:r>
              <a:rPr lang="es-CL" sz="2200" spc="-73" dirty="0">
                <a:latin typeface="Arial Nova" panose="020B0504020202020204" pitchFamily="34" charset="0"/>
                <a:cs typeface="Tahoma"/>
              </a:rPr>
              <a:t>(tipo</a:t>
            </a:r>
            <a:r>
              <a:rPr lang="es-CL" sz="2200" spc="-190" dirty="0">
                <a:latin typeface="Arial Nova" panose="020B0504020202020204" pitchFamily="34" charset="0"/>
                <a:cs typeface="Tahoma"/>
              </a:rPr>
              <a:t> </a:t>
            </a:r>
            <a:r>
              <a:rPr lang="es-CL" sz="2200" spc="-73" dirty="0">
                <a:latin typeface="Arial Nova" panose="020B0504020202020204" pitchFamily="34" charset="0"/>
                <a:cs typeface="Tahoma"/>
              </a:rPr>
              <a:t>ABC)</a:t>
            </a:r>
            <a:r>
              <a:rPr lang="es-CL" sz="2200" spc="-195" dirty="0">
                <a:latin typeface="Arial Nova" panose="020B0504020202020204" pitchFamily="34" charset="0"/>
                <a:cs typeface="Tahoma"/>
              </a:rPr>
              <a:t> </a:t>
            </a:r>
            <a:r>
              <a:rPr lang="es-CL" sz="2200" spc="-113" dirty="0">
                <a:latin typeface="Arial Nova" panose="020B0504020202020204" pitchFamily="34" charset="0"/>
                <a:cs typeface="Tahoma"/>
              </a:rPr>
              <a:t>de</a:t>
            </a:r>
            <a:r>
              <a:rPr lang="es-CL" sz="2200" spc="-195" dirty="0">
                <a:latin typeface="Arial Nova" panose="020B0504020202020204" pitchFamily="34" charset="0"/>
                <a:cs typeface="Tahoma"/>
              </a:rPr>
              <a:t> </a:t>
            </a:r>
            <a:r>
              <a:rPr lang="es-CL" sz="2200" spc="-77" dirty="0">
                <a:latin typeface="Arial Nova" panose="020B0504020202020204" pitchFamily="34" charset="0"/>
                <a:cs typeface="Tahoma"/>
              </a:rPr>
              <a:t>6</a:t>
            </a:r>
            <a:r>
              <a:rPr lang="es-CL" sz="2200" spc="-195" dirty="0">
                <a:latin typeface="Arial Nova" panose="020B0504020202020204" pitchFamily="34" charset="0"/>
                <a:cs typeface="Tahoma"/>
              </a:rPr>
              <a:t> </a:t>
            </a:r>
            <a:r>
              <a:rPr lang="es-CL" sz="2200" spc="-73" dirty="0">
                <a:latin typeface="Arial Nova" panose="020B0504020202020204" pitchFamily="34" charset="0"/>
                <a:cs typeface="Tahoma"/>
              </a:rPr>
              <a:t>o</a:t>
            </a:r>
            <a:r>
              <a:rPr lang="es-CL" sz="2200" spc="-199" dirty="0">
                <a:latin typeface="Arial Nova" panose="020B0504020202020204" pitchFamily="34" charset="0"/>
                <a:cs typeface="Tahoma"/>
              </a:rPr>
              <a:t> </a:t>
            </a:r>
            <a:r>
              <a:rPr lang="es-CL" sz="2200" spc="-77" dirty="0">
                <a:latin typeface="Arial Nova" panose="020B0504020202020204" pitchFamily="34" charset="0"/>
                <a:cs typeface="Tahoma"/>
              </a:rPr>
              <a:t>9 </a:t>
            </a:r>
            <a:r>
              <a:rPr lang="es-CL" sz="2200" spc="-499" dirty="0">
                <a:latin typeface="Arial Nova" panose="020B0504020202020204" pitchFamily="34" charset="0"/>
                <a:cs typeface="Tahoma"/>
              </a:rPr>
              <a:t> </a:t>
            </a:r>
            <a:r>
              <a:rPr lang="es-CL" sz="2200" spc="-77" dirty="0">
                <a:latin typeface="Arial Nova" panose="020B0504020202020204" pitchFamily="34" charset="0"/>
                <a:cs typeface="Tahoma"/>
              </a:rPr>
              <a:t>Kg.</a:t>
            </a:r>
            <a:r>
              <a:rPr lang="es-CL" sz="2200" spc="-240" dirty="0">
                <a:latin typeface="Arial Nova" panose="020B0504020202020204" pitchFamily="34" charset="0"/>
                <a:cs typeface="Tahoma"/>
              </a:rPr>
              <a:t> </a:t>
            </a:r>
            <a:r>
              <a:rPr lang="es-CL" sz="2200" spc="-68" dirty="0">
                <a:latin typeface="Arial Nova" panose="020B0504020202020204" pitchFamily="34" charset="0"/>
                <a:cs typeface="Tahoma"/>
              </a:rPr>
              <a:t>con</a:t>
            </a:r>
            <a:r>
              <a:rPr lang="es-CL" sz="2200" spc="-236" dirty="0">
                <a:latin typeface="Arial Nova" panose="020B0504020202020204" pitchFamily="34" charset="0"/>
                <a:cs typeface="Tahoma"/>
              </a:rPr>
              <a:t> </a:t>
            </a:r>
            <a:r>
              <a:rPr lang="es-CL" sz="2200" spc="-86" dirty="0">
                <a:latin typeface="Arial Nova" panose="020B0504020202020204" pitchFamily="34" charset="0"/>
                <a:cs typeface="Tahoma"/>
              </a:rPr>
              <a:t>carga</a:t>
            </a:r>
            <a:r>
              <a:rPr lang="es-CL" sz="2200" spc="-236" dirty="0">
                <a:latin typeface="Arial Nova" panose="020B0504020202020204" pitchFamily="34" charset="0"/>
                <a:cs typeface="Tahoma"/>
              </a:rPr>
              <a:t> </a:t>
            </a:r>
            <a:r>
              <a:rPr lang="es-CL" sz="2200" spc="-95" dirty="0">
                <a:latin typeface="Arial Nova" panose="020B0504020202020204" pitchFamily="34" charset="0"/>
                <a:cs typeface="Tahoma"/>
              </a:rPr>
              <a:t>vigente</a:t>
            </a:r>
            <a:r>
              <a:rPr lang="es-CL" sz="2200" spc="-236" dirty="0">
                <a:latin typeface="Arial Nova" panose="020B0504020202020204" pitchFamily="34" charset="0"/>
                <a:cs typeface="Tahoma"/>
              </a:rPr>
              <a:t> </a:t>
            </a:r>
            <a:r>
              <a:rPr lang="es-CL" sz="2200" spc="-91" dirty="0">
                <a:latin typeface="Arial Nova" panose="020B0504020202020204" pitchFamily="34" charset="0"/>
                <a:cs typeface="Tahoma"/>
              </a:rPr>
              <a:t>y</a:t>
            </a:r>
            <a:r>
              <a:rPr lang="es-CL" sz="2200" spc="-236" dirty="0">
                <a:latin typeface="Arial Nova" panose="020B0504020202020204" pitchFamily="34" charset="0"/>
                <a:cs typeface="Tahoma"/>
              </a:rPr>
              <a:t> </a:t>
            </a:r>
            <a:r>
              <a:rPr lang="es-CL" sz="2200" spc="-118" dirty="0">
                <a:latin typeface="Arial Nova" panose="020B0504020202020204" pitchFamily="34" charset="0"/>
                <a:cs typeface="Tahoma"/>
              </a:rPr>
              <a:t>en</a:t>
            </a:r>
            <a:r>
              <a:rPr lang="es-CL" sz="2200" spc="-236" dirty="0">
                <a:latin typeface="Arial Nova" panose="020B0504020202020204" pitchFamily="34" charset="0"/>
                <a:cs typeface="Tahoma"/>
              </a:rPr>
              <a:t> </a:t>
            </a:r>
            <a:r>
              <a:rPr lang="es-CL" sz="2200" spc="-82" dirty="0">
                <a:latin typeface="Arial Nova" panose="020B0504020202020204" pitchFamily="34" charset="0"/>
                <a:cs typeface="Tahoma"/>
              </a:rPr>
              <a:t>perfecto</a:t>
            </a:r>
            <a:r>
              <a:rPr lang="es-CL" sz="2200" spc="-236" dirty="0">
                <a:latin typeface="Arial Nova" panose="020B0504020202020204" pitchFamily="34" charset="0"/>
                <a:cs typeface="Tahoma"/>
              </a:rPr>
              <a:t> </a:t>
            </a:r>
            <a:r>
              <a:rPr lang="es-CL" sz="2200" spc="-91" dirty="0">
                <a:latin typeface="Arial Nova" panose="020B0504020202020204" pitchFamily="34" charset="0"/>
                <a:cs typeface="Tahoma"/>
              </a:rPr>
              <a:t>estado</a:t>
            </a:r>
            <a:r>
              <a:rPr lang="es-CL" sz="2200" spc="-236" dirty="0">
                <a:latin typeface="Arial Nova" panose="020B0504020202020204" pitchFamily="34" charset="0"/>
                <a:cs typeface="Tahoma"/>
              </a:rPr>
              <a:t> </a:t>
            </a:r>
            <a:r>
              <a:rPr lang="es-CL" sz="2200" spc="-113" dirty="0">
                <a:latin typeface="Arial Nova" panose="020B0504020202020204" pitchFamily="34" charset="0"/>
                <a:cs typeface="Tahoma"/>
              </a:rPr>
              <a:t>de</a:t>
            </a:r>
            <a:r>
              <a:rPr lang="es-CL" sz="2200" spc="-236" dirty="0">
                <a:latin typeface="Arial Nova" panose="020B0504020202020204" pitchFamily="34" charset="0"/>
                <a:cs typeface="Tahoma"/>
              </a:rPr>
              <a:t> </a:t>
            </a:r>
            <a:r>
              <a:rPr lang="es-CL" sz="2200" spc="-82" dirty="0">
                <a:latin typeface="Arial Nova" panose="020B0504020202020204" pitchFamily="34" charset="0"/>
                <a:cs typeface="Tahoma"/>
              </a:rPr>
              <a:t>funcionamiento,</a:t>
            </a:r>
            <a:r>
              <a:rPr lang="es-CL" sz="2200" spc="-236" dirty="0">
                <a:latin typeface="Arial Nova" panose="020B0504020202020204" pitchFamily="34" charset="0"/>
                <a:cs typeface="Tahoma"/>
              </a:rPr>
              <a:t> </a:t>
            </a:r>
            <a:r>
              <a:rPr lang="es-CL" sz="2200" spc="-73" dirty="0">
                <a:latin typeface="Arial Nova" panose="020B0504020202020204" pitchFamily="34" charset="0"/>
                <a:cs typeface="Tahoma"/>
              </a:rPr>
              <a:t>el</a:t>
            </a:r>
            <a:r>
              <a:rPr lang="es-CL" sz="2200" spc="-240" dirty="0">
                <a:latin typeface="Arial Nova" panose="020B0504020202020204" pitchFamily="34" charset="0"/>
                <a:cs typeface="Tahoma"/>
              </a:rPr>
              <a:t> </a:t>
            </a:r>
            <a:r>
              <a:rPr lang="es-CL" sz="2200" spc="-68" dirty="0">
                <a:latin typeface="Arial Nova" panose="020B0504020202020204" pitchFamily="34" charset="0"/>
                <a:cs typeface="Tahoma"/>
              </a:rPr>
              <a:t>cual</a:t>
            </a:r>
            <a:r>
              <a:rPr lang="es-CL" sz="2200" spc="-236" dirty="0">
                <a:latin typeface="Arial Nova" panose="020B0504020202020204" pitchFamily="34" charset="0"/>
                <a:cs typeface="Tahoma"/>
              </a:rPr>
              <a:t> </a:t>
            </a:r>
            <a:r>
              <a:rPr lang="es-CL" sz="2200" spc="-73" dirty="0">
                <a:latin typeface="Arial Nova" panose="020B0504020202020204" pitchFamily="34" charset="0"/>
                <a:cs typeface="Tahoma"/>
              </a:rPr>
              <a:t>se</a:t>
            </a:r>
            <a:r>
              <a:rPr lang="es-CL" sz="2200" spc="-236" dirty="0">
                <a:latin typeface="Arial Nova" panose="020B0504020202020204" pitchFamily="34" charset="0"/>
                <a:cs typeface="Tahoma"/>
              </a:rPr>
              <a:t> </a:t>
            </a:r>
            <a:r>
              <a:rPr lang="es-CL" sz="2200" spc="-68" dirty="0">
                <a:latin typeface="Arial Nova" panose="020B0504020202020204" pitchFamily="34" charset="0"/>
                <a:cs typeface="Tahoma"/>
              </a:rPr>
              <a:t>colocará</a:t>
            </a:r>
            <a:r>
              <a:rPr lang="es-CL" sz="2200" spc="-236" dirty="0">
                <a:latin typeface="Arial Nova" panose="020B0504020202020204" pitchFamily="34" charset="0"/>
                <a:cs typeface="Tahoma"/>
              </a:rPr>
              <a:t> </a:t>
            </a:r>
            <a:r>
              <a:rPr lang="es-CL" sz="2200" spc="-136" dirty="0">
                <a:latin typeface="Arial Nova" panose="020B0504020202020204" pitchFamily="34" charset="0"/>
                <a:cs typeface="Tahoma"/>
              </a:rPr>
              <a:t>a</a:t>
            </a:r>
            <a:r>
              <a:rPr lang="es-CL" sz="2200" spc="-236" dirty="0">
                <a:latin typeface="Arial Nova" panose="020B0504020202020204" pitchFamily="34" charset="0"/>
                <a:cs typeface="Tahoma"/>
              </a:rPr>
              <a:t> </a:t>
            </a:r>
            <a:r>
              <a:rPr lang="es-CL" sz="2200" spc="-77" dirty="0">
                <a:latin typeface="Arial Nova" panose="020B0504020202020204" pitchFamily="34" charset="0"/>
                <a:cs typeface="Tahoma"/>
              </a:rPr>
              <a:t>2</a:t>
            </a:r>
            <a:r>
              <a:rPr lang="es-CL" sz="2200" spc="-236" dirty="0">
                <a:latin typeface="Arial Nova" panose="020B0504020202020204" pitchFamily="34" charset="0"/>
                <a:cs typeface="Tahoma"/>
              </a:rPr>
              <a:t> </a:t>
            </a:r>
            <a:r>
              <a:rPr lang="es-CL" sz="2200" spc="-77" dirty="0">
                <a:latin typeface="Arial Nova" panose="020B0504020202020204" pitchFamily="34" charset="0"/>
                <a:cs typeface="Tahoma"/>
              </a:rPr>
              <a:t>metros</a:t>
            </a:r>
            <a:r>
              <a:rPr lang="es-CL" sz="2200" spc="-236" dirty="0">
                <a:latin typeface="Arial Nova" panose="020B0504020202020204" pitchFamily="34" charset="0"/>
                <a:cs typeface="Tahoma"/>
              </a:rPr>
              <a:t> </a:t>
            </a:r>
            <a:r>
              <a:rPr lang="es-CL" sz="2200" spc="-68" dirty="0">
                <a:latin typeface="Arial Nova" panose="020B0504020202020204" pitchFamily="34" charset="0"/>
                <a:cs typeface="Tahoma"/>
              </a:rPr>
              <a:t>como</a:t>
            </a:r>
            <a:r>
              <a:rPr lang="es-CL" sz="2200" spc="-236" dirty="0">
                <a:latin typeface="Arial Nova" panose="020B0504020202020204" pitchFamily="34" charset="0"/>
                <a:cs typeface="Tahoma"/>
              </a:rPr>
              <a:t> </a:t>
            </a:r>
            <a:r>
              <a:rPr lang="es-CL" sz="2200" spc="-68" dirty="0">
                <a:latin typeface="Arial Nova" panose="020B0504020202020204" pitchFamily="34" charset="0"/>
                <a:cs typeface="Tahoma"/>
              </a:rPr>
              <a:t>mínimo</a:t>
            </a:r>
            <a:r>
              <a:rPr lang="es-CL" sz="2200" spc="-236" dirty="0">
                <a:latin typeface="Arial Nova" panose="020B0504020202020204" pitchFamily="34" charset="0"/>
                <a:cs typeface="Tahoma"/>
              </a:rPr>
              <a:t> </a:t>
            </a:r>
            <a:r>
              <a:rPr lang="es-CL" sz="2200" spc="-113" dirty="0">
                <a:latin typeface="Arial Nova" panose="020B0504020202020204" pitchFamily="34" charset="0"/>
                <a:cs typeface="Tahoma"/>
              </a:rPr>
              <a:t>de</a:t>
            </a:r>
            <a:r>
              <a:rPr lang="es-CL" sz="2200" spc="-236" dirty="0">
                <a:latin typeface="Arial Nova" panose="020B0504020202020204" pitchFamily="34" charset="0"/>
                <a:cs typeface="Tahoma"/>
              </a:rPr>
              <a:t> </a:t>
            </a:r>
            <a:r>
              <a:rPr lang="es-CL" sz="2200" spc="-73" dirty="0">
                <a:latin typeface="Arial Nova" panose="020B0504020202020204" pitchFamily="34" charset="0"/>
                <a:cs typeface="Tahoma"/>
              </a:rPr>
              <a:t>la </a:t>
            </a:r>
            <a:r>
              <a:rPr lang="es-CL" sz="2200" spc="-499" dirty="0">
                <a:latin typeface="Arial Nova" panose="020B0504020202020204" pitchFamily="34" charset="0"/>
                <a:cs typeface="Tahoma"/>
              </a:rPr>
              <a:t> </a:t>
            </a:r>
            <a:r>
              <a:rPr lang="es-CL" sz="2200" spc="-68" dirty="0">
                <a:latin typeface="Arial Nova" panose="020B0504020202020204" pitchFamily="34" charset="0"/>
                <a:cs typeface="Tahoma"/>
              </a:rPr>
              <a:t>distancia</a:t>
            </a:r>
            <a:r>
              <a:rPr lang="es-CL" sz="2200" spc="-272" dirty="0">
                <a:latin typeface="Arial Nova" panose="020B0504020202020204" pitchFamily="34" charset="0"/>
                <a:cs typeface="Tahoma"/>
              </a:rPr>
              <a:t> </a:t>
            </a:r>
            <a:r>
              <a:rPr lang="es-CL" sz="2200" spc="-77" dirty="0">
                <a:latin typeface="Arial Nova" panose="020B0504020202020204" pitchFamily="34" charset="0"/>
                <a:cs typeface="Tahoma"/>
              </a:rPr>
              <a:t>del</a:t>
            </a:r>
            <a:r>
              <a:rPr lang="es-CL" sz="2200" spc="-268" dirty="0">
                <a:latin typeface="Arial Nova" panose="020B0504020202020204" pitchFamily="34" charset="0"/>
                <a:cs typeface="Tahoma"/>
              </a:rPr>
              <a:t> </a:t>
            </a:r>
            <a:r>
              <a:rPr lang="es-CL" sz="2200" spc="-95" dirty="0">
                <a:latin typeface="Arial Nova" panose="020B0504020202020204" pitchFamily="34" charset="0"/>
                <a:cs typeface="Tahoma"/>
              </a:rPr>
              <a:t>trabajo.</a:t>
            </a:r>
            <a:endParaRPr lang="es-CL" sz="2200" dirty="0">
              <a:latin typeface="Arial Nova" panose="020B0504020202020204" pitchFamily="34" charset="0"/>
              <a:cs typeface="Tahoma"/>
            </a:endParaRPr>
          </a:p>
          <a:p>
            <a:pPr marL="221114" marR="4607" indent="-210174" algn="just">
              <a:buFont typeface="Wingdings"/>
              <a:buChar char=""/>
              <a:tabLst>
                <a:tab pos="221690" algn="l"/>
              </a:tabLst>
            </a:pPr>
            <a:r>
              <a:rPr lang="es-CL" sz="2200" spc="-73" dirty="0">
                <a:latin typeface="Arial Nova" panose="020B0504020202020204" pitchFamily="34" charset="0"/>
                <a:cs typeface="Tahoma"/>
              </a:rPr>
              <a:t>Se</a:t>
            </a:r>
            <a:r>
              <a:rPr lang="es-CL" sz="2200" spc="-159" dirty="0">
                <a:latin typeface="Arial Nova" panose="020B0504020202020204" pitchFamily="34" charset="0"/>
                <a:cs typeface="Tahoma"/>
              </a:rPr>
              <a:t> </a:t>
            </a:r>
            <a:r>
              <a:rPr lang="es-CL" sz="2200" spc="-68" dirty="0">
                <a:latin typeface="Arial Nova" panose="020B0504020202020204" pitchFamily="34" charset="0"/>
                <a:cs typeface="Tahoma"/>
              </a:rPr>
              <a:t>inspeccionará</a:t>
            </a:r>
            <a:r>
              <a:rPr lang="es-CL" sz="2200" spc="-159" dirty="0">
                <a:latin typeface="Arial Nova" panose="020B0504020202020204" pitchFamily="34" charset="0"/>
                <a:cs typeface="Tahoma"/>
              </a:rPr>
              <a:t> </a:t>
            </a:r>
            <a:r>
              <a:rPr lang="es-CL" sz="2200" spc="-73" dirty="0">
                <a:latin typeface="Arial Nova" panose="020B0504020202020204" pitchFamily="34" charset="0"/>
                <a:cs typeface="Tahoma"/>
              </a:rPr>
              <a:t>el</a:t>
            </a:r>
            <a:r>
              <a:rPr lang="es-CL" sz="2200" spc="-159" dirty="0">
                <a:latin typeface="Arial Nova" panose="020B0504020202020204" pitchFamily="34" charset="0"/>
                <a:cs typeface="Tahoma"/>
              </a:rPr>
              <a:t> </a:t>
            </a:r>
            <a:r>
              <a:rPr lang="es-CL" sz="2200" spc="-113" dirty="0">
                <a:latin typeface="Arial Nova" panose="020B0504020202020204" pitchFamily="34" charset="0"/>
                <a:cs typeface="Tahoma"/>
              </a:rPr>
              <a:t>área</a:t>
            </a:r>
            <a:r>
              <a:rPr lang="es-CL" sz="2200" spc="-159" dirty="0">
                <a:latin typeface="Arial Nova" panose="020B0504020202020204" pitchFamily="34" charset="0"/>
                <a:cs typeface="Tahoma"/>
              </a:rPr>
              <a:t> </a:t>
            </a:r>
            <a:r>
              <a:rPr lang="es-CL" sz="2200" spc="-91" dirty="0">
                <a:latin typeface="Arial Nova" panose="020B0504020202020204" pitchFamily="34" charset="0"/>
                <a:cs typeface="Tahoma"/>
              </a:rPr>
              <a:t>y</a:t>
            </a:r>
            <a:r>
              <a:rPr lang="es-CL" sz="2200" spc="-159" dirty="0">
                <a:latin typeface="Arial Nova" panose="020B0504020202020204" pitchFamily="34" charset="0"/>
                <a:cs typeface="Tahoma"/>
              </a:rPr>
              <a:t> </a:t>
            </a:r>
            <a:r>
              <a:rPr lang="es-CL" sz="2200" spc="-82" dirty="0">
                <a:latin typeface="Arial Nova" panose="020B0504020202020204" pitchFamily="34" charset="0"/>
                <a:cs typeface="Tahoma"/>
              </a:rPr>
              <a:t>todo</a:t>
            </a:r>
            <a:r>
              <a:rPr lang="es-CL" sz="2200" spc="-154" dirty="0">
                <a:latin typeface="Arial Nova" panose="020B0504020202020204" pitchFamily="34" charset="0"/>
                <a:cs typeface="Tahoma"/>
              </a:rPr>
              <a:t> </a:t>
            </a:r>
            <a:r>
              <a:rPr lang="es-CL" sz="2200" spc="-86" dirty="0">
                <a:latin typeface="Arial Nova" panose="020B0504020202020204" pitchFamily="34" charset="0"/>
                <a:cs typeface="Tahoma"/>
              </a:rPr>
              <a:t>material</a:t>
            </a:r>
            <a:r>
              <a:rPr lang="es-CL" sz="2200" spc="-159" dirty="0">
                <a:latin typeface="Arial Nova" panose="020B0504020202020204" pitchFamily="34" charset="0"/>
                <a:cs typeface="Tahoma"/>
              </a:rPr>
              <a:t> </a:t>
            </a:r>
            <a:r>
              <a:rPr lang="es-CL" sz="2200" spc="-68" dirty="0">
                <a:latin typeface="Arial Nova" panose="020B0504020202020204" pitchFamily="34" charset="0"/>
                <a:cs typeface="Tahoma"/>
              </a:rPr>
              <a:t>combustible</a:t>
            </a:r>
            <a:r>
              <a:rPr lang="es-CL" sz="2200" spc="-159" dirty="0">
                <a:latin typeface="Arial Nova" panose="020B0504020202020204" pitchFamily="34" charset="0"/>
                <a:cs typeface="Tahoma"/>
              </a:rPr>
              <a:t> </a:t>
            </a:r>
            <a:r>
              <a:rPr lang="es-CL" sz="2200" spc="-136" dirty="0">
                <a:latin typeface="Arial Nova" panose="020B0504020202020204" pitchFamily="34" charset="0"/>
                <a:cs typeface="Tahoma"/>
              </a:rPr>
              <a:t>e</a:t>
            </a:r>
            <a:r>
              <a:rPr lang="es-CL" sz="2200" spc="-159" dirty="0">
                <a:latin typeface="Arial Nova" panose="020B0504020202020204" pitchFamily="34" charset="0"/>
                <a:cs typeface="Tahoma"/>
              </a:rPr>
              <a:t> </a:t>
            </a:r>
            <a:r>
              <a:rPr lang="es-CL" sz="2200" spc="-86" dirty="0" err="1">
                <a:latin typeface="Arial Nova" panose="020B0504020202020204" pitchFamily="34" charset="0"/>
                <a:cs typeface="Tahoma"/>
              </a:rPr>
              <a:t>inﬂamable</a:t>
            </a:r>
            <a:r>
              <a:rPr lang="es-CL" sz="2200" spc="-159" dirty="0">
                <a:latin typeface="Arial Nova" panose="020B0504020202020204" pitchFamily="34" charset="0"/>
                <a:cs typeface="Tahoma"/>
              </a:rPr>
              <a:t> </a:t>
            </a:r>
            <a:r>
              <a:rPr lang="es-CL" sz="2200" spc="-103" dirty="0">
                <a:latin typeface="Arial Nova" panose="020B0504020202020204" pitchFamily="34" charset="0"/>
                <a:cs typeface="Tahoma"/>
              </a:rPr>
              <a:t>deberá</a:t>
            </a:r>
            <a:r>
              <a:rPr lang="es-CL" sz="2200" spc="-159" dirty="0">
                <a:latin typeface="Arial Nova" panose="020B0504020202020204" pitchFamily="34" charset="0"/>
                <a:cs typeface="Tahoma"/>
              </a:rPr>
              <a:t> </a:t>
            </a:r>
            <a:r>
              <a:rPr lang="es-CL" sz="2200" spc="-63" dirty="0">
                <a:latin typeface="Arial Nova" panose="020B0504020202020204" pitchFamily="34" charset="0"/>
                <a:cs typeface="Tahoma"/>
              </a:rPr>
              <a:t>ser</a:t>
            </a:r>
            <a:r>
              <a:rPr lang="es-CL" sz="2200" spc="-154" dirty="0">
                <a:latin typeface="Arial Nova" panose="020B0504020202020204" pitchFamily="34" charset="0"/>
                <a:cs typeface="Tahoma"/>
              </a:rPr>
              <a:t> </a:t>
            </a:r>
            <a:r>
              <a:rPr lang="es-CL" sz="2200" spc="-77" dirty="0">
                <a:latin typeface="Arial Nova" panose="020B0504020202020204" pitchFamily="34" charset="0"/>
                <a:cs typeface="Tahoma"/>
              </a:rPr>
              <a:t>retirado</a:t>
            </a:r>
            <a:r>
              <a:rPr lang="es-CL" sz="2200" spc="-159" dirty="0">
                <a:latin typeface="Arial Nova" panose="020B0504020202020204" pitchFamily="34" charset="0"/>
                <a:cs typeface="Tahoma"/>
              </a:rPr>
              <a:t> </a:t>
            </a:r>
            <a:r>
              <a:rPr lang="es-CL" sz="2200" spc="-118" dirty="0">
                <a:latin typeface="Arial Nova" panose="020B0504020202020204" pitchFamily="34" charset="0"/>
                <a:cs typeface="Tahoma"/>
              </a:rPr>
              <a:t>en</a:t>
            </a:r>
            <a:r>
              <a:rPr lang="es-CL" sz="2200" spc="-159" dirty="0">
                <a:latin typeface="Arial Nova" panose="020B0504020202020204" pitchFamily="34" charset="0"/>
                <a:cs typeface="Tahoma"/>
              </a:rPr>
              <a:t> </a:t>
            </a:r>
            <a:r>
              <a:rPr lang="es-CL" sz="2200" spc="-95" dirty="0">
                <a:latin typeface="Arial Nova" panose="020B0504020202020204" pitchFamily="34" charset="0"/>
                <a:cs typeface="Tahoma"/>
              </a:rPr>
              <a:t>un</a:t>
            </a:r>
            <a:r>
              <a:rPr lang="es-CL" sz="2200" spc="-159" dirty="0">
                <a:latin typeface="Arial Nova" panose="020B0504020202020204" pitchFamily="34" charset="0"/>
                <a:cs typeface="Tahoma"/>
              </a:rPr>
              <a:t> </a:t>
            </a:r>
            <a:r>
              <a:rPr lang="es-CL" sz="2200" spc="-73" dirty="0">
                <a:latin typeface="Arial Nova" panose="020B0504020202020204" pitchFamily="34" charset="0"/>
                <a:cs typeface="Tahoma"/>
              </a:rPr>
              <a:t>radio</a:t>
            </a:r>
            <a:r>
              <a:rPr lang="es-CL" sz="2200" spc="-159" dirty="0">
                <a:latin typeface="Arial Nova" panose="020B0504020202020204" pitchFamily="34" charset="0"/>
                <a:cs typeface="Tahoma"/>
              </a:rPr>
              <a:t> </a:t>
            </a:r>
            <a:r>
              <a:rPr lang="es-CL" sz="2200" spc="-113" dirty="0">
                <a:latin typeface="Arial Nova" panose="020B0504020202020204" pitchFamily="34" charset="0"/>
                <a:cs typeface="Tahoma"/>
              </a:rPr>
              <a:t>de</a:t>
            </a:r>
            <a:r>
              <a:rPr lang="es-CL" sz="2200" spc="-154" dirty="0">
                <a:latin typeface="Arial Nova" panose="020B0504020202020204" pitchFamily="34" charset="0"/>
                <a:cs typeface="Tahoma"/>
              </a:rPr>
              <a:t> </a:t>
            </a:r>
            <a:r>
              <a:rPr lang="es-CL" sz="2200" spc="-77" dirty="0">
                <a:latin typeface="Arial Nova" panose="020B0504020202020204" pitchFamily="34" charset="0"/>
                <a:cs typeface="Tahoma"/>
              </a:rPr>
              <a:t>20</a:t>
            </a:r>
            <a:r>
              <a:rPr lang="es-CL" sz="2200" spc="-159" dirty="0">
                <a:latin typeface="Arial Nova" panose="020B0504020202020204" pitchFamily="34" charset="0"/>
                <a:cs typeface="Tahoma"/>
              </a:rPr>
              <a:t> </a:t>
            </a:r>
            <a:r>
              <a:rPr lang="es-CL" sz="2200" spc="-95" dirty="0">
                <a:latin typeface="Arial Nova" panose="020B0504020202020204" pitchFamily="34" charset="0"/>
                <a:cs typeface="Tahoma"/>
              </a:rPr>
              <a:t>m.</a:t>
            </a:r>
            <a:r>
              <a:rPr lang="es-CL" sz="2200" spc="-159" dirty="0">
                <a:latin typeface="Arial Nova" panose="020B0504020202020204" pitchFamily="34" charset="0"/>
                <a:cs typeface="Tahoma"/>
              </a:rPr>
              <a:t> </a:t>
            </a:r>
            <a:r>
              <a:rPr lang="es-CL" sz="2200" spc="-77" dirty="0">
                <a:latin typeface="Arial Nova" panose="020B0504020202020204" pitchFamily="34" charset="0"/>
                <a:cs typeface="Tahoma"/>
              </a:rPr>
              <a:t>del </a:t>
            </a:r>
            <a:r>
              <a:rPr lang="es-CL" sz="2200" spc="-499" dirty="0">
                <a:latin typeface="Arial Nova" panose="020B0504020202020204" pitchFamily="34" charset="0"/>
                <a:cs typeface="Tahoma"/>
              </a:rPr>
              <a:t> </a:t>
            </a:r>
            <a:r>
              <a:rPr lang="es-CL" sz="2200" spc="-113" dirty="0">
                <a:latin typeface="Arial Nova" panose="020B0504020202020204" pitchFamily="34" charset="0"/>
                <a:cs typeface="Tahoma"/>
              </a:rPr>
              <a:t>área</a:t>
            </a:r>
            <a:r>
              <a:rPr lang="es-CL" sz="2200" spc="-268" dirty="0">
                <a:latin typeface="Arial Nova" panose="020B0504020202020204" pitchFamily="34" charset="0"/>
                <a:cs typeface="Tahoma"/>
              </a:rPr>
              <a:t> </a:t>
            </a:r>
            <a:r>
              <a:rPr lang="es-CL" sz="2200" spc="-113" dirty="0">
                <a:latin typeface="Arial Nova" panose="020B0504020202020204" pitchFamily="34" charset="0"/>
                <a:cs typeface="Tahoma"/>
              </a:rPr>
              <a:t>de</a:t>
            </a:r>
            <a:r>
              <a:rPr lang="es-CL" sz="2200" spc="-263" dirty="0">
                <a:latin typeface="Arial Nova" panose="020B0504020202020204" pitchFamily="34" charset="0"/>
                <a:cs typeface="Tahoma"/>
              </a:rPr>
              <a:t> </a:t>
            </a:r>
            <a:r>
              <a:rPr lang="es-CL" sz="2200" spc="-95" dirty="0">
                <a:latin typeface="Arial Nova" panose="020B0504020202020204" pitchFamily="34" charset="0"/>
                <a:cs typeface="Tahoma"/>
              </a:rPr>
              <a:t>trabajo</a:t>
            </a:r>
            <a:r>
              <a:rPr lang="es-CL" sz="2200" spc="-263" dirty="0">
                <a:latin typeface="Arial Nova" panose="020B0504020202020204" pitchFamily="34" charset="0"/>
                <a:cs typeface="Tahoma"/>
              </a:rPr>
              <a:t> </a:t>
            </a:r>
            <a:r>
              <a:rPr lang="es-CL" sz="2200" spc="-91" dirty="0">
                <a:latin typeface="Arial Nova" panose="020B0504020202020204" pitchFamily="34" charset="0"/>
                <a:cs typeface="Tahoma"/>
              </a:rPr>
              <a:t>teniendo</a:t>
            </a:r>
            <a:r>
              <a:rPr lang="es-CL" sz="2200" spc="-263" dirty="0">
                <a:latin typeface="Arial Nova" panose="020B0504020202020204" pitchFamily="34" charset="0"/>
                <a:cs typeface="Tahoma"/>
              </a:rPr>
              <a:t> </a:t>
            </a:r>
            <a:r>
              <a:rPr lang="es-CL" sz="2200" spc="-118" dirty="0">
                <a:latin typeface="Arial Nova" panose="020B0504020202020204" pitchFamily="34" charset="0"/>
                <a:cs typeface="Tahoma"/>
              </a:rPr>
              <a:t>en</a:t>
            </a:r>
            <a:r>
              <a:rPr lang="es-CL" sz="2200" spc="-263" dirty="0">
                <a:latin typeface="Arial Nova" panose="020B0504020202020204" pitchFamily="34" charset="0"/>
                <a:cs typeface="Tahoma"/>
              </a:rPr>
              <a:t> </a:t>
            </a:r>
            <a:r>
              <a:rPr lang="es-CL" sz="2200" spc="-100" dirty="0">
                <a:latin typeface="Arial Nova" panose="020B0504020202020204" pitchFamily="34" charset="0"/>
                <a:cs typeface="Tahoma"/>
              </a:rPr>
              <a:t>cuenta</a:t>
            </a:r>
            <a:r>
              <a:rPr lang="es-CL" sz="2200" spc="-268" dirty="0">
                <a:latin typeface="Arial Nova" panose="020B0504020202020204" pitchFamily="34" charset="0"/>
                <a:cs typeface="Tahoma"/>
              </a:rPr>
              <a:t> </a:t>
            </a:r>
            <a:r>
              <a:rPr lang="es-CL" sz="2200" spc="-73" dirty="0">
                <a:latin typeface="Arial Nova" panose="020B0504020202020204" pitchFamily="34" charset="0"/>
                <a:cs typeface="Tahoma"/>
              </a:rPr>
              <a:t>la</a:t>
            </a:r>
            <a:r>
              <a:rPr lang="es-CL" sz="2200" spc="-263" dirty="0">
                <a:latin typeface="Arial Nova" panose="020B0504020202020204" pitchFamily="34" charset="0"/>
                <a:cs typeface="Tahoma"/>
              </a:rPr>
              <a:t> </a:t>
            </a:r>
            <a:r>
              <a:rPr lang="es-CL" sz="2200" spc="-59" dirty="0">
                <a:latin typeface="Arial Nova" panose="020B0504020202020204" pitchFamily="34" charset="0"/>
                <a:cs typeface="Tahoma"/>
              </a:rPr>
              <a:t>dirección</a:t>
            </a:r>
            <a:r>
              <a:rPr lang="es-CL" sz="2200" spc="-263" dirty="0">
                <a:latin typeface="Arial Nova" panose="020B0504020202020204" pitchFamily="34" charset="0"/>
                <a:cs typeface="Tahoma"/>
              </a:rPr>
              <a:t> </a:t>
            </a:r>
            <a:r>
              <a:rPr lang="es-CL" sz="2200" spc="-77" dirty="0">
                <a:latin typeface="Arial Nova" panose="020B0504020202020204" pitchFamily="34" charset="0"/>
                <a:cs typeface="Tahoma"/>
              </a:rPr>
              <a:t>del</a:t>
            </a:r>
            <a:r>
              <a:rPr lang="es-CL" sz="2200" spc="-263" dirty="0">
                <a:latin typeface="Arial Nova" panose="020B0504020202020204" pitchFamily="34" charset="0"/>
                <a:cs typeface="Tahoma"/>
              </a:rPr>
              <a:t> </a:t>
            </a:r>
            <a:r>
              <a:rPr lang="es-CL" sz="2200" spc="-82" dirty="0">
                <a:latin typeface="Arial Nova" panose="020B0504020202020204" pitchFamily="34" charset="0"/>
                <a:cs typeface="Tahoma"/>
              </a:rPr>
              <a:t>viento</a:t>
            </a:r>
            <a:r>
              <a:rPr lang="es-CL" sz="2200" spc="-263" dirty="0">
                <a:latin typeface="Arial Nova" panose="020B0504020202020204" pitchFamily="34" charset="0"/>
                <a:cs typeface="Tahoma"/>
              </a:rPr>
              <a:t> </a:t>
            </a:r>
            <a:r>
              <a:rPr lang="es-CL" sz="2200" spc="-91" dirty="0">
                <a:latin typeface="Arial Nova" panose="020B0504020202020204" pitchFamily="34" charset="0"/>
                <a:cs typeface="Tahoma"/>
              </a:rPr>
              <a:t>y</a:t>
            </a:r>
            <a:r>
              <a:rPr lang="es-CL" sz="2200" spc="-263" dirty="0">
                <a:latin typeface="Arial Nova" panose="020B0504020202020204" pitchFamily="34" charset="0"/>
                <a:cs typeface="Tahoma"/>
              </a:rPr>
              <a:t> </a:t>
            </a:r>
            <a:r>
              <a:rPr lang="es-CL" sz="2200" spc="-86" dirty="0">
                <a:latin typeface="Arial Nova" panose="020B0504020202020204" pitchFamily="34" charset="0"/>
                <a:cs typeface="Tahoma"/>
              </a:rPr>
              <a:t>generación</a:t>
            </a:r>
            <a:r>
              <a:rPr lang="es-CL" sz="2200" spc="-268" dirty="0">
                <a:latin typeface="Arial Nova" panose="020B0504020202020204" pitchFamily="34" charset="0"/>
                <a:cs typeface="Tahoma"/>
              </a:rPr>
              <a:t> </a:t>
            </a:r>
            <a:r>
              <a:rPr lang="es-CL" sz="2200" spc="-113" dirty="0">
                <a:latin typeface="Arial Nova" panose="020B0504020202020204" pitchFamily="34" charset="0"/>
                <a:cs typeface="Tahoma"/>
              </a:rPr>
              <a:t>de</a:t>
            </a:r>
            <a:r>
              <a:rPr lang="es-CL" sz="2200" spc="-263" dirty="0">
                <a:latin typeface="Arial Nova" panose="020B0504020202020204" pitchFamily="34" charset="0"/>
                <a:cs typeface="Tahoma"/>
              </a:rPr>
              <a:t> </a:t>
            </a:r>
            <a:r>
              <a:rPr lang="es-CL" sz="2200" spc="-82" dirty="0">
                <a:latin typeface="Arial Nova" panose="020B0504020202020204" pitchFamily="34" charset="0"/>
                <a:cs typeface="Tahoma"/>
              </a:rPr>
              <a:t>vapores</a:t>
            </a:r>
            <a:r>
              <a:rPr lang="es-CL" sz="2200" spc="-263" dirty="0">
                <a:latin typeface="Arial Nova" panose="020B0504020202020204" pitchFamily="34" charset="0"/>
                <a:cs typeface="Tahoma"/>
              </a:rPr>
              <a:t> </a:t>
            </a:r>
            <a:r>
              <a:rPr lang="es-CL" sz="2200" spc="-95" dirty="0">
                <a:latin typeface="Arial Nova" panose="020B0504020202020204" pitchFamily="34" charset="0"/>
                <a:cs typeface="Tahoma"/>
              </a:rPr>
              <a:t>antes</a:t>
            </a:r>
            <a:r>
              <a:rPr lang="es-CL" sz="2200" spc="-263" dirty="0">
                <a:latin typeface="Arial Nova" panose="020B0504020202020204" pitchFamily="34" charset="0"/>
                <a:cs typeface="Tahoma"/>
              </a:rPr>
              <a:t> </a:t>
            </a:r>
            <a:r>
              <a:rPr lang="es-CL" sz="2200" spc="-77" dirty="0">
                <a:latin typeface="Arial Nova" panose="020B0504020202020204" pitchFamily="34" charset="0"/>
                <a:cs typeface="Tahoma"/>
              </a:rPr>
              <a:t>del</a:t>
            </a:r>
            <a:r>
              <a:rPr lang="es-CL" sz="2200" spc="-263" dirty="0">
                <a:latin typeface="Arial Nova" panose="020B0504020202020204" pitchFamily="34" charset="0"/>
                <a:cs typeface="Tahoma"/>
              </a:rPr>
              <a:t> </a:t>
            </a:r>
            <a:r>
              <a:rPr lang="es-CL" sz="2200" spc="-41" dirty="0">
                <a:latin typeface="Arial Nova" panose="020B0504020202020204" pitchFamily="34" charset="0"/>
                <a:cs typeface="Tahoma"/>
              </a:rPr>
              <a:t>inicio</a:t>
            </a:r>
            <a:r>
              <a:rPr lang="es-CL" sz="2200" spc="-263" dirty="0">
                <a:latin typeface="Arial Nova" panose="020B0504020202020204" pitchFamily="34" charset="0"/>
                <a:cs typeface="Tahoma"/>
              </a:rPr>
              <a:t> </a:t>
            </a:r>
            <a:r>
              <a:rPr lang="es-CL" sz="2200" spc="-77" dirty="0">
                <a:latin typeface="Arial Nova" panose="020B0504020202020204" pitchFamily="34" charset="0"/>
                <a:cs typeface="Tahoma"/>
              </a:rPr>
              <a:t>del</a:t>
            </a:r>
            <a:r>
              <a:rPr lang="es-CL" sz="2200" spc="-268" dirty="0">
                <a:latin typeface="Arial Nova" panose="020B0504020202020204" pitchFamily="34" charset="0"/>
                <a:cs typeface="Tahoma"/>
              </a:rPr>
              <a:t> </a:t>
            </a:r>
            <a:r>
              <a:rPr lang="es-CL" sz="2200" spc="-63" dirty="0">
                <a:latin typeface="Arial Nova" panose="020B0504020202020204" pitchFamily="34" charset="0"/>
                <a:cs typeface="Tahoma"/>
              </a:rPr>
              <a:t>mismo.</a:t>
            </a:r>
          </a:p>
          <a:p>
            <a:pPr marL="221114" marR="4607" indent="-210174" algn="just">
              <a:buFont typeface="Wingdings"/>
              <a:buChar char=""/>
              <a:tabLst>
                <a:tab pos="221690" algn="l"/>
              </a:tabLst>
            </a:pPr>
            <a:endParaRPr lang="es-CL" sz="2200" dirty="0">
              <a:latin typeface="Arial Nova" panose="020B0504020202020204" pitchFamily="34" charset="0"/>
              <a:cs typeface="Tahoma"/>
            </a:endParaRPr>
          </a:p>
          <a:p>
            <a:pPr marL="221114" indent="-210174" algn="just">
              <a:spcBef>
                <a:spcPts val="68"/>
              </a:spcBef>
              <a:buFont typeface="Wingdings"/>
              <a:buChar char=""/>
              <a:tabLst>
                <a:tab pos="221690" algn="l"/>
              </a:tabLst>
            </a:pPr>
            <a:r>
              <a:rPr lang="es-CL" sz="2200" spc="-122" dirty="0">
                <a:latin typeface="Arial Nova" panose="020B0504020202020204" pitchFamily="34" charset="0"/>
                <a:cs typeface="Tahoma"/>
              </a:rPr>
              <a:t>Todo</a:t>
            </a:r>
            <a:r>
              <a:rPr lang="es-CL" sz="2200" spc="-263" dirty="0">
                <a:latin typeface="Arial Nova" panose="020B0504020202020204" pitchFamily="34" charset="0"/>
                <a:cs typeface="Tahoma"/>
              </a:rPr>
              <a:t> </a:t>
            </a:r>
            <a:r>
              <a:rPr lang="es-CL" sz="2200" spc="-86" dirty="0">
                <a:latin typeface="Arial Nova" panose="020B0504020202020204" pitchFamily="34" charset="0"/>
                <a:cs typeface="Tahoma"/>
              </a:rPr>
              <a:t>material</a:t>
            </a:r>
            <a:r>
              <a:rPr lang="es-CL" sz="2200" spc="-258" dirty="0">
                <a:latin typeface="Arial Nova" panose="020B0504020202020204" pitchFamily="34" charset="0"/>
                <a:cs typeface="Tahoma"/>
              </a:rPr>
              <a:t> </a:t>
            </a:r>
            <a:r>
              <a:rPr lang="es-CL" sz="2200" spc="-68" dirty="0">
                <a:latin typeface="Arial Nova" panose="020B0504020202020204" pitchFamily="34" charset="0"/>
                <a:cs typeface="Tahoma"/>
              </a:rPr>
              <a:t>combustible</a:t>
            </a:r>
            <a:r>
              <a:rPr lang="es-CL" sz="2200" spc="-263" dirty="0">
                <a:latin typeface="Arial Nova" panose="020B0504020202020204" pitchFamily="34" charset="0"/>
                <a:cs typeface="Tahoma"/>
              </a:rPr>
              <a:t> </a:t>
            </a:r>
            <a:r>
              <a:rPr lang="es-CL" sz="2200" spc="-86" dirty="0">
                <a:latin typeface="Arial Nova" panose="020B0504020202020204" pitchFamily="34" charset="0"/>
                <a:cs typeface="Tahoma"/>
              </a:rPr>
              <a:t>no</a:t>
            </a:r>
            <a:r>
              <a:rPr lang="es-CL" sz="2200" spc="-258" dirty="0">
                <a:latin typeface="Arial Nova" panose="020B0504020202020204" pitchFamily="34" charset="0"/>
                <a:cs typeface="Tahoma"/>
              </a:rPr>
              <a:t> </a:t>
            </a:r>
            <a:r>
              <a:rPr lang="es-CL" sz="2200" spc="-77" dirty="0">
                <a:latin typeface="Arial Nova" panose="020B0504020202020204" pitchFamily="34" charset="0"/>
                <a:cs typeface="Tahoma"/>
              </a:rPr>
              <a:t>removible,</a:t>
            </a:r>
            <a:r>
              <a:rPr lang="es-CL" sz="2200" spc="-263" dirty="0">
                <a:latin typeface="Arial Nova" panose="020B0504020202020204" pitchFamily="34" charset="0"/>
                <a:cs typeface="Tahoma"/>
              </a:rPr>
              <a:t> </a:t>
            </a:r>
            <a:r>
              <a:rPr lang="es-CL" sz="2200" spc="-103" dirty="0">
                <a:latin typeface="Arial Nova" panose="020B0504020202020204" pitchFamily="34" charset="0"/>
                <a:cs typeface="Tahoma"/>
              </a:rPr>
              <a:t>deberá</a:t>
            </a:r>
            <a:r>
              <a:rPr lang="es-CL" sz="2200" spc="-258" dirty="0">
                <a:latin typeface="Arial Nova" panose="020B0504020202020204" pitchFamily="34" charset="0"/>
                <a:cs typeface="Tahoma"/>
              </a:rPr>
              <a:t> </a:t>
            </a:r>
            <a:r>
              <a:rPr lang="es-CL" sz="2200" spc="-63" dirty="0">
                <a:latin typeface="Arial Nova" panose="020B0504020202020204" pitchFamily="34" charset="0"/>
                <a:cs typeface="Tahoma"/>
              </a:rPr>
              <a:t>ser</a:t>
            </a:r>
            <a:r>
              <a:rPr lang="es-CL" sz="2200" spc="-258" dirty="0">
                <a:latin typeface="Arial Nova" panose="020B0504020202020204" pitchFamily="34" charset="0"/>
                <a:cs typeface="Tahoma"/>
              </a:rPr>
              <a:t> </a:t>
            </a:r>
            <a:r>
              <a:rPr lang="es-CL" sz="2200" spc="-73" dirty="0">
                <a:latin typeface="Arial Nova" panose="020B0504020202020204" pitchFamily="34" charset="0"/>
                <a:cs typeface="Tahoma"/>
              </a:rPr>
              <a:t>cubierto</a:t>
            </a:r>
            <a:r>
              <a:rPr lang="es-CL" sz="2200" spc="-263" dirty="0">
                <a:latin typeface="Arial Nova" panose="020B0504020202020204" pitchFamily="34" charset="0"/>
                <a:cs typeface="Tahoma"/>
              </a:rPr>
              <a:t> </a:t>
            </a:r>
            <a:r>
              <a:rPr lang="es-CL" sz="2200" spc="-68" dirty="0">
                <a:latin typeface="Arial Nova" panose="020B0504020202020204" pitchFamily="34" charset="0"/>
                <a:cs typeface="Tahoma"/>
              </a:rPr>
              <a:t>con</a:t>
            </a:r>
            <a:r>
              <a:rPr lang="es-CL" sz="2200" spc="-258" dirty="0">
                <a:latin typeface="Arial Nova" panose="020B0504020202020204" pitchFamily="34" charset="0"/>
                <a:cs typeface="Tahoma"/>
              </a:rPr>
              <a:t> </a:t>
            </a:r>
            <a:r>
              <a:rPr lang="es-CL" sz="2200" spc="-86" dirty="0">
                <a:latin typeface="Arial Nova" panose="020B0504020202020204" pitchFamily="34" charset="0"/>
                <a:cs typeface="Tahoma"/>
              </a:rPr>
              <a:t>material</a:t>
            </a:r>
            <a:r>
              <a:rPr lang="es-CL" sz="2200" spc="-263" dirty="0">
                <a:latin typeface="Arial Nova" panose="020B0504020202020204" pitchFamily="34" charset="0"/>
                <a:cs typeface="Tahoma"/>
              </a:rPr>
              <a:t> </a:t>
            </a:r>
            <a:r>
              <a:rPr lang="es-CL" sz="2200" spc="-77" dirty="0">
                <a:latin typeface="Arial Nova" panose="020B0504020202020204" pitchFamily="34" charset="0"/>
                <a:cs typeface="Tahoma"/>
              </a:rPr>
              <a:t>resistente</a:t>
            </a:r>
            <a:r>
              <a:rPr lang="es-CL" sz="2200" spc="-258" dirty="0">
                <a:latin typeface="Arial Nova" panose="020B0504020202020204" pitchFamily="34" charset="0"/>
                <a:cs typeface="Tahoma"/>
              </a:rPr>
              <a:t> </a:t>
            </a:r>
            <a:r>
              <a:rPr lang="es-CL" sz="2200" spc="-73" dirty="0">
                <a:latin typeface="Arial Nova" panose="020B0504020202020204" pitchFamily="34" charset="0"/>
                <a:cs typeface="Tahoma"/>
              </a:rPr>
              <a:t>al</a:t>
            </a:r>
            <a:r>
              <a:rPr lang="es-CL" sz="2200" spc="-258" dirty="0">
                <a:latin typeface="Arial Nova" panose="020B0504020202020204" pitchFamily="34" charset="0"/>
                <a:cs typeface="Tahoma"/>
              </a:rPr>
              <a:t> </a:t>
            </a:r>
            <a:r>
              <a:rPr lang="es-CL" sz="2200" spc="-91" dirty="0">
                <a:latin typeface="Arial Nova" panose="020B0504020202020204" pitchFamily="34" charset="0"/>
                <a:cs typeface="Tahoma"/>
              </a:rPr>
              <a:t>fuego.</a:t>
            </a:r>
            <a:endParaRPr lang="es-CL" sz="2200" dirty="0">
              <a:latin typeface="Arial Nova" panose="020B0504020202020204" pitchFamily="34" charset="0"/>
              <a:cs typeface="Tahoma"/>
            </a:endParaRPr>
          </a:p>
        </p:txBody>
      </p:sp>
    </p:spTree>
    <p:extLst>
      <p:ext uri="{BB962C8B-B14F-4D97-AF65-F5344CB8AC3E}">
        <p14:creationId xmlns:p14="http://schemas.microsoft.com/office/powerpoint/2010/main" val="3462570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61313" y="1947186"/>
            <a:ext cx="10611362" cy="4066139"/>
          </a:xfrm>
          <a:prstGeom prst="rect">
            <a:avLst/>
          </a:prstGeom>
        </p:spPr>
        <p:txBody>
          <a:bodyPr vert="horz" wrap="square" lIns="0" tIns="3455" rIns="0" bIns="0" rtlCol="0">
            <a:spAutoFit/>
          </a:bodyPr>
          <a:lstStyle/>
          <a:p>
            <a:pPr marL="218811" marR="4607" indent="-207294" algn="just">
              <a:spcBef>
                <a:spcPts val="27"/>
              </a:spcBef>
              <a:buClr>
                <a:srgbClr val="040404"/>
              </a:buClr>
              <a:buFont typeface="Wingdings"/>
              <a:buChar char=""/>
              <a:tabLst>
                <a:tab pos="219387" algn="l"/>
              </a:tabLst>
            </a:pPr>
            <a:r>
              <a:rPr sz="2400" dirty="0">
                <a:latin typeface="Arial Nova" panose="020B0504020202020204" pitchFamily="34" charset="0"/>
              </a:rPr>
              <a:t>Cualquier trabajo en caliente que se realice, deberá estar aislado con señales de advertencia, para evitar el ingreso  de personal no </a:t>
            </a:r>
            <a:r>
              <a:rPr sz="2400" dirty="0" err="1">
                <a:latin typeface="Arial Nova" panose="020B0504020202020204" pitchFamily="34" charset="0"/>
              </a:rPr>
              <a:t>autorizado</a:t>
            </a:r>
            <a:r>
              <a:rPr sz="2400" dirty="0">
                <a:latin typeface="Arial Nova" panose="020B0504020202020204" pitchFamily="34" charset="0"/>
              </a:rPr>
              <a:t>.</a:t>
            </a:r>
            <a:endParaRPr lang="es-CL" sz="2400" dirty="0">
              <a:latin typeface="Arial Nova" panose="020B0504020202020204" pitchFamily="34" charset="0"/>
            </a:endParaRPr>
          </a:p>
          <a:p>
            <a:pPr marL="218811" marR="4607" indent="-207294" algn="just">
              <a:spcBef>
                <a:spcPts val="27"/>
              </a:spcBef>
              <a:buClr>
                <a:srgbClr val="040404"/>
              </a:buClr>
              <a:buFont typeface="Wingdings"/>
              <a:buChar char=""/>
              <a:tabLst>
                <a:tab pos="219387" algn="l"/>
              </a:tabLst>
            </a:pPr>
            <a:endParaRPr sz="2400" dirty="0">
              <a:latin typeface="Arial Nova" panose="020B0504020202020204" pitchFamily="34" charset="0"/>
            </a:endParaRPr>
          </a:p>
          <a:p>
            <a:pPr marL="218811" marR="4607" indent="-207294" algn="just">
              <a:buFont typeface="Wingdings"/>
              <a:buChar char=""/>
              <a:tabLst>
                <a:tab pos="219387" algn="l"/>
              </a:tabLst>
            </a:pPr>
            <a:r>
              <a:rPr sz="2400" dirty="0">
                <a:latin typeface="Arial Nova" panose="020B0504020202020204" pitchFamily="34" charset="0"/>
              </a:rPr>
              <a:t>Se inspeccionarán conductos, tuberías, aberturas, drenes o desagües que pudieran contener o conducir a  materiales combustibles o inﬂamables. De ser necesario se deberán aislar con material </a:t>
            </a:r>
            <a:r>
              <a:rPr sz="2400" dirty="0" err="1">
                <a:latin typeface="Arial Nova" panose="020B0504020202020204" pitchFamily="34" charset="0"/>
              </a:rPr>
              <a:t>ignifugo</a:t>
            </a:r>
            <a:r>
              <a:rPr sz="2400" dirty="0">
                <a:latin typeface="Arial Nova" panose="020B0504020202020204" pitchFamily="34" charset="0"/>
              </a:rPr>
              <a:t>.</a:t>
            </a:r>
            <a:endParaRPr lang="es-CL" sz="2400" dirty="0">
              <a:latin typeface="Arial Nova" panose="020B0504020202020204" pitchFamily="34" charset="0"/>
            </a:endParaRPr>
          </a:p>
          <a:p>
            <a:pPr marL="218811" marR="4607" indent="-207294" algn="just">
              <a:buFont typeface="Wingdings"/>
              <a:buChar char=""/>
              <a:tabLst>
                <a:tab pos="219387" algn="l"/>
              </a:tabLst>
            </a:pPr>
            <a:endParaRPr sz="2400" dirty="0">
              <a:latin typeface="Arial Nova" panose="020B0504020202020204" pitchFamily="34" charset="0"/>
            </a:endParaRPr>
          </a:p>
          <a:p>
            <a:pPr marL="218811" marR="4607" indent="-207294" algn="just">
              <a:buFont typeface="Wingdings"/>
              <a:buChar char=""/>
              <a:tabLst>
                <a:tab pos="219387" algn="l"/>
              </a:tabLst>
            </a:pPr>
            <a:r>
              <a:rPr sz="2400" dirty="0">
                <a:latin typeface="Arial Nova" panose="020B0504020202020204" pitchFamily="34" charset="0"/>
              </a:rPr>
              <a:t>Cuando se tenga que trabajar con combustibles u otras fuentes de energía éstas deben vaciarse y/o desconectarse,  purgarse y limpiarse para retirar los residuos líquidos o </a:t>
            </a:r>
            <a:r>
              <a:rPr sz="2400" dirty="0" err="1">
                <a:latin typeface="Arial Nova" panose="020B0504020202020204" pitchFamily="34" charset="0"/>
              </a:rPr>
              <a:t>inﬂamables</a:t>
            </a:r>
            <a:r>
              <a:rPr sz="2400" dirty="0">
                <a:latin typeface="Arial Nova" panose="020B0504020202020204" pitchFamily="34" charset="0"/>
              </a:rPr>
              <a:t>.</a:t>
            </a:r>
            <a:endParaRPr lang="es-CL" sz="2400" dirty="0">
              <a:latin typeface="Arial Nova" panose="020B0504020202020204" pitchFamily="34" charset="0"/>
            </a:endParaRPr>
          </a:p>
          <a:p>
            <a:pPr marL="218811" marR="4607" indent="-207294" algn="just">
              <a:buFont typeface="Wingdings"/>
              <a:buChar char=""/>
              <a:tabLst>
                <a:tab pos="219387" algn="l"/>
              </a:tabLst>
            </a:pPr>
            <a:endParaRPr sz="2400" dirty="0">
              <a:latin typeface="Arial Nova" panose="020B0504020202020204" pitchFamily="34" charset="0"/>
            </a:endParaRPr>
          </a:p>
        </p:txBody>
      </p:sp>
      <p:pic>
        <p:nvPicPr>
          <p:cNvPr id="3" name="Picture 70978">
            <a:extLst>
              <a:ext uri="{FF2B5EF4-FFF2-40B4-BE49-F238E27FC236}">
                <a16:creationId xmlns:a16="http://schemas.microsoft.com/office/drawing/2014/main" id="{35097B14-83CD-24BF-CE52-2865D67BAF3C}"/>
              </a:ext>
            </a:extLst>
          </p:cNvPr>
          <p:cNvPicPr/>
          <p:nvPr/>
        </p:nvPicPr>
        <p:blipFill>
          <a:blip r:embed="rId2">
            <a:alphaModFix/>
          </a:blip>
          <a:stretch>
            <a:fillRect/>
          </a:stretch>
        </p:blipFill>
        <p:spPr>
          <a:xfrm>
            <a:off x="10204315" y="5875506"/>
            <a:ext cx="1426372" cy="559767"/>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90A36BE-C6CE-FE23-A057-6909F6D3C399}"/>
              </a:ext>
            </a:extLst>
          </p:cNvPr>
          <p:cNvSpPr txBox="1"/>
          <p:nvPr/>
        </p:nvSpPr>
        <p:spPr>
          <a:xfrm>
            <a:off x="665138" y="2191234"/>
            <a:ext cx="10252363" cy="3785652"/>
          </a:xfrm>
          <a:prstGeom prst="rect">
            <a:avLst/>
          </a:prstGeom>
          <a:noFill/>
        </p:spPr>
        <p:txBody>
          <a:bodyPr wrap="square">
            <a:spAutoFit/>
          </a:bodyPr>
          <a:lstStyle/>
          <a:p>
            <a:pPr marL="218811" marR="4607" indent="-207294" algn="just">
              <a:buFont typeface="Wingdings"/>
              <a:buChar char=""/>
              <a:tabLst>
                <a:tab pos="219387" algn="l"/>
              </a:tabLst>
            </a:pPr>
            <a:r>
              <a:rPr lang="es-CL" sz="2400" dirty="0">
                <a:latin typeface="Arial Nova" panose="020B0504020202020204" pitchFamily="34" charset="0"/>
              </a:rPr>
              <a:t>Todo trabajo en caliente a efectuarse en zona restringida por motivo de atmósfera con sustancias combustibles o  </a:t>
            </a:r>
            <a:r>
              <a:rPr lang="es-CL" sz="2400" dirty="0" err="1">
                <a:latin typeface="Arial Nova" panose="020B0504020202020204" pitchFamily="34" charset="0"/>
              </a:rPr>
              <a:t>inﬂamables</a:t>
            </a:r>
            <a:r>
              <a:rPr lang="es-CL" sz="2400" dirty="0">
                <a:latin typeface="Arial Nova" panose="020B0504020202020204" pitchFamily="34" charset="0"/>
              </a:rPr>
              <a:t>, requiere evaluación previa de atmósfera de trabajo. Por ningún motivo se permite comenzar un  trabajo en caliente si no se cuenta con atmósfera segura de trabajo, esto es, con ausencia de gases, vapores o  nieblas </a:t>
            </a:r>
            <a:r>
              <a:rPr lang="es-CL" sz="2400" dirty="0" err="1">
                <a:latin typeface="Arial Nova" panose="020B0504020202020204" pitchFamily="34" charset="0"/>
              </a:rPr>
              <a:t>inﬂamables</a:t>
            </a:r>
            <a:r>
              <a:rPr lang="es-CL" sz="2400" dirty="0">
                <a:latin typeface="Arial Nova" panose="020B0504020202020204" pitchFamily="34" charset="0"/>
              </a:rPr>
              <a:t>, así como de polvos combustibles, o que no sobrepasen el 0% del límite inferior de  </a:t>
            </a:r>
            <a:r>
              <a:rPr lang="es-CL" sz="2400" dirty="0" err="1">
                <a:latin typeface="Arial Nova" panose="020B0504020202020204" pitchFamily="34" charset="0"/>
              </a:rPr>
              <a:t>inﬂamabilidad</a:t>
            </a:r>
            <a:r>
              <a:rPr lang="es-CL" sz="2400" dirty="0">
                <a:latin typeface="Arial Nova" panose="020B0504020202020204" pitchFamily="34" charset="0"/>
              </a:rPr>
              <a:t>. También se requiere tener ausencia de </a:t>
            </a:r>
            <a:r>
              <a:rPr lang="es-CL" sz="2400" dirty="0" err="1">
                <a:latin typeface="Arial Nova" panose="020B0504020202020204" pitchFamily="34" charset="0"/>
              </a:rPr>
              <a:t>ﬁbras</a:t>
            </a:r>
            <a:r>
              <a:rPr lang="es-CL" sz="2400" dirty="0">
                <a:latin typeface="Arial Nova" panose="020B0504020202020204" pitchFamily="34" charset="0"/>
              </a:rPr>
              <a:t> o materiales volátiles </a:t>
            </a:r>
            <a:r>
              <a:rPr lang="es-CL" sz="2400" dirty="0" err="1">
                <a:latin typeface="Arial Nova" panose="020B0504020202020204" pitchFamily="34" charset="0"/>
              </a:rPr>
              <a:t>inﬂamables</a:t>
            </a:r>
            <a:r>
              <a:rPr lang="es-CL" sz="2400" dirty="0">
                <a:latin typeface="Arial Nova" panose="020B0504020202020204" pitchFamily="34" charset="0"/>
              </a:rPr>
              <a:t> y concentración de  oxígeno que no sobrepase el 23.5%.</a:t>
            </a:r>
          </a:p>
          <a:p>
            <a:pPr marL="218811" marR="4607" indent="-207294" algn="just">
              <a:buFont typeface="Wingdings"/>
              <a:buChar char=""/>
              <a:tabLst>
                <a:tab pos="219387" algn="l"/>
              </a:tabLst>
            </a:pPr>
            <a:endParaRPr lang="es-CL" sz="2400" dirty="0">
              <a:latin typeface="Arial Nova" panose="020B0504020202020204" pitchFamily="34" charset="0"/>
            </a:endParaRPr>
          </a:p>
        </p:txBody>
      </p:sp>
      <p:pic>
        <p:nvPicPr>
          <p:cNvPr id="2" name="Picture 70978">
            <a:extLst>
              <a:ext uri="{FF2B5EF4-FFF2-40B4-BE49-F238E27FC236}">
                <a16:creationId xmlns:a16="http://schemas.microsoft.com/office/drawing/2014/main" id="{B56CC603-15F3-6662-E378-90004490CD5F}"/>
              </a:ext>
            </a:extLst>
          </p:cNvPr>
          <p:cNvPicPr/>
          <p:nvPr/>
        </p:nvPicPr>
        <p:blipFill>
          <a:blip r:embed="rId2">
            <a:alphaModFix/>
          </a:blip>
          <a:stretch>
            <a:fillRect/>
          </a:stretch>
        </p:blipFill>
        <p:spPr>
          <a:xfrm>
            <a:off x="10204315" y="5875506"/>
            <a:ext cx="1426372" cy="55976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179739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9DCC6F3-8ED6-463D-7DC4-DE8DDFDC33B6}"/>
              </a:ext>
            </a:extLst>
          </p:cNvPr>
          <p:cNvSpPr txBox="1"/>
          <p:nvPr/>
        </p:nvSpPr>
        <p:spPr>
          <a:xfrm>
            <a:off x="338709" y="2112067"/>
            <a:ext cx="11352363" cy="4426853"/>
          </a:xfrm>
          <a:prstGeom prst="rect">
            <a:avLst/>
          </a:prstGeom>
          <a:noFill/>
        </p:spPr>
        <p:txBody>
          <a:bodyPr wrap="square">
            <a:spAutoFit/>
          </a:bodyPr>
          <a:lstStyle/>
          <a:p>
            <a:pPr marL="218811" marR="4607" indent="-207294" algn="just">
              <a:buFont typeface="Wingdings"/>
              <a:buChar char=""/>
              <a:tabLst>
                <a:tab pos="219387" algn="l"/>
              </a:tabLst>
            </a:pPr>
            <a:r>
              <a:rPr lang="es-CL" sz="2000" dirty="0">
                <a:latin typeface="Arial Nova" panose="020B0504020202020204" pitchFamily="34" charset="0"/>
              </a:rPr>
              <a:t>Cuando se requiera efectuar trabajos en caliente sobre </a:t>
            </a:r>
            <a:r>
              <a:rPr lang="es-CL" sz="2000" dirty="0" err="1">
                <a:latin typeface="Arial Nova" panose="020B0504020202020204" pitchFamily="34" charset="0"/>
              </a:rPr>
              <a:t>superﬁcies</a:t>
            </a:r>
            <a:r>
              <a:rPr lang="es-CL" sz="2000" dirty="0">
                <a:latin typeface="Arial Nova" panose="020B0504020202020204" pitchFamily="34" charset="0"/>
              </a:rPr>
              <a:t> de recipientes (tuberías, tanques, contenedores  y recipientes en general) que contengan, hayan contenido o puedan contener sustancias combustibles o  </a:t>
            </a:r>
            <a:r>
              <a:rPr lang="es-CL" sz="2000" dirty="0" err="1">
                <a:latin typeface="Arial Nova" panose="020B0504020202020204" pitchFamily="34" charset="0"/>
              </a:rPr>
              <a:t>inﬂamables</a:t>
            </a:r>
            <a:r>
              <a:rPr lang="es-CL" sz="2000" dirty="0">
                <a:latin typeface="Arial Nova" panose="020B0504020202020204" pitchFamily="34" charset="0"/>
              </a:rPr>
              <a:t>, antes de comenzar las labores, se debe proceder a aplicar las acciones preventivas necesarias para  garantizar la seguridad de las operaciones, siguiendo la siguiente secuencia operativa:</a:t>
            </a:r>
          </a:p>
          <a:p>
            <a:pPr marL="218811" marR="4607" indent="-207294" algn="just">
              <a:buFont typeface="Wingdings"/>
              <a:buChar char=""/>
              <a:tabLst>
                <a:tab pos="219387" algn="l"/>
              </a:tabLst>
            </a:pPr>
            <a:endParaRPr lang="es-CL" sz="2000" dirty="0">
              <a:latin typeface="Arial Nova" panose="020B0504020202020204" pitchFamily="34" charset="0"/>
            </a:endParaRPr>
          </a:p>
          <a:p>
            <a:pPr marL="178504" marR="4607" indent="-178504" algn="just">
              <a:spcBef>
                <a:spcPts val="5"/>
              </a:spcBef>
              <a:buChar char="-"/>
              <a:tabLst>
                <a:tab pos="178504" algn="l"/>
              </a:tabLst>
            </a:pPr>
            <a:r>
              <a:rPr lang="es-CL" sz="2000" dirty="0">
                <a:latin typeface="Arial Nova" panose="020B0504020202020204" pitchFamily="34" charset="0"/>
              </a:rPr>
              <a:t>Si existen contenidos de sustancias </a:t>
            </a:r>
            <a:r>
              <a:rPr lang="es-CL" sz="2000" dirty="0" err="1">
                <a:latin typeface="Arial Nova" panose="020B0504020202020204" pitchFamily="34" charset="0"/>
              </a:rPr>
              <a:t>inﬂamables</a:t>
            </a:r>
            <a:r>
              <a:rPr lang="es-CL" sz="2000" dirty="0">
                <a:latin typeface="Arial Nova" panose="020B0504020202020204" pitchFamily="34" charset="0"/>
              </a:rPr>
              <a:t> o combustibles, efectuar el vaciado, drenado o purgado  correspondiente.</a:t>
            </a:r>
          </a:p>
          <a:p>
            <a:pPr marL="159502" marR="16123" indent="-159502" algn="just">
              <a:buChar char="-"/>
              <a:tabLst>
                <a:tab pos="159502" algn="l"/>
              </a:tabLst>
            </a:pPr>
            <a:r>
              <a:rPr lang="es-CL" sz="2000" dirty="0">
                <a:latin typeface="Arial Nova" panose="020B0504020202020204" pitchFamily="34" charset="0"/>
              </a:rPr>
              <a:t>Efectuar la inertización de la atmósfera del interior de la tubería, válvula, tanque, contenedor o recipiente y garantizar  que la atmósfera se mantenga inerte durante la ejecución del trabajo en caliente. Para tal efecto, se debe utilizar uno  o varios de los siguientes métodos, según se requiera:</a:t>
            </a:r>
          </a:p>
          <a:p>
            <a:pPr marL="158926" indent="-147985" algn="just">
              <a:spcBef>
                <a:spcPts val="63"/>
              </a:spcBef>
              <a:buChar char="-"/>
              <a:tabLst>
                <a:tab pos="159502" algn="l"/>
              </a:tabLst>
            </a:pPr>
            <a:r>
              <a:rPr lang="es-CL" sz="2000" dirty="0">
                <a:latin typeface="Arial Nova" panose="020B0504020202020204" pitchFamily="34" charset="0"/>
              </a:rPr>
              <a:t>Lavado con vapor o con agua. o Llenado con agua o Inyección de gas inerte.</a:t>
            </a:r>
          </a:p>
          <a:p>
            <a:pPr marL="158926" indent="-147985" algn="just">
              <a:spcBef>
                <a:spcPts val="63"/>
              </a:spcBef>
              <a:buChar char="-"/>
              <a:tabLst>
                <a:tab pos="159502" algn="l"/>
              </a:tabLst>
            </a:pPr>
            <a:r>
              <a:rPr lang="es-CL" sz="2000" dirty="0">
                <a:latin typeface="Arial Nova" panose="020B0504020202020204" pitchFamily="34" charset="0"/>
              </a:rPr>
              <a:t>Ventilación natural o forzada.</a:t>
            </a:r>
          </a:p>
        </p:txBody>
      </p:sp>
      <p:pic>
        <p:nvPicPr>
          <p:cNvPr id="2" name="Picture 70978">
            <a:extLst>
              <a:ext uri="{FF2B5EF4-FFF2-40B4-BE49-F238E27FC236}">
                <a16:creationId xmlns:a16="http://schemas.microsoft.com/office/drawing/2014/main" id="{59D909F8-1CDA-2D85-2088-1F54BDFD6C2E}"/>
              </a:ext>
            </a:extLst>
          </p:cNvPr>
          <p:cNvPicPr/>
          <p:nvPr/>
        </p:nvPicPr>
        <p:blipFill>
          <a:blip r:embed="rId2">
            <a:alphaModFix/>
          </a:blip>
          <a:stretch>
            <a:fillRect/>
          </a:stretch>
        </p:blipFill>
        <p:spPr>
          <a:xfrm>
            <a:off x="10204315" y="5875506"/>
            <a:ext cx="1426372" cy="55976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189152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614249" y="2160627"/>
            <a:ext cx="10564190" cy="4415160"/>
          </a:xfrm>
          <a:prstGeom prst="rect">
            <a:avLst/>
          </a:prstGeom>
        </p:spPr>
        <p:txBody>
          <a:bodyPr vert="horz" wrap="square" lIns="0" tIns="13820" rIns="0" bIns="0" rtlCol="0">
            <a:spAutoFit/>
          </a:bodyPr>
          <a:lstStyle/>
          <a:p>
            <a:pPr marL="11516" marR="4607" algn="just">
              <a:tabLst>
                <a:tab pos="211900" algn="l"/>
              </a:tabLst>
            </a:pPr>
            <a:r>
              <a:rPr lang="es-CL" sz="2200" dirty="0">
                <a:latin typeface="Arial Nova" panose="020B0504020202020204" pitchFamily="34" charset="0"/>
              </a:rPr>
              <a:t>Antes de comenzar el trabajo en caliente, efectuar la evaluación del nivel de explosividad de la atmósfera </a:t>
            </a:r>
            <a:r>
              <a:rPr lang="es-CL" sz="2200" dirty="0" err="1">
                <a:latin typeface="Arial Nova" panose="020B0504020202020204" pitchFamily="34" charset="0"/>
              </a:rPr>
              <a:t>conﬁnada</a:t>
            </a:r>
            <a:r>
              <a:rPr lang="es-CL" sz="2200" dirty="0">
                <a:latin typeface="Arial Nova" panose="020B0504020202020204" pitchFamily="34" charset="0"/>
              </a:rPr>
              <a:t> dentro del  receptáculo efectuando monitoreo instrumental.</a:t>
            </a:r>
          </a:p>
          <a:p>
            <a:pPr marL="11516" marR="4607" algn="just">
              <a:tabLst>
                <a:tab pos="211900" algn="l"/>
              </a:tabLst>
            </a:pPr>
            <a:endParaRPr lang="es-CL" sz="2200" dirty="0">
              <a:latin typeface="Arial Nova" panose="020B0504020202020204" pitchFamily="34" charset="0"/>
            </a:endParaRPr>
          </a:p>
          <a:p>
            <a:pPr marL="211325" marR="4607" indent="-199809" algn="just">
              <a:buFont typeface="Wingdings"/>
              <a:buChar char=""/>
              <a:tabLst>
                <a:tab pos="211900" algn="l"/>
              </a:tabLst>
            </a:pPr>
            <a:r>
              <a:rPr sz="2200" dirty="0" err="1">
                <a:latin typeface="Arial Nova" panose="020B0504020202020204" pitchFamily="34" charset="0"/>
              </a:rPr>
              <a:t>Cuando</a:t>
            </a:r>
            <a:r>
              <a:rPr sz="2200" dirty="0">
                <a:latin typeface="Arial Nova" panose="020B0504020202020204" pitchFamily="34" charset="0"/>
              </a:rPr>
              <a:t> el trabajo en caliente se vaya a efectuar en una tubería, tanque, contenedor o recipiente que forme parte de una  instalación en operación, se debe aplicar, de requerirse, el sistema de bloqueo y consignación para garantizar que no puedan  ingresar sustancias inﬂamables o combustibles durante la ejecución del </a:t>
            </a:r>
            <a:r>
              <a:rPr sz="2200" dirty="0" err="1">
                <a:latin typeface="Arial Nova" panose="020B0504020202020204" pitchFamily="34" charset="0"/>
              </a:rPr>
              <a:t>trabajo</a:t>
            </a:r>
            <a:r>
              <a:rPr sz="2200" dirty="0">
                <a:latin typeface="Arial Nova" panose="020B0504020202020204" pitchFamily="34" charset="0"/>
              </a:rPr>
              <a:t>.</a:t>
            </a:r>
            <a:endParaRPr lang="es-CL" sz="2200" dirty="0">
              <a:latin typeface="Arial Nova" panose="020B0504020202020204" pitchFamily="34" charset="0"/>
            </a:endParaRPr>
          </a:p>
          <a:p>
            <a:pPr marL="211325" marR="4607" indent="-199809" algn="just">
              <a:buFont typeface="Wingdings"/>
              <a:buChar char=""/>
              <a:tabLst>
                <a:tab pos="211900" algn="l"/>
              </a:tabLst>
            </a:pPr>
            <a:endParaRPr sz="2200" dirty="0">
              <a:latin typeface="Arial Nova" panose="020B0504020202020204" pitchFamily="34" charset="0"/>
            </a:endParaRPr>
          </a:p>
          <a:p>
            <a:pPr marL="210749" marR="4607" indent="-199809" algn="just">
              <a:buFont typeface="Wingdings"/>
              <a:buChar char=""/>
              <a:tabLst>
                <a:tab pos="211900" algn="l"/>
              </a:tabLst>
            </a:pPr>
            <a:r>
              <a:rPr sz="2200" dirty="0">
                <a:latin typeface="Arial Nova" panose="020B0504020202020204" pitchFamily="34" charset="0"/>
              </a:rPr>
              <a:t>Cuando el mecanismo de aislamiento sea una válvula, además del bloqueo y/o señalización correspondiente, se debe colocar  un disco o brida ciega en el lado de ingreso de la válvula hacia la tubería, tanque, contenedor o recipiente, según sea el </a:t>
            </a:r>
            <a:r>
              <a:rPr sz="2200" dirty="0" err="1">
                <a:latin typeface="Arial Nova" panose="020B0504020202020204" pitchFamily="34" charset="0"/>
              </a:rPr>
              <a:t>caso</a:t>
            </a:r>
            <a:r>
              <a:rPr sz="2200" dirty="0">
                <a:latin typeface="Arial Nova" panose="020B0504020202020204" pitchFamily="34" charset="0"/>
              </a:rPr>
              <a:t>.</a:t>
            </a:r>
          </a:p>
        </p:txBody>
      </p:sp>
      <p:sp>
        <p:nvSpPr>
          <p:cNvPr id="7" name="object 7"/>
          <p:cNvSpPr txBox="1">
            <a:spLocks noGrp="1"/>
          </p:cNvSpPr>
          <p:nvPr>
            <p:ph type="sldNum" sz="quarter" idx="7"/>
          </p:nvPr>
        </p:nvSpPr>
        <p:spPr>
          <a:xfrm>
            <a:off x="9176478" y="6436797"/>
            <a:ext cx="2487537" cy="277981"/>
          </a:xfrm>
          <a:prstGeom prst="rect">
            <a:avLst/>
          </a:prstGeom>
        </p:spPr>
        <p:txBody>
          <a:bodyPr vert="horz" wrap="square" lIns="0" tIns="19578" rIns="0" bIns="0" rtlCol="0" anchor="ctr">
            <a:spAutoFit/>
          </a:bodyPr>
          <a:lstStyle/>
          <a:p>
            <a:pPr marL="34549">
              <a:spcBef>
                <a:spcPts val="154"/>
              </a:spcBef>
            </a:pPr>
            <a:fld id="{81D60167-4931-47E6-BA6A-407CBD079E47}" type="slidenum">
              <a:rPr spc="-5" dirty="0"/>
              <a:pPr marL="34549">
                <a:spcBef>
                  <a:spcPts val="154"/>
                </a:spcBef>
              </a:pPr>
              <a:t>7</a:t>
            </a:fld>
            <a:endParaRPr spc="-5"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E729584-2626-5588-02FD-A5D3E994AE1A}"/>
              </a:ext>
            </a:extLst>
          </p:cNvPr>
          <p:cNvSpPr txBox="1"/>
          <p:nvPr/>
        </p:nvSpPr>
        <p:spPr>
          <a:xfrm>
            <a:off x="634607" y="1941735"/>
            <a:ext cx="10021454" cy="4493538"/>
          </a:xfrm>
          <a:prstGeom prst="rect">
            <a:avLst/>
          </a:prstGeom>
          <a:noFill/>
        </p:spPr>
        <p:txBody>
          <a:bodyPr wrap="square">
            <a:spAutoFit/>
          </a:bodyPr>
          <a:lstStyle/>
          <a:p>
            <a:pPr marL="210749" marR="4607" indent="-199809" algn="just">
              <a:buFont typeface="Wingdings"/>
              <a:buChar char=""/>
              <a:tabLst>
                <a:tab pos="211325" algn="l"/>
              </a:tabLst>
            </a:pPr>
            <a:r>
              <a:rPr lang="es-CL" sz="2200" dirty="0">
                <a:latin typeface="Arial Nova" panose="020B0504020202020204" pitchFamily="34" charset="0"/>
              </a:rPr>
              <a:t>Para evitar la proyección de partículas calientes y radiación fuera del área de trabajo, se deberán utilizar biombos de material  resistente al fuego.</a:t>
            </a:r>
          </a:p>
          <a:p>
            <a:pPr marL="210749" marR="4607" indent="-199809" algn="just">
              <a:buFont typeface="Wingdings"/>
              <a:buChar char=""/>
              <a:tabLst>
                <a:tab pos="211325" algn="l"/>
              </a:tabLst>
            </a:pPr>
            <a:r>
              <a:rPr lang="es-CL" sz="2200" dirty="0">
                <a:latin typeface="Arial Nova" panose="020B0504020202020204" pitchFamily="34" charset="0"/>
              </a:rPr>
              <a:t>Todo el personal involucrado en las áreas de trabajo en caliente será </a:t>
            </a:r>
            <a:r>
              <a:rPr lang="es-CL" sz="2200" dirty="0" err="1">
                <a:latin typeface="Arial Nova" panose="020B0504020202020204" pitchFamily="34" charset="0"/>
              </a:rPr>
              <a:t>notiﬁcado</a:t>
            </a:r>
            <a:r>
              <a:rPr lang="es-CL" sz="2200" dirty="0">
                <a:latin typeface="Arial Nova" panose="020B0504020202020204" pitchFamily="34" charset="0"/>
              </a:rPr>
              <a:t> de la ubicación de equipos y alarma de  incendios más cercana.</a:t>
            </a:r>
          </a:p>
          <a:p>
            <a:pPr marL="210749" marR="4607" indent="-199809" algn="just">
              <a:buFont typeface="Wingdings"/>
              <a:buChar char=""/>
              <a:tabLst>
                <a:tab pos="211325" algn="l"/>
              </a:tabLst>
            </a:pPr>
            <a:r>
              <a:rPr lang="es-CL" sz="2200" dirty="0">
                <a:latin typeface="Arial Nova" panose="020B0504020202020204" pitchFamily="34" charset="0"/>
              </a:rPr>
              <a:t>Si existe la posibilidad que partículas calientes caigan a niveles inferiores de donde se realiza el trabajo, se deberá utilizar  cubiertas de material ignifugo, caso contrario se señalizará la zona afectada.</a:t>
            </a:r>
          </a:p>
          <a:p>
            <a:pPr marL="210749" marR="4607" indent="-199809" algn="just">
              <a:buFont typeface="Wingdings"/>
              <a:buChar char=""/>
              <a:tabLst>
                <a:tab pos="211325" algn="l"/>
              </a:tabLst>
            </a:pPr>
            <a:r>
              <a:rPr lang="es-CL" sz="2200" dirty="0">
                <a:latin typeface="Arial Nova" panose="020B0504020202020204" pitchFamily="34" charset="0"/>
              </a:rPr>
              <a:t>Para los trabajos en o cerca de fajas transportadoras y equipo recubierto con caucho o plástico, se deberá aislar la faja o pieza  del equipo mediante barreras de material ignifugo.</a:t>
            </a:r>
          </a:p>
          <a:p>
            <a:pPr marL="210749" marR="4607" indent="-199809" algn="just">
              <a:spcBef>
                <a:spcPts val="5"/>
              </a:spcBef>
              <a:buFont typeface="Wingdings"/>
              <a:buChar char=""/>
              <a:tabLst>
                <a:tab pos="211325" algn="l"/>
              </a:tabLst>
            </a:pPr>
            <a:r>
              <a:rPr lang="es-CL" sz="2200" dirty="0">
                <a:latin typeface="Arial Nova" panose="020B0504020202020204" pitchFamily="34" charset="0"/>
              </a:rPr>
              <a:t>La zona de trabajo debe tener letreros de advertencia contra fumar y llamas abiertas de modo que puedan ser vistas fácilmente  en áreas o lugares donde exista riesgo de incendio o explosión.</a:t>
            </a:r>
          </a:p>
        </p:txBody>
      </p:sp>
    </p:spTree>
    <p:extLst>
      <p:ext uri="{BB962C8B-B14F-4D97-AF65-F5344CB8AC3E}">
        <p14:creationId xmlns:p14="http://schemas.microsoft.com/office/powerpoint/2010/main" val="1329579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AD19617-C16D-0B1C-55FD-38767A753886}"/>
              </a:ext>
            </a:extLst>
          </p:cNvPr>
          <p:cNvSpPr txBox="1"/>
          <p:nvPr/>
        </p:nvSpPr>
        <p:spPr>
          <a:xfrm>
            <a:off x="561313" y="2197438"/>
            <a:ext cx="10427854" cy="3816429"/>
          </a:xfrm>
          <a:prstGeom prst="rect">
            <a:avLst/>
          </a:prstGeom>
          <a:noFill/>
        </p:spPr>
        <p:txBody>
          <a:bodyPr wrap="square">
            <a:spAutoFit/>
          </a:bodyPr>
          <a:lstStyle/>
          <a:p>
            <a:pPr marL="210749" marR="4607" indent="-199809" algn="just">
              <a:buFont typeface="Wingdings"/>
              <a:buChar char=""/>
              <a:tabLst>
                <a:tab pos="211325" algn="l"/>
              </a:tabLst>
            </a:pPr>
            <a:r>
              <a:rPr lang="es-CL" sz="2200" dirty="0">
                <a:latin typeface="Arial Nova" panose="020B0504020202020204" pitchFamily="34" charset="0"/>
              </a:rPr>
              <a:t>Deberá prohibirse cargar fósforos, encendedores u otros materiales que produzcan fuego en aquellas áreas donde exista el  riesgo de fuego o explosión.</a:t>
            </a:r>
          </a:p>
          <a:p>
            <a:pPr marL="210749" marR="4607" indent="-199809" algn="just">
              <a:buFont typeface="Wingdings"/>
              <a:buChar char=""/>
              <a:tabLst>
                <a:tab pos="211325" algn="l"/>
              </a:tabLst>
            </a:pPr>
            <a:r>
              <a:rPr lang="es-CL" sz="2200" dirty="0">
                <a:latin typeface="Arial Nova" panose="020B0504020202020204" pitchFamily="34" charset="0"/>
              </a:rPr>
              <a:t>Los objetos a ser soldados, cortados o calentados deberán moverse a una localización designada segura o si los objetos a ser  soldados, cortados o calentados no pueden ser fácilmente movidos, todos los riesgos de fuego en la vecindad deberán  llevarse a un lugar seguro o de otro modo protegido.</a:t>
            </a:r>
          </a:p>
          <a:p>
            <a:pPr marL="210749" marR="4607" indent="-199809" algn="just">
              <a:buFont typeface="Wingdings"/>
              <a:buChar char=""/>
              <a:tabLst>
                <a:tab pos="211325" algn="l"/>
              </a:tabLst>
            </a:pPr>
            <a:r>
              <a:rPr lang="es-CL" sz="2200" dirty="0">
                <a:latin typeface="Arial Nova" panose="020B0504020202020204" pitchFamily="34" charset="0"/>
              </a:rPr>
              <a:t>No deberá hacerse soldadura, corte o calentado donde la aplicación de pinturas </a:t>
            </a:r>
            <a:r>
              <a:rPr lang="es-CL" sz="2200" dirty="0" err="1">
                <a:latin typeface="Arial Nova" panose="020B0504020202020204" pitchFamily="34" charset="0"/>
              </a:rPr>
              <a:t>inﬂamables</a:t>
            </a:r>
            <a:r>
              <a:rPr lang="es-CL" sz="2200" dirty="0">
                <a:latin typeface="Arial Nova" panose="020B0504020202020204" pitchFamily="34" charset="0"/>
              </a:rPr>
              <a:t> o la presencia de otros  compuestos </a:t>
            </a:r>
            <a:r>
              <a:rPr lang="es-CL" sz="2200" dirty="0" err="1">
                <a:latin typeface="Arial Nova" panose="020B0504020202020204" pitchFamily="34" charset="0"/>
              </a:rPr>
              <a:t>inﬂamables</a:t>
            </a:r>
            <a:r>
              <a:rPr lang="es-CL" sz="2200" dirty="0">
                <a:latin typeface="Arial Nova" panose="020B0504020202020204" pitchFamily="34" charset="0"/>
              </a:rPr>
              <a:t> o grandes concentraciones de polvo creen un riesgo.</a:t>
            </a:r>
          </a:p>
          <a:p>
            <a:pPr marL="210749" marR="4607" indent="-199809" algn="just">
              <a:buFont typeface="Wingdings"/>
              <a:buChar char=""/>
              <a:tabLst>
                <a:tab pos="211325" algn="l"/>
              </a:tabLst>
            </a:pPr>
            <a:r>
              <a:rPr lang="es-CL" sz="2200" dirty="0">
                <a:latin typeface="Arial Nova" panose="020B0504020202020204" pitchFamily="34" charset="0"/>
              </a:rPr>
              <a:t>Deberá haber equipo extintor de incendios apropiado inmediatamente disponible en el área de trabajo y mantenerse listo para  el uso instantáneo.</a:t>
            </a:r>
          </a:p>
        </p:txBody>
      </p:sp>
    </p:spTree>
    <p:extLst>
      <p:ext uri="{BB962C8B-B14F-4D97-AF65-F5344CB8AC3E}">
        <p14:creationId xmlns:p14="http://schemas.microsoft.com/office/powerpoint/2010/main" val="99165121"/>
      </p:ext>
    </p:extLst>
  </p:cSld>
  <p:clrMapOvr>
    <a:masterClrMapping/>
  </p:clrMapOvr>
</p:sld>
</file>

<file path=ppt/theme/theme1.xml><?xml version="1.0" encoding="utf-8"?>
<a:theme xmlns:a="http://schemas.openxmlformats.org/drawingml/2006/main" name="Tema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ema1" id="{7364E7FC-3535-41DD-A7F8-5438F94CF5B7}" vid="{C10226FB-E541-491B-86E7-D655C7FB70AC}"/>
    </a:ext>
  </a:extLst>
</a:theme>
</file>

<file path=docProps/app.xml><?xml version="1.0" encoding="utf-8"?>
<Properties xmlns="http://schemas.openxmlformats.org/officeDocument/2006/extended-properties" xmlns:vt="http://schemas.openxmlformats.org/officeDocument/2006/docPropsVTypes">
  <Template>Tema1</Template>
  <TotalTime>16609</TotalTime>
  <Words>1105</Words>
  <Application>Microsoft Office PowerPoint</Application>
  <PresentationFormat>Panorámica</PresentationFormat>
  <Paragraphs>40</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Arial MT</vt:lpstr>
      <vt:lpstr>Arial Nova</vt:lpstr>
      <vt:lpstr>Calibri</vt:lpstr>
      <vt:lpstr>Wingdings</vt:lpstr>
      <vt:lpstr>Tema1</vt:lpstr>
      <vt:lpstr>CONDICIONES GENERALES PARA  TRABAJOS EN CALIENTE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Cerfom Calama</dc:creator>
  <cp:lastModifiedBy>Cerfom Calama</cp:lastModifiedBy>
  <cp:revision>31</cp:revision>
  <dcterms:created xsi:type="dcterms:W3CDTF">2023-01-14T22:53:54Z</dcterms:created>
  <dcterms:modified xsi:type="dcterms:W3CDTF">2025-04-22T17:58:42Z</dcterms:modified>
</cp:coreProperties>
</file>