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23" r:id="rId2"/>
    <p:sldId id="524" r:id="rId3"/>
    <p:sldId id="424" r:id="rId4"/>
    <p:sldId id="425" r:id="rId5"/>
    <p:sldId id="426" r:id="rId6"/>
    <p:sldId id="472" r:id="rId7"/>
    <p:sldId id="473" r:id="rId8"/>
    <p:sldId id="474" r:id="rId9"/>
    <p:sldId id="475" r:id="rId10"/>
    <p:sldId id="476" r:id="rId11"/>
    <p:sldId id="477" r:id="rId12"/>
    <p:sldId id="518" r:id="rId13"/>
    <p:sldId id="525" r:id="rId14"/>
    <p:sldId id="526" r:id="rId15"/>
    <p:sldId id="527" r:id="rId16"/>
    <p:sldId id="528" r:id="rId17"/>
    <p:sldId id="427" r:id="rId18"/>
    <p:sldId id="428" r:id="rId19"/>
    <p:sldId id="529" r:id="rId20"/>
    <p:sldId id="429" r:id="rId21"/>
    <p:sldId id="430" r:id="rId22"/>
    <p:sldId id="432" r:id="rId23"/>
    <p:sldId id="433" r:id="rId24"/>
    <p:sldId id="434" r:id="rId25"/>
    <p:sldId id="435" r:id="rId26"/>
    <p:sldId id="436" r:id="rId27"/>
    <p:sldId id="437" r:id="rId28"/>
    <p:sldId id="438" r:id="rId29"/>
    <p:sldId id="278" r:id="rId30"/>
    <p:sldId id="279" r:id="rId31"/>
    <p:sldId id="439" r:id="rId32"/>
    <p:sldId id="440" r:id="rId33"/>
    <p:sldId id="441" r:id="rId34"/>
    <p:sldId id="442" r:id="rId35"/>
    <p:sldId id="443" r:id="rId36"/>
    <p:sldId id="444" r:id="rId37"/>
    <p:sldId id="445" r:id="rId38"/>
    <p:sldId id="288" r:id="rId39"/>
    <p:sldId id="291" r:id="rId40"/>
    <p:sldId id="292" r:id="rId41"/>
    <p:sldId id="33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ÓDULO III: IDENTIFICAR LOS EQUIPOS DE PROTECCIÓN PERSONAL" id="{8EBF24DD-45A1-424F-963E-3A12494C1A67}">
          <p14:sldIdLst>
            <p14:sldId id="423"/>
            <p14:sldId id="524"/>
            <p14:sldId id="424"/>
            <p14:sldId id="425"/>
            <p14:sldId id="426"/>
            <p14:sldId id="472"/>
            <p14:sldId id="473"/>
            <p14:sldId id="474"/>
            <p14:sldId id="475"/>
            <p14:sldId id="476"/>
            <p14:sldId id="477"/>
            <p14:sldId id="518"/>
            <p14:sldId id="525"/>
            <p14:sldId id="526"/>
            <p14:sldId id="527"/>
            <p14:sldId id="528"/>
            <p14:sldId id="427"/>
            <p14:sldId id="428"/>
            <p14:sldId id="529"/>
            <p14:sldId id="429"/>
            <p14:sldId id="430"/>
            <p14:sldId id="432"/>
            <p14:sldId id="433"/>
            <p14:sldId id="434"/>
            <p14:sldId id="435"/>
            <p14:sldId id="436"/>
            <p14:sldId id="437"/>
            <p14:sldId id="438"/>
            <p14:sldId id="278"/>
            <p14:sldId id="279"/>
            <p14:sldId id="439"/>
            <p14:sldId id="440"/>
            <p14:sldId id="441"/>
            <p14:sldId id="442"/>
            <p14:sldId id="443"/>
            <p14:sldId id="444"/>
            <p14:sldId id="445"/>
            <p14:sldId id="288"/>
            <p14:sldId id="291"/>
            <p14:sldId id="292"/>
            <p14:sldId id="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11" autoAdjust="0"/>
    <p:restoredTop sz="94660"/>
  </p:normalViewPr>
  <p:slideViewPr>
    <p:cSldViewPr snapToGrid="0">
      <p:cViewPr varScale="1">
        <p:scale>
          <a:sx n="66" d="100"/>
          <a:sy n="66" d="100"/>
        </p:scale>
        <p:origin x="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F829-5CEA-43C2-B9AF-2699E3035C52}" type="datetimeFigureOut">
              <a:rPr lang="es-CL" smtClean="0"/>
              <a:t>22-04-2025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E766-B21D-4606-8761-6AB5F552005C}" type="slidenum">
              <a:rPr lang="es-CL" smtClean="0"/>
              <a:t>‹Nº›</a:t>
            </a:fld>
            <a:endParaRPr lang="es-CL"/>
          </a:p>
        </p:txBody>
      </p:sp>
    </p:spTree>
    <p:extLst>
      <p:ext uri="{BB962C8B-B14F-4D97-AF65-F5344CB8AC3E}">
        <p14:creationId xmlns:p14="http://schemas.microsoft.com/office/powerpoint/2010/main" val="159152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MX"/>
              <a:t>Haz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68207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43104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81745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12192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609600" y="3429001"/>
            <a:ext cx="109728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9267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596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95815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92689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07735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51609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MX"/>
              <a:t>Haz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21794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MX"/>
              <a:t>Haz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7079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70239-8CF9-4ED3-963A-0F1D0B3EE72B}" type="datetimeFigureOut">
              <a:rPr lang="es-CL" smtClean="0"/>
              <a:t>22-04-2025</a:t>
            </a:fld>
            <a:endParaRPr lang="es-CL"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325256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aternidad.com/es-ES/previene/noticia-boletin/caidas-de-altura-en-trabajos-sobre-cubiertas-de-materiales-ligero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opproteccion.com/cascos-trabajos-verticales/3496-vertex-best-naranja-casco-confortable-para-los-trabajos-en-altura-y-el-rescate.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orionseguridad.es/producto/porta-herramientas-simple-mune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16">
            <a:extLst>
              <a:ext uri="{FF2B5EF4-FFF2-40B4-BE49-F238E27FC236}">
                <a16:creationId xmlns:a16="http://schemas.microsoft.com/office/drawing/2014/main" id="{9FF5F0A7-AD64-F101-D1C0-8A063CAAAF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299" r="21299"/>
          <a:stretch/>
        </p:blipFill>
        <p:spPr>
          <a:xfrm>
            <a:off x="561313" y="2206301"/>
            <a:ext cx="3404384" cy="3949088"/>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0" name="Rectángulo 9">
            <a:extLst>
              <a:ext uri="{FF2B5EF4-FFF2-40B4-BE49-F238E27FC236}">
                <a16:creationId xmlns:a16="http://schemas.microsoft.com/office/drawing/2014/main" id="{FC02281C-4A64-004B-C9EB-165A0549D733}"/>
              </a:ext>
            </a:extLst>
          </p:cNvPr>
          <p:cNvSpPr/>
          <p:nvPr/>
        </p:nvSpPr>
        <p:spPr>
          <a:xfrm>
            <a:off x="4447161" y="2175977"/>
            <a:ext cx="6855577" cy="2308324"/>
          </a:xfrm>
          <a:prstGeom prst="rect">
            <a:avLst/>
          </a:prstGeom>
          <a:noFill/>
          <a:ln>
            <a:noFill/>
          </a:ln>
        </p:spPr>
        <p:txBody>
          <a:bodyPr wrap="square" lIns="91440" tIns="45720" rIns="91440" bIns="45720">
            <a:spAutoFit/>
          </a:bodyPr>
          <a:lstStyle/>
          <a:p>
            <a:pPr algn="ctr"/>
            <a:r>
              <a:rPr lang="es-ES" sz="3600" b="1" cap="none" spc="0" dirty="0">
                <a:ln w="0"/>
                <a:latin typeface="Arial Nova" panose="020B0504020202020204" pitchFamily="34" charset="0"/>
              </a:rPr>
              <a:t>MÓDULO III: </a:t>
            </a:r>
          </a:p>
          <a:p>
            <a:r>
              <a:rPr lang="es-ES" sz="3600" b="1" cap="none" spc="0" dirty="0">
                <a:ln w="0"/>
                <a:latin typeface="Arial Nova" panose="020B0504020202020204" pitchFamily="34" charset="0"/>
              </a:rPr>
              <a:t>IDENTIFICAR LOS EQUIPOS DE PROTECCIÓN PERSONAL</a:t>
            </a:r>
            <a:r>
              <a:rPr lang="es-ES" sz="3600" dirty="0">
                <a:ln w="0"/>
                <a:latin typeface="Arial Nova" panose="020B0504020202020204" pitchFamily="34" charset="0"/>
              </a:rPr>
              <a:t>.</a:t>
            </a:r>
            <a:endParaRPr lang="es-ES" sz="3600" b="0" cap="none" spc="0" dirty="0">
              <a:ln w="0"/>
              <a:latin typeface="Arial Nova" panose="020B0504020202020204" pitchFamily="34" charset="0"/>
            </a:endParaRPr>
          </a:p>
          <a:p>
            <a:pPr algn="ctr"/>
            <a:endParaRPr lang="es-ES" sz="3600" b="0" cap="none" spc="0" dirty="0">
              <a:ln w="0"/>
              <a:solidFill>
                <a:schemeClr val="accent5">
                  <a:lumMod val="60000"/>
                  <a:lumOff val="40000"/>
                </a:schemeClr>
              </a:solidFill>
              <a:latin typeface="Arial Nova" panose="020B0504020202020204" pitchFamily="34" charset="0"/>
            </a:endParaRPr>
          </a:p>
        </p:txBody>
      </p:sp>
      <p:pic>
        <p:nvPicPr>
          <p:cNvPr id="2" name="Picture 70978">
            <a:extLst>
              <a:ext uri="{FF2B5EF4-FFF2-40B4-BE49-F238E27FC236}">
                <a16:creationId xmlns:a16="http://schemas.microsoft.com/office/drawing/2014/main" id="{01D174FF-4B16-A435-9546-AC45C894674F}"/>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926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01E7913-1BED-89CB-B622-B15E1CA63129}"/>
              </a:ext>
            </a:extLst>
          </p:cNvPr>
          <p:cNvPicPr>
            <a:picLocks noChangeAspect="1"/>
          </p:cNvPicPr>
          <p:nvPr/>
        </p:nvPicPr>
        <p:blipFill rotWithShape="1">
          <a:blip r:embed="rId2"/>
          <a:srcRect l="23407" t="61831" r="28131" b="16777"/>
          <a:stretch/>
        </p:blipFill>
        <p:spPr>
          <a:xfrm>
            <a:off x="904352" y="2249395"/>
            <a:ext cx="10683734" cy="2652765"/>
          </a:xfrm>
          <a:prstGeom prst="rect">
            <a:avLst/>
          </a:prstGeom>
        </p:spPr>
      </p:pic>
      <p:pic>
        <p:nvPicPr>
          <p:cNvPr id="6" name="Picture 70978">
            <a:extLst>
              <a:ext uri="{FF2B5EF4-FFF2-40B4-BE49-F238E27FC236}">
                <a16:creationId xmlns:a16="http://schemas.microsoft.com/office/drawing/2014/main" id="{3E401C6E-C629-1235-05E1-38FBC114CBF8}"/>
              </a:ext>
            </a:extLst>
          </p:cNvPr>
          <p:cNvPicPr/>
          <p:nvPr/>
        </p:nvPicPr>
        <p:blipFill>
          <a:blip r:embed="rId3">
            <a:alphaModFix/>
          </a:blip>
          <a:stretch>
            <a:fillRect/>
          </a:stretch>
        </p:blipFill>
        <p:spPr>
          <a:xfrm>
            <a:off x="9635344" y="5710282"/>
            <a:ext cx="1848975" cy="67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291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4A1D4A-75B8-D434-7C7A-422566E94119}"/>
              </a:ext>
            </a:extLst>
          </p:cNvPr>
          <p:cNvPicPr>
            <a:picLocks noChangeAspect="1"/>
          </p:cNvPicPr>
          <p:nvPr/>
        </p:nvPicPr>
        <p:blipFill rotWithShape="1">
          <a:blip r:embed="rId2"/>
          <a:srcRect l="23519" t="31198" r="28204" b="21165"/>
          <a:stretch/>
        </p:blipFill>
        <p:spPr>
          <a:xfrm>
            <a:off x="1511558" y="1874310"/>
            <a:ext cx="8978767" cy="4983689"/>
          </a:xfrm>
          <a:prstGeom prst="rect">
            <a:avLst/>
          </a:prstGeom>
        </p:spPr>
      </p:pic>
      <p:pic>
        <p:nvPicPr>
          <p:cNvPr id="6" name="Picture 70978">
            <a:extLst>
              <a:ext uri="{FF2B5EF4-FFF2-40B4-BE49-F238E27FC236}">
                <a16:creationId xmlns:a16="http://schemas.microsoft.com/office/drawing/2014/main" id="{7C507A40-C112-62FB-2C4A-12553F067AAD}"/>
              </a:ext>
            </a:extLst>
          </p:cNvPr>
          <p:cNvPicPr/>
          <p:nvPr/>
        </p:nvPicPr>
        <p:blipFill>
          <a:blip r:embed="rId3">
            <a:alphaModFix/>
          </a:blip>
          <a:stretch>
            <a:fillRect/>
          </a:stretch>
        </p:blipFill>
        <p:spPr>
          <a:xfrm>
            <a:off x="9889724" y="5974672"/>
            <a:ext cx="1594595" cy="4154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122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a caricatura de un casco&#10;&#10;Descripción generada automáticamente">
            <a:extLst>
              <a:ext uri="{FF2B5EF4-FFF2-40B4-BE49-F238E27FC236}">
                <a16:creationId xmlns:a16="http://schemas.microsoft.com/office/drawing/2014/main" id="{57A6E889-B35A-9C7A-53CE-3A4D7A6D72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5952" y="3672319"/>
            <a:ext cx="2939968" cy="2939968"/>
          </a:xfrm>
          <a:prstGeom prst="rect">
            <a:avLst/>
          </a:prstGeom>
        </p:spPr>
      </p:pic>
      <p:sp>
        <p:nvSpPr>
          <p:cNvPr id="9" name="CuadroTexto 8">
            <a:extLst>
              <a:ext uri="{FF2B5EF4-FFF2-40B4-BE49-F238E27FC236}">
                <a16:creationId xmlns:a16="http://schemas.microsoft.com/office/drawing/2014/main" id="{306E3C89-8B4E-7141-3395-90A06478C3F3}"/>
              </a:ext>
            </a:extLst>
          </p:cNvPr>
          <p:cNvSpPr txBox="1"/>
          <p:nvPr/>
        </p:nvSpPr>
        <p:spPr>
          <a:xfrm>
            <a:off x="477014" y="1770327"/>
            <a:ext cx="10557843" cy="2308324"/>
          </a:xfrm>
          <a:prstGeom prst="rect">
            <a:avLst/>
          </a:prstGeom>
          <a:noFill/>
        </p:spPr>
        <p:txBody>
          <a:bodyPr wrap="square">
            <a:spAutoFit/>
          </a:bodyPr>
          <a:lstStyle/>
          <a:p>
            <a:pPr algn="l"/>
            <a:r>
              <a:rPr lang="es-CL" sz="2400" b="1" i="0" dirty="0">
                <a:effectLst/>
                <a:latin typeface="Arial Nova" panose="020B0504020202020204" pitchFamily="34" charset="0"/>
              </a:rPr>
              <a:t>Casco de Altura Protección </a:t>
            </a:r>
          </a:p>
          <a:p>
            <a:pPr algn="l"/>
            <a:endParaRPr lang="es-CL" sz="2400" b="1" dirty="0">
              <a:latin typeface="Arial Nova" panose="020B0504020202020204" pitchFamily="34" charset="0"/>
            </a:endParaRPr>
          </a:p>
          <a:p>
            <a:pPr algn="l"/>
            <a:r>
              <a:rPr lang="es-CL" sz="2400" b="0" i="0" dirty="0">
                <a:effectLst/>
                <a:latin typeface="Arial Nova" panose="020B0504020202020204" pitchFamily="34" charset="0"/>
              </a:rPr>
              <a:t>Casco de Altura Protección II, es un casco de seguridad para trabajos en altura donde existe riesgo de sufrir una caída accidental a distinto nivel y tránsito en lugares donde existe riesgo de golpes producto de una caída accidental de objetos en altura.</a:t>
            </a:r>
          </a:p>
        </p:txBody>
      </p:sp>
      <p:pic>
        <p:nvPicPr>
          <p:cNvPr id="2" name="Picture 70978">
            <a:extLst>
              <a:ext uri="{FF2B5EF4-FFF2-40B4-BE49-F238E27FC236}">
                <a16:creationId xmlns:a16="http://schemas.microsoft.com/office/drawing/2014/main" id="{A3158F25-0569-DBE0-6156-081FEE1D0B8C}"/>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768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B77304D-AD75-55DA-314B-2975DC169BEE}"/>
              </a:ext>
            </a:extLst>
          </p:cNvPr>
          <p:cNvSpPr txBox="1"/>
          <p:nvPr/>
        </p:nvSpPr>
        <p:spPr>
          <a:xfrm>
            <a:off x="202515" y="1849779"/>
            <a:ext cx="10220694" cy="4401205"/>
          </a:xfrm>
          <a:prstGeom prst="rect">
            <a:avLst/>
          </a:prstGeom>
          <a:noFill/>
        </p:spPr>
        <p:txBody>
          <a:bodyPr wrap="square">
            <a:spAutoFit/>
          </a:bodyPr>
          <a:lstStyle/>
          <a:p>
            <a:pPr algn="just"/>
            <a:r>
              <a:rPr lang="es-CL" sz="2000" b="1" dirty="0">
                <a:latin typeface="Arial Nova" panose="020B0504020202020204" pitchFamily="34" charset="0"/>
              </a:rPr>
              <a:t>Armazón.- A su vez dividido en:</a:t>
            </a:r>
          </a:p>
          <a:p>
            <a:pPr algn="just"/>
            <a:endParaRPr lang="es-CL" sz="2000" dirty="0">
              <a:latin typeface="Arial Nova" panose="020B0504020202020204" pitchFamily="34" charset="0"/>
            </a:endParaRPr>
          </a:p>
          <a:p>
            <a:pPr algn="just"/>
            <a:r>
              <a:rPr lang="es-CL" sz="2000" dirty="0">
                <a:latin typeface="Arial Nova" panose="020B0504020202020204" pitchFamily="34" charset="0"/>
              </a:rPr>
              <a:t>Casquete.- Elemento de material duro y de terminación lisa que constituye la forma externa general del casco.</a:t>
            </a:r>
          </a:p>
          <a:p>
            <a:pPr algn="just"/>
            <a:r>
              <a:rPr lang="es-CL" sz="2000" dirty="0">
                <a:latin typeface="Arial Nova" panose="020B0504020202020204" pitchFamily="34" charset="0"/>
              </a:rPr>
              <a:t>Visera.- Es una prolongación del casquete por encima de los ojos.</a:t>
            </a:r>
          </a:p>
          <a:p>
            <a:pPr algn="just"/>
            <a:r>
              <a:rPr lang="es-CL" sz="2000" dirty="0">
                <a:latin typeface="Arial Nova" panose="020B0504020202020204" pitchFamily="34" charset="0"/>
              </a:rPr>
              <a:t>Ala.- Es el borde que circunda el casquete.</a:t>
            </a:r>
          </a:p>
          <a:p>
            <a:pPr algn="just"/>
            <a:r>
              <a:rPr lang="es-CL" sz="2000" dirty="0">
                <a:latin typeface="Arial Nova" panose="020B0504020202020204" pitchFamily="34" charset="0"/>
              </a:rPr>
              <a:t>Arnés.- Es el conjunto completo de elementos que constituyen un medio de mantener el casco en posición sobre la cabeza y de absorber energía cinética durante un impacto. </a:t>
            </a:r>
          </a:p>
          <a:p>
            <a:pPr algn="just"/>
            <a:endParaRPr lang="es-CL" sz="2000" dirty="0">
              <a:latin typeface="Arial Nova" panose="020B0504020202020204" pitchFamily="34" charset="0"/>
            </a:endParaRPr>
          </a:p>
          <a:p>
            <a:pPr algn="just"/>
            <a:r>
              <a:rPr lang="es-CL" sz="2000" b="1" dirty="0">
                <a:latin typeface="Arial Nova" panose="020B0504020202020204" pitchFamily="34" charset="0"/>
              </a:rPr>
              <a:t>Podemos diferenciar:</a:t>
            </a:r>
          </a:p>
          <a:p>
            <a:pPr algn="just"/>
            <a:endParaRPr lang="es-CL" sz="2000" dirty="0">
              <a:latin typeface="Arial Nova" panose="020B0504020202020204" pitchFamily="34" charset="0"/>
            </a:endParaRPr>
          </a:p>
          <a:p>
            <a:pPr algn="just"/>
            <a:r>
              <a:rPr lang="es-CL" sz="2000" dirty="0">
                <a:latin typeface="Arial Nova" panose="020B0504020202020204" pitchFamily="34" charset="0"/>
              </a:rPr>
              <a:t>Banda de contorno de cabeza.- Es la parte del arnés que rodea total o parcialmente la cabeza por encima de los ojos a un nivel horizontal que representa aproximadamente la circunferencia mayor de la cabeza.</a:t>
            </a:r>
          </a:p>
        </p:txBody>
      </p:sp>
      <p:pic>
        <p:nvPicPr>
          <p:cNvPr id="8" name="Picture 70978">
            <a:extLst>
              <a:ext uri="{FF2B5EF4-FFF2-40B4-BE49-F238E27FC236}">
                <a16:creationId xmlns:a16="http://schemas.microsoft.com/office/drawing/2014/main" id="{6944E0B3-2C94-FB25-C4BE-DC7C93AAEF7B}"/>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605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C02855-9D6F-1B06-7AF4-F2B60C700D4E}"/>
              </a:ext>
            </a:extLst>
          </p:cNvPr>
          <p:cNvSpPr>
            <a:spLocks noGrp="1"/>
          </p:cNvSpPr>
          <p:nvPr>
            <p:ph idx="1"/>
          </p:nvPr>
        </p:nvSpPr>
        <p:spPr>
          <a:xfrm>
            <a:off x="720195" y="2250259"/>
            <a:ext cx="10515600" cy="2504328"/>
          </a:xfrm>
        </p:spPr>
        <p:txBody>
          <a:bodyPr/>
          <a:lstStyle/>
          <a:p>
            <a:pPr marL="0" indent="0" algn="just">
              <a:buNone/>
            </a:pPr>
            <a:r>
              <a:rPr lang="es-CL" sz="2800" dirty="0">
                <a:solidFill>
                  <a:schemeClr val="tx1"/>
                </a:solidFill>
                <a:latin typeface="Arial Nova" panose="020B0504020202020204" pitchFamily="34" charset="0"/>
              </a:rPr>
              <a:t>Banda de nuca.- Es una banda regulable que se ajusta detrás de la cabeza bajo el plano de la banda de cabeza.</a:t>
            </a:r>
          </a:p>
          <a:p>
            <a:pPr marL="0" indent="0" algn="just">
              <a:buNone/>
            </a:pPr>
            <a:r>
              <a:rPr lang="es-CL" sz="2800" dirty="0">
                <a:solidFill>
                  <a:schemeClr val="tx1"/>
                </a:solidFill>
                <a:latin typeface="Arial Nova" panose="020B0504020202020204" pitchFamily="34" charset="0"/>
              </a:rPr>
              <a:t>Barbiquejo.- Es la banda que se acopla bajo la barbilla para ayudar a sujetar el casco sobre la cabeza. </a:t>
            </a:r>
            <a:endParaRPr lang="es-CL" dirty="0">
              <a:solidFill>
                <a:schemeClr val="tx1"/>
              </a:solidFill>
            </a:endParaRPr>
          </a:p>
        </p:txBody>
      </p:sp>
      <p:pic>
        <p:nvPicPr>
          <p:cNvPr id="4" name="Picture 70978">
            <a:extLst>
              <a:ext uri="{FF2B5EF4-FFF2-40B4-BE49-F238E27FC236}">
                <a16:creationId xmlns:a16="http://schemas.microsoft.com/office/drawing/2014/main" id="{30470172-4EEB-0AE3-0ED1-4DBAC7B1F8CE}"/>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672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971435-0255-3C06-E3D9-3AF099335A07}"/>
              </a:ext>
            </a:extLst>
          </p:cNvPr>
          <p:cNvSpPr>
            <a:spLocks noGrp="1"/>
          </p:cNvSpPr>
          <p:nvPr>
            <p:ph idx="1"/>
          </p:nvPr>
        </p:nvSpPr>
        <p:spPr>
          <a:xfrm>
            <a:off x="561313" y="2141800"/>
            <a:ext cx="11156577" cy="5130987"/>
          </a:xfrm>
        </p:spPr>
        <p:txBody>
          <a:bodyPr>
            <a:noAutofit/>
          </a:bodyPr>
          <a:lstStyle/>
          <a:p>
            <a:pPr marL="0" indent="0" algn="l">
              <a:buNone/>
            </a:pPr>
            <a:r>
              <a:rPr lang="es-CL" sz="2400" b="0" i="0" dirty="0">
                <a:solidFill>
                  <a:schemeClr val="tx1"/>
                </a:solidFill>
                <a:effectLst/>
                <a:latin typeface="Arial Nova" panose="020B0504020202020204" pitchFamily="34" charset="0"/>
              </a:rPr>
              <a:t>1 Norma Chilena NCh 461-2001 Cascos de protección de uso industrial.</a:t>
            </a:r>
          </a:p>
          <a:p>
            <a:pPr marL="0" indent="0" algn="l">
              <a:buNone/>
            </a:pPr>
            <a:r>
              <a:rPr lang="es-CL" sz="2400" b="0" i="0" dirty="0">
                <a:solidFill>
                  <a:schemeClr val="tx1"/>
                </a:solidFill>
                <a:effectLst/>
                <a:latin typeface="Arial Nova" panose="020B0504020202020204" pitchFamily="34" charset="0"/>
              </a:rPr>
              <a:t>2 Según la NCh 461-2001, los requisitos son los siguientes:</a:t>
            </a:r>
          </a:p>
          <a:p>
            <a:pPr marL="0" indent="0" algn="l">
              <a:buNone/>
            </a:pPr>
            <a:r>
              <a:rPr lang="es-CL" sz="2400" b="0" i="0" dirty="0">
                <a:solidFill>
                  <a:schemeClr val="tx1"/>
                </a:solidFill>
                <a:effectLst/>
                <a:latin typeface="Arial Nova" panose="020B0504020202020204" pitchFamily="34" charset="0"/>
              </a:rPr>
              <a:t>  . Absorción de impacto: la fuerza transmitida a la cabeza de ensayo debe</a:t>
            </a:r>
          </a:p>
          <a:p>
            <a:pPr marL="0" indent="0" algn="l">
              <a:buNone/>
            </a:pPr>
            <a:r>
              <a:rPr lang="es-CL" sz="2400" b="0" i="0" dirty="0">
                <a:solidFill>
                  <a:schemeClr val="tx1"/>
                </a:solidFill>
                <a:effectLst/>
                <a:latin typeface="Arial Nova" panose="020B0504020202020204" pitchFamily="34" charset="0"/>
              </a:rPr>
              <a:t>    ser menor a 5 kN.</a:t>
            </a:r>
          </a:p>
          <a:p>
            <a:pPr marL="0" indent="0">
              <a:lnSpc>
                <a:spcPct val="100000"/>
              </a:lnSpc>
              <a:buNone/>
            </a:pPr>
            <a:endParaRPr lang="es-CL" sz="2400" dirty="0">
              <a:solidFill>
                <a:schemeClr val="accent5">
                  <a:lumMod val="20000"/>
                  <a:lumOff val="80000"/>
                </a:schemeClr>
              </a:solidFill>
              <a:latin typeface="Arial Nova" panose="020B0504020202020204" pitchFamily="34" charset="0"/>
            </a:endParaRPr>
          </a:p>
        </p:txBody>
      </p:sp>
      <p:pic>
        <p:nvPicPr>
          <p:cNvPr id="4" name="Picture 70978">
            <a:extLst>
              <a:ext uri="{FF2B5EF4-FFF2-40B4-BE49-F238E27FC236}">
                <a16:creationId xmlns:a16="http://schemas.microsoft.com/office/drawing/2014/main" id="{E05E7868-E602-A944-D1A3-45833C5E6F93}"/>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930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A32A4A-B91A-6E0C-FD07-845BC0CDA8AD}"/>
              </a:ext>
            </a:extLst>
          </p:cNvPr>
          <p:cNvSpPr>
            <a:spLocks noGrp="1"/>
          </p:cNvSpPr>
          <p:nvPr>
            <p:ph idx="1"/>
          </p:nvPr>
        </p:nvSpPr>
        <p:spPr>
          <a:xfrm>
            <a:off x="522513" y="2146039"/>
            <a:ext cx="10095723" cy="4394719"/>
          </a:xfrm>
        </p:spPr>
        <p:txBody>
          <a:bodyPr>
            <a:normAutofit fontScale="92500" lnSpcReduction="20000"/>
          </a:bodyPr>
          <a:lstStyle/>
          <a:p>
            <a:pPr marL="0" indent="0" algn="just">
              <a:lnSpc>
                <a:spcPct val="100000"/>
              </a:lnSpc>
              <a:buNone/>
            </a:pPr>
            <a:r>
              <a:rPr lang="es-CL" sz="2800" b="0" i="0" dirty="0">
                <a:solidFill>
                  <a:schemeClr val="tx1"/>
                </a:solidFill>
                <a:effectLst/>
                <a:latin typeface="Arial Nova" panose="020B0504020202020204" pitchFamily="34" charset="0"/>
              </a:rPr>
              <a:t>Anexo N°2 formato "Lista de Chequeo Casco de Seguridad", que</a:t>
            </a:r>
          </a:p>
          <a:p>
            <a:pPr marL="0" indent="0" algn="just">
              <a:lnSpc>
                <a:spcPct val="100000"/>
              </a:lnSpc>
              <a:buNone/>
            </a:pPr>
            <a:r>
              <a:rPr lang="es-CL" sz="2800" b="0" i="0" dirty="0">
                <a:solidFill>
                  <a:schemeClr val="tx1"/>
                </a:solidFill>
                <a:effectLst/>
                <a:latin typeface="Arial Nova" panose="020B0504020202020204" pitchFamily="34" charset="0"/>
              </a:rPr>
              <a:t>        servirá para registrar datos específicos del lugar de trabajo.</a:t>
            </a:r>
          </a:p>
          <a:p>
            <a:pPr marL="0" indent="0" algn="just">
              <a:lnSpc>
                <a:spcPct val="100000"/>
              </a:lnSpc>
              <a:buNone/>
            </a:pPr>
            <a:r>
              <a:rPr lang="es-CL" sz="2800" b="0" i="0" dirty="0">
                <a:solidFill>
                  <a:schemeClr val="tx1"/>
                </a:solidFill>
                <a:effectLst/>
                <a:latin typeface="Arial Nova" panose="020B0504020202020204" pitchFamily="34" charset="0"/>
              </a:rPr>
              <a:t>    b) Certificación de calidad del casco de protección por un organismo</a:t>
            </a:r>
          </a:p>
          <a:p>
            <a:pPr marL="0" indent="0" algn="just">
              <a:lnSpc>
                <a:spcPct val="100000"/>
              </a:lnSpc>
              <a:buNone/>
            </a:pPr>
            <a:r>
              <a:rPr lang="es-CL" sz="2800" b="0" i="0" dirty="0">
                <a:solidFill>
                  <a:schemeClr val="tx1"/>
                </a:solidFill>
                <a:effectLst/>
                <a:latin typeface="Arial Nova" panose="020B0504020202020204" pitchFamily="34" charset="0"/>
              </a:rPr>
              <a:t>        autorizado o reconocido por la autoridad sanitaria (</a:t>
            </a:r>
            <a:r>
              <a:rPr lang="es-CL" sz="2800" b="0" i="0" dirty="0" err="1">
                <a:solidFill>
                  <a:schemeClr val="tx1"/>
                </a:solidFill>
                <a:effectLst/>
                <a:latin typeface="Arial Nova" panose="020B0504020202020204" pitchFamily="34" charset="0"/>
              </a:rPr>
              <a:t>ISPCH</a:t>
            </a:r>
            <a:r>
              <a:rPr lang="es-CL" sz="2800" b="0" i="0" dirty="0">
                <a:solidFill>
                  <a:schemeClr val="tx1"/>
                </a:solidFill>
                <a:effectLst/>
                <a:latin typeface="Arial Nova" panose="020B0504020202020204" pitchFamily="34" charset="0"/>
              </a:rPr>
              <a:t>),</a:t>
            </a:r>
          </a:p>
          <a:p>
            <a:pPr marL="0" indent="0" algn="just">
              <a:lnSpc>
                <a:spcPct val="100000"/>
              </a:lnSpc>
              <a:buNone/>
            </a:pPr>
            <a:r>
              <a:rPr lang="es-CL" sz="2800" b="0" i="0" dirty="0">
                <a:solidFill>
                  <a:schemeClr val="tx1"/>
                </a:solidFill>
                <a:effectLst/>
                <a:latin typeface="Arial Nova" panose="020B0504020202020204" pitchFamily="34" charset="0"/>
              </a:rPr>
              <a:t>        verificado mediante los siguientes parámetros:</a:t>
            </a:r>
          </a:p>
          <a:p>
            <a:pPr marL="0" indent="0" algn="just">
              <a:lnSpc>
                <a:spcPct val="100000"/>
              </a:lnSpc>
              <a:buNone/>
            </a:pPr>
            <a:r>
              <a:rPr lang="es-CL" sz="2800" b="0" i="0" dirty="0">
                <a:solidFill>
                  <a:schemeClr val="tx1"/>
                </a:solidFill>
                <a:effectLst/>
                <a:latin typeface="Arial Nova" panose="020B0504020202020204" pitchFamily="34" charset="0"/>
              </a:rPr>
              <a:t>        . Identificación de la norma;</a:t>
            </a:r>
          </a:p>
          <a:p>
            <a:pPr marL="0" indent="0" algn="just">
              <a:lnSpc>
                <a:spcPct val="100000"/>
              </a:lnSpc>
              <a:buNone/>
            </a:pPr>
            <a:r>
              <a:rPr lang="es-CL" sz="2800" b="0" i="0" dirty="0">
                <a:solidFill>
                  <a:schemeClr val="tx1"/>
                </a:solidFill>
                <a:effectLst/>
                <a:latin typeface="Arial Nova" panose="020B0504020202020204" pitchFamily="34" charset="0"/>
              </a:rPr>
              <a:t>        . Certificado de conformidad;</a:t>
            </a:r>
          </a:p>
          <a:p>
            <a:pPr marL="0" indent="0" algn="just">
              <a:lnSpc>
                <a:spcPct val="100000"/>
              </a:lnSpc>
              <a:buNone/>
            </a:pPr>
            <a:r>
              <a:rPr lang="es-CL" sz="2800" b="0" i="0" dirty="0">
                <a:solidFill>
                  <a:schemeClr val="tx1"/>
                </a:solidFill>
                <a:effectLst/>
                <a:latin typeface="Arial Nova" panose="020B0504020202020204" pitchFamily="34" charset="0"/>
              </a:rPr>
              <a:t>        . Sello de conformidad;</a:t>
            </a:r>
          </a:p>
          <a:p>
            <a:pPr marL="0" indent="0" algn="just">
              <a:lnSpc>
                <a:spcPct val="100000"/>
              </a:lnSpc>
              <a:buNone/>
            </a:pPr>
            <a:r>
              <a:rPr lang="es-CL" sz="2800" b="0" i="0" dirty="0">
                <a:solidFill>
                  <a:schemeClr val="tx1"/>
                </a:solidFill>
                <a:effectLst/>
                <a:latin typeface="Arial Nova" panose="020B0504020202020204" pitchFamily="34" charset="0"/>
              </a:rPr>
              <a:t>        . Marcado;</a:t>
            </a:r>
          </a:p>
          <a:p>
            <a:pPr marL="0" indent="0" algn="just">
              <a:lnSpc>
                <a:spcPct val="100000"/>
              </a:lnSpc>
              <a:buNone/>
            </a:pPr>
            <a:r>
              <a:rPr lang="es-CL" sz="2800" b="0" i="0" dirty="0">
                <a:solidFill>
                  <a:schemeClr val="tx1"/>
                </a:solidFill>
                <a:effectLst/>
                <a:latin typeface="Arial Nova" panose="020B0504020202020204" pitchFamily="34" charset="0"/>
              </a:rPr>
              <a:t>        . Folleto informativo en idioma español.</a:t>
            </a:r>
          </a:p>
          <a:p>
            <a:pPr algn="just"/>
            <a:endParaRPr lang="es-CL" dirty="0"/>
          </a:p>
        </p:txBody>
      </p:sp>
      <p:pic>
        <p:nvPicPr>
          <p:cNvPr id="4" name="Picture 70978">
            <a:extLst>
              <a:ext uri="{FF2B5EF4-FFF2-40B4-BE49-F238E27FC236}">
                <a16:creationId xmlns:a16="http://schemas.microsoft.com/office/drawing/2014/main" id="{DCB18B65-DD8F-444F-FC37-929653501EAF}"/>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845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9;p61">
            <a:extLst>
              <a:ext uri="{FF2B5EF4-FFF2-40B4-BE49-F238E27FC236}">
                <a16:creationId xmlns:a16="http://schemas.microsoft.com/office/drawing/2014/main" id="{FF2A00A6-796D-6FCB-3A15-BFDA5EAC80A9}"/>
              </a:ext>
            </a:extLst>
          </p:cNvPr>
          <p:cNvSpPr txBox="1"/>
          <p:nvPr/>
        </p:nvSpPr>
        <p:spPr>
          <a:xfrm>
            <a:off x="1126856" y="1609199"/>
            <a:ext cx="979064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ACCESORIOS PARA DETECCIÓN DE CAÍDAS</a:t>
            </a:r>
            <a:endParaRPr sz="2800" dirty="0">
              <a:latin typeface="Arial Nova" panose="020B0504020202020204" pitchFamily="34" charset="0"/>
              <a:ea typeface="Arial"/>
              <a:cs typeface="Arial"/>
              <a:sym typeface="Arial"/>
            </a:endParaRPr>
          </a:p>
        </p:txBody>
      </p:sp>
      <p:sp>
        <p:nvSpPr>
          <p:cNvPr id="5" name="Google Shape;620;p61">
            <a:extLst>
              <a:ext uri="{FF2B5EF4-FFF2-40B4-BE49-F238E27FC236}">
                <a16:creationId xmlns:a16="http://schemas.microsoft.com/office/drawing/2014/main" id="{CB69B52A-8907-FBB2-FFB0-E3E13CEBDD83}"/>
              </a:ext>
            </a:extLst>
          </p:cNvPr>
          <p:cNvSpPr txBox="1"/>
          <p:nvPr/>
        </p:nvSpPr>
        <p:spPr>
          <a:xfrm>
            <a:off x="223531" y="2374975"/>
            <a:ext cx="8295318"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485CC7"/>
              </a:buClr>
              <a:buSzPts val="2000"/>
              <a:buFont typeface="Arial"/>
              <a:buNone/>
            </a:pPr>
            <a:r>
              <a:rPr lang="es-CL" sz="2400" dirty="0">
                <a:latin typeface="Arial Nova" panose="020B0504020202020204" pitchFamily="34" charset="0"/>
                <a:ea typeface="Montserrat Medium"/>
                <a:cs typeface="Montserrat Medium"/>
                <a:sym typeface="Montserrat Medium"/>
              </a:rPr>
              <a:t>1.- Líneas de Seguridad</a:t>
            </a:r>
            <a:endParaRPr sz="2400" dirty="0">
              <a:latin typeface="Arial Nova" panose="020B0504020202020204" pitchFamily="34" charset="0"/>
            </a:endParaRPr>
          </a:p>
          <a:p>
            <a:pPr marL="0" marR="0" lvl="0" indent="0" algn="just" rtl="0">
              <a:spcBef>
                <a:spcPts val="0"/>
              </a:spcBef>
              <a:spcAft>
                <a:spcPts val="0"/>
              </a:spcAft>
              <a:buClr>
                <a:schemeClr val="dk1"/>
              </a:buClr>
              <a:buSzPts val="1600"/>
              <a:buFont typeface="Arial"/>
              <a:buNone/>
            </a:pPr>
            <a:endParaRPr sz="2400" dirty="0">
              <a:latin typeface="Arial Nova" panose="020B0504020202020204" pitchFamily="34" charset="0"/>
              <a:ea typeface="Montserrat Medium"/>
              <a:cs typeface="Montserrat Medium"/>
              <a:sym typeface="Montserrat Medium"/>
            </a:endParaRPr>
          </a:p>
          <a:p>
            <a:pPr marL="0" marR="0" lvl="0" indent="0" algn="just" rtl="0">
              <a:spcBef>
                <a:spcPts val="0"/>
              </a:spcBef>
              <a:spcAft>
                <a:spcPts val="0"/>
              </a:spcAft>
              <a:buClr>
                <a:schemeClr val="dk1"/>
              </a:buClr>
              <a:buSzPts val="1600"/>
              <a:buFont typeface="Arial"/>
              <a:buNone/>
            </a:pPr>
            <a:r>
              <a:rPr lang="es-CL" sz="2400" dirty="0">
                <a:latin typeface="Arial Nova" panose="020B0504020202020204" pitchFamily="34" charset="0"/>
                <a:ea typeface="Montserrat"/>
                <a:cs typeface="Montserrat"/>
                <a:sym typeface="Montserrat"/>
              </a:rPr>
              <a:t>Las líneas de seguridad se usan tanto para detener caídas como en restricción personal o en postura de trabajo. Tienen un conector en cada extremo, uno para unirlo al arnés de seguridad y el del otro extremo para afianzarlo a un punto de anclaje o a una línea de vida.</a:t>
            </a:r>
            <a:endParaRPr sz="2400" dirty="0">
              <a:latin typeface="Arial Nova" panose="020B0504020202020204" pitchFamily="34" charset="0"/>
            </a:endParaRPr>
          </a:p>
          <a:p>
            <a:pPr marL="0" marR="0" lvl="0" indent="0" algn="just" rtl="0">
              <a:spcBef>
                <a:spcPts val="0"/>
              </a:spcBef>
              <a:spcAft>
                <a:spcPts val="0"/>
              </a:spcAft>
              <a:buClr>
                <a:schemeClr val="dk1"/>
              </a:buClr>
              <a:buSzPts val="1600"/>
              <a:buFont typeface="Arial"/>
              <a:buNone/>
            </a:pPr>
            <a:endParaRPr sz="2400" dirty="0">
              <a:latin typeface="Arial Nova" panose="020B0504020202020204" pitchFamily="34" charset="0"/>
              <a:ea typeface="Montserrat"/>
              <a:cs typeface="Montserrat"/>
              <a:sym typeface="Montserrat"/>
            </a:endParaRPr>
          </a:p>
          <a:p>
            <a:pPr marL="0" marR="0" lvl="0" indent="0" algn="just" rtl="0">
              <a:spcBef>
                <a:spcPts val="0"/>
              </a:spcBef>
              <a:spcAft>
                <a:spcPts val="0"/>
              </a:spcAft>
              <a:buClr>
                <a:schemeClr val="dk1"/>
              </a:buClr>
              <a:buSzPts val="1600"/>
              <a:buFont typeface="Arial"/>
              <a:buNone/>
            </a:pPr>
            <a:r>
              <a:rPr lang="es-CL" sz="2400" dirty="0">
                <a:latin typeface="Arial Nova" panose="020B0504020202020204" pitchFamily="34" charset="0"/>
                <a:ea typeface="Montserrat"/>
                <a:cs typeface="Montserrat"/>
                <a:sym typeface="Montserrat"/>
              </a:rPr>
              <a:t>Cualquiera sea el punto de anclaje posible este deberá resistir una carga mayor o igual a 2.226 Kg (22 kN) por trabajador conectado (OSHA 1926.502 (d) (15) (i) (</a:t>
            </a:r>
            <a:r>
              <a:rPr lang="es-CL" sz="2400" dirty="0" err="1">
                <a:latin typeface="Arial Nova" panose="020B0504020202020204" pitchFamily="34" charset="0"/>
                <a:ea typeface="Montserrat"/>
                <a:cs typeface="Montserrat"/>
                <a:sym typeface="Montserrat"/>
              </a:rPr>
              <a:t>iii</a:t>
            </a:r>
            <a:r>
              <a:rPr lang="es-CL" sz="2400" dirty="0">
                <a:latin typeface="Arial Nova" panose="020B0504020202020204" pitchFamily="34" charset="0"/>
                <a:ea typeface="Montserrat"/>
                <a:cs typeface="Montserrat"/>
                <a:sym typeface="Montserrat"/>
              </a:rPr>
              <a:t>)). </a:t>
            </a:r>
            <a:endParaRPr sz="2400" dirty="0">
              <a:latin typeface="Arial Nova" panose="020B0504020202020204" pitchFamily="34" charset="0"/>
            </a:endParaRPr>
          </a:p>
        </p:txBody>
      </p:sp>
      <p:pic>
        <p:nvPicPr>
          <p:cNvPr id="6" name="Google Shape;621;p61">
            <a:extLst>
              <a:ext uri="{FF2B5EF4-FFF2-40B4-BE49-F238E27FC236}">
                <a16:creationId xmlns:a16="http://schemas.microsoft.com/office/drawing/2014/main" id="{A274B805-7B10-0503-2087-A60F1531216B}"/>
              </a:ext>
            </a:extLst>
          </p:cNvPr>
          <p:cNvPicPr preferRelativeResize="0"/>
          <p:nvPr/>
        </p:nvPicPr>
        <p:blipFill rotWithShape="1">
          <a:blip r:embed="rId2">
            <a:alphaModFix/>
          </a:blip>
          <a:srcRect l="34105"/>
          <a:stretch/>
        </p:blipFill>
        <p:spPr>
          <a:xfrm>
            <a:off x="8835885" y="2132379"/>
            <a:ext cx="2733263" cy="2593242"/>
          </a:xfrm>
          <a:prstGeom prst="round2DiagRect">
            <a:avLst>
              <a:gd name="adj1" fmla="val 16667"/>
              <a:gd name="adj2" fmla="val 0"/>
            </a:avLst>
          </a:prstGeom>
          <a:noFill/>
          <a:ln>
            <a:noFill/>
          </a:ln>
        </p:spPr>
      </p:pic>
      <p:pic>
        <p:nvPicPr>
          <p:cNvPr id="2" name="Picture 70978">
            <a:extLst>
              <a:ext uri="{FF2B5EF4-FFF2-40B4-BE49-F238E27FC236}">
                <a16:creationId xmlns:a16="http://schemas.microsoft.com/office/drawing/2014/main" id="{E102ECF6-076F-F545-C775-5FD8DF2A06EC}"/>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734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7;p62">
            <a:extLst>
              <a:ext uri="{FF2B5EF4-FFF2-40B4-BE49-F238E27FC236}">
                <a16:creationId xmlns:a16="http://schemas.microsoft.com/office/drawing/2014/main" id="{3C726E0B-F3D1-F246-A837-25D080440119}"/>
              </a:ext>
            </a:extLst>
          </p:cNvPr>
          <p:cNvSpPr txBox="1"/>
          <p:nvPr/>
        </p:nvSpPr>
        <p:spPr>
          <a:xfrm>
            <a:off x="724947" y="2080351"/>
            <a:ext cx="10373139"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3600"/>
              <a:buFont typeface="Arial"/>
              <a:buNone/>
            </a:pPr>
            <a:r>
              <a:rPr lang="es-CL" sz="2400" b="1" dirty="0">
                <a:latin typeface="Arial Nova" panose="020B0504020202020204" pitchFamily="34" charset="0"/>
                <a:ea typeface="Montserrat ExtraBold"/>
                <a:cs typeface="Montserrat ExtraBold"/>
                <a:sym typeface="Montserrat ExtraBold"/>
              </a:rPr>
              <a:t>Existen diferentes tipos de líneas de seguridad, entre ellas podemos destacar:</a:t>
            </a:r>
            <a:endParaRPr lang="es-CL" sz="2400" dirty="0">
              <a:latin typeface="Arial Nova" panose="020B0504020202020204" pitchFamily="34" charset="0"/>
              <a:ea typeface="Arial"/>
              <a:cs typeface="Arial"/>
              <a:sym typeface="Arial"/>
            </a:endParaRPr>
          </a:p>
        </p:txBody>
      </p:sp>
      <p:sp>
        <p:nvSpPr>
          <p:cNvPr id="3" name="Google Shape;628;p62">
            <a:extLst>
              <a:ext uri="{FF2B5EF4-FFF2-40B4-BE49-F238E27FC236}">
                <a16:creationId xmlns:a16="http://schemas.microsoft.com/office/drawing/2014/main" id="{313A96B3-C262-E72C-80B0-CD23E098814C}"/>
              </a:ext>
            </a:extLst>
          </p:cNvPr>
          <p:cNvSpPr txBox="1"/>
          <p:nvPr/>
        </p:nvSpPr>
        <p:spPr>
          <a:xfrm>
            <a:off x="924339" y="3740269"/>
            <a:ext cx="6990867" cy="193895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Montserrat Medium"/>
              <a:buChar char="•"/>
            </a:pPr>
            <a:r>
              <a:rPr lang="es-CL" sz="2400" dirty="0">
                <a:latin typeface="Arial Nova" panose="020B0504020202020204" pitchFamily="34" charset="0"/>
                <a:ea typeface="Montserrat Medium"/>
                <a:cs typeface="Montserrat Medium"/>
                <a:sym typeface="Montserrat Medium"/>
              </a:rPr>
              <a:t>LÍNEAS DE CUERDA.</a:t>
            </a:r>
            <a:endParaRPr sz="2400" dirty="0">
              <a:latin typeface="Arial Nova" panose="020B0504020202020204" pitchFamily="34" charset="0"/>
            </a:endParaRPr>
          </a:p>
          <a:p>
            <a:pPr marL="342900" marR="0" lvl="0" indent="-342900" algn="just" rtl="0">
              <a:spcBef>
                <a:spcPts val="0"/>
              </a:spcBef>
              <a:spcAft>
                <a:spcPts val="0"/>
              </a:spcAft>
              <a:buClr>
                <a:schemeClr val="dk1"/>
              </a:buClr>
              <a:buSzPts val="2800"/>
              <a:buFont typeface="Montserrat Medium"/>
              <a:buChar char="•"/>
            </a:pPr>
            <a:r>
              <a:rPr lang="es-CL" sz="2400" dirty="0">
                <a:latin typeface="Arial Nova" panose="020B0504020202020204" pitchFamily="34" charset="0"/>
                <a:ea typeface="Montserrat Medium"/>
                <a:cs typeface="Montserrat Medium"/>
                <a:sym typeface="Montserrat Medium"/>
              </a:rPr>
              <a:t>LÍNEAS DE CORREA.</a:t>
            </a:r>
            <a:endParaRPr sz="2400" dirty="0">
              <a:latin typeface="Arial Nova" panose="020B0504020202020204" pitchFamily="34" charset="0"/>
            </a:endParaRPr>
          </a:p>
          <a:p>
            <a:pPr marL="342900" marR="0" lvl="0" indent="-342900" algn="just" rtl="0">
              <a:spcBef>
                <a:spcPts val="0"/>
              </a:spcBef>
              <a:spcAft>
                <a:spcPts val="0"/>
              </a:spcAft>
              <a:buClr>
                <a:schemeClr val="dk1"/>
              </a:buClr>
              <a:buSzPts val="2800"/>
              <a:buFont typeface="Montserrat Medium"/>
              <a:buChar char="•"/>
            </a:pPr>
            <a:r>
              <a:rPr lang="es-CL" sz="2400" dirty="0">
                <a:latin typeface="Arial Nova" panose="020B0504020202020204" pitchFamily="34" charset="0"/>
                <a:ea typeface="Montserrat Medium"/>
                <a:cs typeface="Montserrat Medium"/>
                <a:sym typeface="Montserrat Medium"/>
              </a:rPr>
              <a:t>LÍNEAS DE CABLE METÁLICO.</a:t>
            </a:r>
            <a:endParaRPr sz="2400" dirty="0">
              <a:latin typeface="Arial Nova" panose="020B0504020202020204" pitchFamily="34" charset="0"/>
            </a:endParaRPr>
          </a:p>
          <a:p>
            <a:pPr marL="342900" marR="0" lvl="0" indent="-342900" algn="just" rtl="0">
              <a:spcBef>
                <a:spcPts val="0"/>
              </a:spcBef>
              <a:spcAft>
                <a:spcPts val="0"/>
              </a:spcAft>
              <a:buClr>
                <a:schemeClr val="dk1"/>
              </a:buClr>
              <a:buSzPts val="2800"/>
              <a:buFont typeface="Montserrat Medium"/>
              <a:buChar char="•"/>
            </a:pPr>
            <a:r>
              <a:rPr lang="es-CL" sz="2400" dirty="0">
                <a:latin typeface="Arial Nova" panose="020B0504020202020204" pitchFamily="34" charset="0"/>
                <a:ea typeface="Montserrat Medium"/>
                <a:cs typeface="Montserrat Medium"/>
                <a:sym typeface="Montserrat Medium"/>
              </a:rPr>
              <a:t>LÍNEAS RETRÁCTIL (YOYO).</a:t>
            </a:r>
            <a:endParaRPr sz="2400" dirty="0">
              <a:latin typeface="Arial Nova" panose="020B0504020202020204" pitchFamily="34" charset="0"/>
            </a:endParaRPr>
          </a:p>
          <a:p>
            <a:pPr marL="0" marR="0" lvl="0" indent="0" algn="just" rtl="0">
              <a:spcBef>
                <a:spcPts val="0"/>
              </a:spcBef>
              <a:spcAft>
                <a:spcPts val="0"/>
              </a:spcAft>
              <a:buClr>
                <a:schemeClr val="dk1"/>
              </a:buClr>
              <a:buSzPts val="2800"/>
              <a:buFont typeface="Arial"/>
              <a:buNone/>
            </a:pPr>
            <a:endParaRPr sz="2400" dirty="0">
              <a:solidFill>
                <a:schemeClr val="accent5">
                  <a:lumMod val="20000"/>
                  <a:lumOff val="80000"/>
                </a:schemeClr>
              </a:solidFill>
              <a:latin typeface="Arial Nova" panose="020B0504020202020204" pitchFamily="34" charset="0"/>
              <a:ea typeface="Montserrat Medium"/>
              <a:cs typeface="Montserrat Medium"/>
              <a:sym typeface="Montserrat Medium"/>
            </a:endParaRPr>
          </a:p>
        </p:txBody>
      </p:sp>
      <p:pic>
        <p:nvPicPr>
          <p:cNvPr id="4" name="Picture 70978">
            <a:extLst>
              <a:ext uri="{FF2B5EF4-FFF2-40B4-BE49-F238E27FC236}">
                <a16:creationId xmlns:a16="http://schemas.microsoft.com/office/drawing/2014/main" id="{A5BE2AF7-97D4-A455-D0CC-F23024E3FFDE}"/>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04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0978">
            <a:extLst>
              <a:ext uri="{FF2B5EF4-FFF2-40B4-BE49-F238E27FC236}">
                <a16:creationId xmlns:a16="http://schemas.microsoft.com/office/drawing/2014/main" id="{0F7656EF-E5EC-106D-BD15-D4AE688B1579}"/>
              </a:ext>
            </a:extLst>
          </p:cNvPr>
          <p:cNvPicPr/>
          <p:nvPr/>
        </p:nvPicPr>
        <p:blipFill>
          <a:blip r:embed="rId2">
            <a:alphaModFix/>
          </a:blip>
          <a:stretch>
            <a:fillRect/>
          </a:stretch>
        </p:blipFill>
        <p:spPr>
          <a:xfrm>
            <a:off x="10088628" y="5780805"/>
            <a:ext cx="1426372" cy="559767"/>
          </a:xfrm>
          <a:prstGeom prst="rect">
            <a:avLst/>
          </a:prstGeom>
          <a:ln>
            <a:noFill/>
          </a:ln>
          <a:effectLst>
            <a:outerShdw blurRad="190500" algn="tl" rotWithShape="0">
              <a:srgbClr val="000000">
                <a:alpha val="70000"/>
              </a:srgbClr>
            </a:outerShdw>
          </a:effectLst>
        </p:spPr>
      </p:pic>
      <p:sp>
        <p:nvSpPr>
          <p:cNvPr id="4" name="CuadroTexto 3">
            <a:extLst>
              <a:ext uri="{FF2B5EF4-FFF2-40B4-BE49-F238E27FC236}">
                <a16:creationId xmlns:a16="http://schemas.microsoft.com/office/drawing/2014/main" id="{78849D62-A216-5F57-EF52-5EF831C80EF2}"/>
              </a:ext>
            </a:extLst>
          </p:cNvPr>
          <p:cNvSpPr txBox="1"/>
          <p:nvPr/>
        </p:nvSpPr>
        <p:spPr>
          <a:xfrm>
            <a:off x="542746" y="1880065"/>
            <a:ext cx="11279140" cy="2308324"/>
          </a:xfrm>
          <a:prstGeom prst="rect">
            <a:avLst/>
          </a:prstGeom>
          <a:noFill/>
        </p:spPr>
        <p:txBody>
          <a:bodyPr wrap="square">
            <a:spAutoFit/>
          </a:bodyPr>
          <a:lstStyle/>
          <a:p>
            <a:pPr algn="just"/>
            <a:r>
              <a:rPr lang="es-CL" sz="2400" dirty="0">
                <a:latin typeface="Arial Nova" panose="020B0504020202020204" pitchFamily="34" charset="0"/>
              </a:rPr>
              <a:t>MUÑECA PORTA HERRAMIENTAS:</a:t>
            </a:r>
          </a:p>
          <a:p>
            <a:pPr algn="just"/>
            <a:endParaRPr lang="es-CL" sz="2400" dirty="0">
              <a:latin typeface="Arial Nova" panose="020B0504020202020204" pitchFamily="34" charset="0"/>
            </a:endParaRPr>
          </a:p>
          <a:p>
            <a:pPr algn="just"/>
            <a:r>
              <a:rPr lang="es-CL" sz="2400" dirty="0">
                <a:latin typeface="Arial Nova" panose="020B0504020202020204" pitchFamily="34" charset="0"/>
              </a:rPr>
              <a:t>Diseñado para asegurar todo tipo de herramientas y accesorios. </a:t>
            </a:r>
          </a:p>
          <a:p>
            <a:pPr algn="just"/>
            <a:r>
              <a:rPr lang="es-CL" sz="2400" dirty="0">
                <a:latin typeface="Arial Nova" panose="020B0504020202020204" pitchFamily="34" charset="0"/>
              </a:rPr>
              <a:t>· Recomendada para trabajos en altura o espacios confinados. </a:t>
            </a:r>
          </a:p>
          <a:p>
            <a:pPr algn="just"/>
            <a:r>
              <a:rPr lang="es-CL" sz="2400" dirty="0">
                <a:latin typeface="Arial Nova" panose="020B0504020202020204" pitchFamily="34" charset="0"/>
              </a:rPr>
              <a:t>· Cinta tubular </a:t>
            </a:r>
            <a:r>
              <a:rPr lang="es-CL" sz="2400" dirty="0" err="1">
                <a:latin typeface="Arial Nova" panose="020B0504020202020204" pitchFamily="34" charset="0"/>
              </a:rPr>
              <a:t>elàsticada</a:t>
            </a:r>
            <a:r>
              <a:rPr lang="es-CL" sz="2400" dirty="0">
                <a:latin typeface="Arial Nova" panose="020B0504020202020204" pitchFamily="34" charset="0"/>
              </a:rPr>
              <a:t>. </a:t>
            </a:r>
          </a:p>
          <a:p>
            <a:pPr algn="just"/>
            <a:r>
              <a:rPr lang="es-CL" sz="2400" dirty="0">
                <a:latin typeface="Arial Nova" panose="020B0504020202020204" pitchFamily="34" charset="0"/>
              </a:rPr>
              <a:t>· Mosquetón de aluminio.</a:t>
            </a:r>
          </a:p>
        </p:txBody>
      </p:sp>
      <p:pic>
        <p:nvPicPr>
          <p:cNvPr id="6" name="Imagen 5" descr="Un hombre con un cuchillo en la mano&#10;&#10;Descripción generada automáticamente con confianza baja">
            <a:extLst>
              <a:ext uri="{FF2B5EF4-FFF2-40B4-BE49-F238E27FC236}">
                <a16:creationId xmlns:a16="http://schemas.microsoft.com/office/drawing/2014/main" id="{662AFA05-D857-CC16-8930-99D71D05AD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58841" y="4188389"/>
            <a:ext cx="3183476" cy="2488155"/>
          </a:xfrm>
          <a:prstGeom prst="rect">
            <a:avLst/>
          </a:prstGeom>
        </p:spPr>
      </p:pic>
    </p:spTree>
    <p:extLst>
      <p:ext uri="{BB962C8B-B14F-4D97-AF65-F5344CB8AC3E}">
        <p14:creationId xmlns:p14="http://schemas.microsoft.com/office/powerpoint/2010/main" val="420350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2271" y="2138978"/>
            <a:ext cx="10359390" cy="1516441"/>
          </a:xfrm>
          <a:prstGeom prst="rect">
            <a:avLst/>
          </a:prstGeom>
        </p:spPr>
        <p:txBody>
          <a:bodyPr vert="horz" wrap="square" lIns="0" tIns="13335" rIns="0" bIns="0" rtlCol="0">
            <a:spAutoFit/>
          </a:bodyPr>
          <a:lstStyle/>
          <a:p>
            <a:pPr marL="12700">
              <a:lnSpc>
                <a:spcPct val="100000"/>
              </a:lnSpc>
              <a:spcBef>
                <a:spcPts val="105"/>
              </a:spcBef>
            </a:pPr>
            <a:r>
              <a:rPr lang="es-CL" sz="2400" dirty="0">
                <a:latin typeface="Arial Nova" panose="020B0504020202020204" pitchFamily="34" charset="0"/>
              </a:rPr>
              <a:t>EPP adecuado para el trabajo altura:</a:t>
            </a:r>
          </a:p>
          <a:p>
            <a:pPr marL="12700">
              <a:lnSpc>
                <a:spcPct val="100000"/>
              </a:lnSpc>
              <a:spcBef>
                <a:spcPts val="105"/>
              </a:spcBef>
            </a:pPr>
            <a:endParaRPr lang="es-CL" sz="2400" dirty="0">
              <a:latin typeface="Arial Nova" panose="020B0504020202020204" pitchFamily="34" charset="0"/>
            </a:endParaRPr>
          </a:p>
          <a:p>
            <a:pPr marL="12700">
              <a:lnSpc>
                <a:spcPct val="100000"/>
              </a:lnSpc>
              <a:spcBef>
                <a:spcPts val="105"/>
              </a:spcBef>
            </a:pPr>
            <a:r>
              <a:rPr lang="es-CL" sz="2400" dirty="0">
                <a:latin typeface="Arial Nova" panose="020B0504020202020204" pitchFamily="34" charset="0"/>
              </a:rPr>
              <a:t>	</a:t>
            </a:r>
            <a:r>
              <a:rPr sz="2400" dirty="0">
                <a:latin typeface="Arial Nova" panose="020B0504020202020204" pitchFamily="34" charset="0"/>
              </a:rPr>
              <a:t>Toda persona que trabaja en altura física debe considerar los EPP básicos, tales</a:t>
            </a:r>
            <a:r>
              <a:rPr lang="es-CL" sz="2400" dirty="0">
                <a:latin typeface="Arial Nova" panose="020B0504020202020204" pitchFamily="34" charset="0"/>
              </a:rPr>
              <a:t> </a:t>
            </a:r>
            <a:r>
              <a:rPr sz="2400" dirty="0" err="1">
                <a:latin typeface="Arial Nova" panose="020B0504020202020204" pitchFamily="34" charset="0"/>
              </a:rPr>
              <a:t>como</a:t>
            </a:r>
            <a:r>
              <a:rPr sz="2400" dirty="0">
                <a:latin typeface="Arial Nova" panose="020B0504020202020204" pitchFamily="34" charset="0"/>
              </a:rPr>
              <a:t>:</a:t>
            </a:r>
          </a:p>
        </p:txBody>
      </p:sp>
      <p:graphicFrame>
        <p:nvGraphicFramePr>
          <p:cNvPr id="4" name="object 4"/>
          <p:cNvGraphicFramePr>
            <a:graphicFrameLocks noGrp="1"/>
          </p:cNvGraphicFramePr>
          <p:nvPr>
            <p:extLst>
              <p:ext uri="{D42A27DB-BD31-4B8C-83A1-F6EECF244321}">
                <p14:modId xmlns:p14="http://schemas.microsoft.com/office/powerpoint/2010/main" val="3847570648"/>
              </p:ext>
            </p:extLst>
          </p:nvPr>
        </p:nvGraphicFramePr>
        <p:xfrm>
          <a:off x="795533" y="3896601"/>
          <a:ext cx="10386060" cy="1310639"/>
        </p:xfrm>
        <a:graphic>
          <a:graphicData uri="http://schemas.openxmlformats.org/drawingml/2006/table">
            <a:tbl>
              <a:tblPr firstRow="1" bandRow="1">
                <a:tableStyleId>{125E5076-3810-47DD-B79F-674D7AD40C01}</a:tableStyleId>
              </a:tblPr>
              <a:tblGrid>
                <a:gridCol w="5193030">
                  <a:extLst>
                    <a:ext uri="{9D8B030D-6E8A-4147-A177-3AD203B41FA5}">
                      <a16:colId xmlns:a16="http://schemas.microsoft.com/office/drawing/2014/main" val="20000"/>
                    </a:ext>
                  </a:extLst>
                </a:gridCol>
                <a:gridCol w="5193030">
                  <a:extLst>
                    <a:ext uri="{9D8B030D-6E8A-4147-A177-3AD203B41FA5}">
                      <a16:colId xmlns:a16="http://schemas.microsoft.com/office/drawing/2014/main" val="20001"/>
                    </a:ext>
                  </a:extLst>
                </a:gridCol>
              </a:tblGrid>
              <a:tr h="365760">
                <a:tc>
                  <a:txBody>
                    <a:bodyPr/>
                    <a:lstStyle/>
                    <a:p>
                      <a:pPr marL="377825" indent="-287020">
                        <a:lnSpc>
                          <a:spcPct val="100000"/>
                        </a:lnSpc>
                        <a:spcBef>
                          <a:spcPts val="330"/>
                        </a:spcBef>
                        <a:buFont typeface="Wingdings"/>
                        <a:buChar char=""/>
                        <a:tabLst>
                          <a:tab pos="377825" algn="l"/>
                          <a:tab pos="378460" algn="l"/>
                        </a:tabLst>
                      </a:pPr>
                      <a:r>
                        <a:rPr sz="1800" spc="80" dirty="0">
                          <a:solidFill>
                            <a:schemeClr val="accent5">
                              <a:lumMod val="20000"/>
                              <a:lumOff val="80000"/>
                            </a:schemeClr>
                          </a:solidFill>
                          <a:latin typeface="Arial Nova" panose="020B0504020202020204" pitchFamily="34" charset="0"/>
                        </a:rPr>
                        <a:t>Casco</a:t>
                      </a:r>
                      <a:r>
                        <a:rPr sz="1800" spc="-150" dirty="0">
                          <a:solidFill>
                            <a:schemeClr val="accent5">
                              <a:lumMod val="20000"/>
                              <a:lumOff val="80000"/>
                            </a:schemeClr>
                          </a:solidFill>
                          <a:latin typeface="Arial Nova" panose="020B0504020202020204" pitchFamily="34" charset="0"/>
                        </a:rPr>
                        <a:t> </a:t>
                      </a:r>
                      <a:r>
                        <a:rPr sz="1800" spc="100" dirty="0">
                          <a:solidFill>
                            <a:schemeClr val="accent5">
                              <a:lumMod val="20000"/>
                              <a:lumOff val="80000"/>
                            </a:schemeClr>
                          </a:solidFill>
                          <a:latin typeface="Arial Nova" panose="020B0504020202020204" pitchFamily="34" charset="0"/>
                        </a:rPr>
                        <a:t>de</a:t>
                      </a:r>
                      <a:r>
                        <a:rPr sz="1800" spc="-145" dirty="0">
                          <a:solidFill>
                            <a:schemeClr val="accent5">
                              <a:lumMod val="20000"/>
                              <a:lumOff val="80000"/>
                            </a:schemeClr>
                          </a:solidFill>
                          <a:latin typeface="Arial Nova" panose="020B0504020202020204" pitchFamily="34" charset="0"/>
                        </a:rPr>
                        <a:t> </a:t>
                      </a:r>
                      <a:r>
                        <a:rPr sz="1800" spc="-30" dirty="0">
                          <a:solidFill>
                            <a:schemeClr val="accent5">
                              <a:lumMod val="20000"/>
                              <a:lumOff val="80000"/>
                            </a:schemeClr>
                          </a:solidFill>
                          <a:latin typeface="Arial Nova" panose="020B0504020202020204" pitchFamily="34" charset="0"/>
                        </a:rPr>
                        <a:t>seguridad.</a:t>
                      </a:r>
                      <a:endParaRPr sz="1800" dirty="0">
                        <a:solidFill>
                          <a:schemeClr val="accent5">
                            <a:lumMod val="20000"/>
                            <a:lumOff val="80000"/>
                          </a:schemeClr>
                        </a:solidFill>
                        <a:latin typeface="Arial Nova" panose="020B0504020202020204" pitchFamily="34" charset="0"/>
                        <a:cs typeface="Verdana"/>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378460" indent="-287020">
                        <a:lnSpc>
                          <a:spcPct val="100000"/>
                        </a:lnSpc>
                        <a:spcBef>
                          <a:spcPts val="330"/>
                        </a:spcBef>
                        <a:buFont typeface="Wingdings"/>
                        <a:buChar char=""/>
                        <a:tabLst>
                          <a:tab pos="378460" algn="l"/>
                          <a:tab pos="379095" algn="l"/>
                        </a:tabLst>
                      </a:pPr>
                      <a:r>
                        <a:rPr sz="1800" spc="-45" dirty="0">
                          <a:solidFill>
                            <a:schemeClr val="accent5">
                              <a:lumMod val="20000"/>
                              <a:lumOff val="80000"/>
                            </a:schemeClr>
                          </a:solidFill>
                          <a:latin typeface="Arial Nova" panose="020B0504020202020204" pitchFamily="34" charset="0"/>
                        </a:rPr>
                        <a:t>Barbiquejo.</a:t>
                      </a:r>
                      <a:endParaRPr sz="1800">
                        <a:solidFill>
                          <a:schemeClr val="accent5">
                            <a:lumMod val="20000"/>
                            <a:lumOff val="80000"/>
                          </a:schemeClr>
                        </a:solidFill>
                        <a:latin typeface="Arial Nova" panose="020B0504020202020204" pitchFamily="34" charset="0"/>
                        <a:cs typeface="Verdana"/>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9119">
                <a:tc>
                  <a:txBody>
                    <a:bodyPr/>
                    <a:lstStyle/>
                    <a:p>
                      <a:pPr marL="377825" indent="-287020">
                        <a:lnSpc>
                          <a:spcPct val="100000"/>
                        </a:lnSpc>
                        <a:spcBef>
                          <a:spcPts val="1170"/>
                        </a:spcBef>
                        <a:buFont typeface="Wingdings"/>
                        <a:buChar char=""/>
                        <a:tabLst>
                          <a:tab pos="377825" algn="l"/>
                          <a:tab pos="378460" algn="l"/>
                        </a:tabLst>
                      </a:pPr>
                      <a:r>
                        <a:rPr sz="1800" dirty="0">
                          <a:solidFill>
                            <a:schemeClr val="accent5">
                              <a:lumMod val="20000"/>
                              <a:lumOff val="80000"/>
                            </a:schemeClr>
                          </a:solidFill>
                          <a:latin typeface="Arial Nova" panose="020B0504020202020204" pitchFamily="34" charset="0"/>
                        </a:rPr>
                        <a:t>L</a:t>
                      </a:r>
                      <a:r>
                        <a:rPr sz="1800" spc="-10" dirty="0">
                          <a:solidFill>
                            <a:schemeClr val="accent5">
                              <a:lumMod val="20000"/>
                              <a:lumOff val="80000"/>
                            </a:schemeClr>
                          </a:solidFill>
                          <a:latin typeface="Arial Nova" panose="020B0504020202020204" pitchFamily="34" charset="0"/>
                        </a:rPr>
                        <a:t>en</a:t>
                      </a:r>
                      <a:r>
                        <a:rPr sz="1800" spc="-15" dirty="0">
                          <a:solidFill>
                            <a:schemeClr val="accent5">
                              <a:lumMod val="20000"/>
                              <a:lumOff val="80000"/>
                            </a:schemeClr>
                          </a:solidFill>
                          <a:latin typeface="Arial Nova" panose="020B0504020202020204" pitchFamily="34" charset="0"/>
                        </a:rPr>
                        <a:t>t</a:t>
                      </a:r>
                      <a:r>
                        <a:rPr sz="1800" spc="-10" dirty="0">
                          <a:solidFill>
                            <a:schemeClr val="accent5">
                              <a:lumMod val="20000"/>
                              <a:lumOff val="80000"/>
                            </a:schemeClr>
                          </a:solidFill>
                          <a:latin typeface="Arial Nova" panose="020B0504020202020204" pitchFamily="34" charset="0"/>
                        </a:rPr>
                        <a:t>e</a:t>
                      </a:r>
                      <a:r>
                        <a:rPr sz="1800" dirty="0">
                          <a:solidFill>
                            <a:schemeClr val="accent5">
                              <a:lumMod val="20000"/>
                              <a:lumOff val="80000"/>
                            </a:schemeClr>
                          </a:solidFill>
                          <a:latin typeface="Arial Nova" panose="020B0504020202020204" pitchFamily="34" charset="0"/>
                        </a:rPr>
                        <a:t>s</a:t>
                      </a:r>
                      <a:r>
                        <a:rPr sz="1800" spc="-90" dirty="0">
                          <a:solidFill>
                            <a:schemeClr val="accent5">
                              <a:lumMod val="20000"/>
                              <a:lumOff val="80000"/>
                            </a:schemeClr>
                          </a:solidFill>
                          <a:latin typeface="Arial Nova" panose="020B0504020202020204" pitchFamily="34" charset="0"/>
                        </a:rPr>
                        <a:t> </a:t>
                      </a:r>
                      <a:r>
                        <a:rPr sz="1800" spc="-5" dirty="0">
                          <a:solidFill>
                            <a:schemeClr val="accent5">
                              <a:lumMod val="20000"/>
                              <a:lumOff val="80000"/>
                            </a:schemeClr>
                          </a:solidFill>
                          <a:latin typeface="Arial Nova" panose="020B0504020202020204" pitchFamily="34" charset="0"/>
                        </a:rPr>
                        <a:t>d</a:t>
                      </a:r>
                      <a:r>
                        <a:rPr sz="1800" dirty="0">
                          <a:solidFill>
                            <a:schemeClr val="accent5">
                              <a:lumMod val="20000"/>
                              <a:lumOff val="80000"/>
                            </a:schemeClr>
                          </a:solidFill>
                          <a:latin typeface="Arial Nova" panose="020B0504020202020204" pitchFamily="34" charset="0"/>
                        </a:rPr>
                        <a:t>e</a:t>
                      </a:r>
                      <a:r>
                        <a:rPr sz="1800" spc="-125" dirty="0">
                          <a:solidFill>
                            <a:schemeClr val="accent5">
                              <a:lumMod val="20000"/>
                              <a:lumOff val="80000"/>
                            </a:schemeClr>
                          </a:solidFill>
                          <a:latin typeface="Arial Nova" panose="020B0504020202020204" pitchFamily="34" charset="0"/>
                        </a:rPr>
                        <a:t> </a:t>
                      </a:r>
                      <a:r>
                        <a:rPr sz="1800" spc="-5" dirty="0">
                          <a:solidFill>
                            <a:schemeClr val="accent5">
                              <a:lumMod val="20000"/>
                              <a:lumOff val="80000"/>
                            </a:schemeClr>
                          </a:solidFill>
                          <a:latin typeface="Arial Nova" panose="020B0504020202020204" pitchFamily="34" charset="0"/>
                        </a:rPr>
                        <a:t>s</a:t>
                      </a:r>
                      <a:r>
                        <a:rPr sz="1800" spc="-10" dirty="0">
                          <a:solidFill>
                            <a:schemeClr val="accent5">
                              <a:lumMod val="20000"/>
                              <a:lumOff val="80000"/>
                            </a:schemeClr>
                          </a:solidFill>
                          <a:latin typeface="Arial Nova" panose="020B0504020202020204" pitchFamily="34" charset="0"/>
                        </a:rPr>
                        <a:t>e</a:t>
                      </a:r>
                      <a:r>
                        <a:rPr sz="1800" dirty="0">
                          <a:solidFill>
                            <a:schemeClr val="accent5">
                              <a:lumMod val="20000"/>
                              <a:lumOff val="80000"/>
                            </a:schemeClr>
                          </a:solidFill>
                          <a:latin typeface="Arial Nova" panose="020B0504020202020204" pitchFamily="34" charset="0"/>
                        </a:rPr>
                        <a:t>gur</a:t>
                      </a:r>
                      <a:r>
                        <a:rPr sz="1800" spc="15" dirty="0">
                          <a:solidFill>
                            <a:schemeClr val="accent5">
                              <a:lumMod val="20000"/>
                              <a:lumOff val="80000"/>
                            </a:schemeClr>
                          </a:solidFill>
                          <a:latin typeface="Arial Nova" panose="020B0504020202020204" pitchFamily="34" charset="0"/>
                        </a:rPr>
                        <a:t>i</a:t>
                      </a:r>
                      <a:r>
                        <a:rPr sz="1800" spc="-5" dirty="0">
                          <a:solidFill>
                            <a:schemeClr val="accent5">
                              <a:lumMod val="20000"/>
                              <a:lumOff val="80000"/>
                            </a:schemeClr>
                          </a:solidFill>
                          <a:latin typeface="Arial Nova" panose="020B0504020202020204" pitchFamily="34" charset="0"/>
                        </a:rPr>
                        <a:t>dad.</a:t>
                      </a:r>
                      <a:endParaRPr sz="1800" dirty="0">
                        <a:solidFill>
                          <a:schemeClr val="accent5">
                            <a:lumMod val="20000"/>
                            <a:lumOff val="80000"/>
                          </a:schemeClr>
                        </a:solidFill>
                        <a:latin typeface="Arial Nova" panose="020B0504020202020204" pitchFamily="34" charset="0"/>
                        <a:cs typeface="Verdana"/>
                      </a:endParaRPr>
                    </a:p>
                  </a:txBody>
                  <a:tcPr marL="0" marR="0" marT="1485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378460" indent="-287020">
                        <a:lnSpc>
                          <a:spcPct val="100000"/>
                        </a:lnSpc>
                        <a:spcBef>
                          <a:spcPts val="1170"/>
                        </a:spcBef>
                        <a:buFont typeface="Wingdings"/>
                        <a:buChar char=""/>
                        <a:tabLst>
                          <a:tab pos="378460" algn="l"/>
                          <a:tab pos="379095" algn="l"/>
                        </a:tabLst>
                      </a:pPr>
                      <a:r>
                        <a:rPr sz="1800" dirty="0">
                          <a:solidFill>
                            <a:schemeClr val="accent5">
                              <a:lumMod val="20000"/>
                              <a:lumOff val="80000"/>
                            </a:schemeClr>
                          </a:solidFill>
                          <a:latin typeface="Arial Nova" panose="020B0504020202020204" pitchFamily="34" charset="0"/>
                        </a:rPr>
                        <a:t>C</a:t>
                      </a:r>
                      <a:r>
                        <a:rPr sz="1800" spc="-10" dirty="0">
                          <a:solidFill>
                            <a:schemeClr val="accent5">
                              <a:lumMod val="20000"/>
                              <a:lumOff val="80000"/>
                            </a:schemeClr>
                          </a:solidFill>
                          <a:latin typeface="Arial Nova" panose="020B0504020202020204" pitchFamily="34" charset="0"/>
                        </a:rPr>
                        <a:t>ha</a:t>
                      </a:r>
                      <a:r>
                        <a:rPr sz="1800" spc="10" dirty="0">
                          <a:solidFill>
                            <a:schemeClr val="accent5">
                              <a:lumMod val="20000"/>
                              <a:lumOff val="80000"/>
                            </a:schemeClr>
                          </a:solidFill>
                          <a:latin typeface="Arial Nova" panose="020B0504020202020204" pitchFamily="34" charset="0"/>
                        </a:rPr>
                        <a:t>l</a:t>
                      </a:r>
                      <a:r>
                        <a:rPr sz="1800" spc="-10" dirty="0">
                          <a:solidFill>
                            <a:schemeClr val="accent5">
                              <a:lumMod val="20000"/>
                              <a:lumOff val="80000"/>
                            </a:schemeClr>
                          </a:solidFill>
                          <a:latin typeface="Arial Nova" panose="020B0504020202020204" pitchFamily="34" charset="0"/>
                        </a:rPr>
                        <a:t>e</a:t>
                      </a:r>
                      <a:r>
                        <a:rPr sz="1800" dirty="0">
                          <a:solidFill>
                            <a:schemeClr val="accent5">
                              <a:lumMod val="20000"/>
                              <a:lumOff val="80000"/>
                            </a:schemeClr>
                          </a:solidFill>
                          <a:latin typeface="Arial Nova" panose="020B0504020202020204" pitchFamily="34" charset="0"/>
                        </a:rPr>
                        <a:t>co</a:t>
                      </a:r>
                      <a:r>
                        <a:rPr sz="1800" spc="-135" dirty="0">
                          <a:solidFill>
                            <a:schemeClr val="accent5">
                              <a:lumMod val="20000"/>
                              <a:lumOff val="80000"/>
                            </a:schemeClr>
                          </a:solidFill>
                          <a:latin typeface="Arial Nova" panose="020B0504020202020204" pitchFamily="34" charset="0"/>
                        </a:rPr>
                        <a:t> </a:t>
                      </a:r>
                      <a:r>
                        <a:rPr sz="1800" dirty="0">
                          <a:solidFill>
                            <a:schemeClr val="accent5">
                              <a:lumMod val="20000"/>
                              <a:lumOff val="80000"/>
                            </a:schemeClr>
                          </a:solidFill>
                          <a:latin typeface="Arial Nova" panose="020B0504020202020204" pitchFamily="34" charset="0"/>
                        </a:rPr>
                        <a:t>r</a:t>
                      </a:r>
                      <a:r>
                        <a:rPr sz="1800" spc="-5" dirty="0">
                          <a:solidFill>
                            <a:schemeClr val="accent5">
                              <a:lumMod val="20000"/>
                              <a:lumOff val="80000"/>
                            </a:schemeClr>
                          </a:solidFill>
                          <a:latin typeface="Arial Nova" panose="020B0504020202020204" pitchFamily="34" charset="0"/>
                        </a:rPr>
                        <a:t>e</a:t>
                      </a:r>
                      <a:r>
                        <a:rPr sz="1800" dirty="0">
                          <a:solidFill>
                            <a:schemeClr val="accent5">
                              <a:lumMod val="20000"/>
                              <a:lumOff val="80000"/>
                            </a:schemeClr>
                          </a:solidFill>
                          <a:latin typeface="Arial Nova" panose="020B0504020202020204" pitchFamily="34" charset="0"/>
                        </a:rPr>
                        <a:t>f</a:t>
                      </a:r>
                      <a:r>
                        <a:rPr sz="1800" spc="5" dirty="0">
                          <a:solidFill>
                            <a:schemeClr val="accent5">
                              <a:lumMod val="20000"/>
                              <a:lumOff val="80000"/>
                            </a:schemeClr>
                          </a:solidFill>
                          <a:latin typeface="Arial Nova" panose="020B0504020202020204" pitchFamily="34" charset="0"/>
                        </a:rPr>
                        <a:t>l</a:t>
                      </a:r>
                      <a:r>
                        <a:rPr sz="1800" spc="-10" dirty="0">
                          <a:solidFill>
                            <a:schemeClr val="accent5">
                              <a:lumMod val="20000"/>
                              <a:lumOff val="80000"/>
                            </a:schemeClr>
                          </a:solidFill>
                          <a:latin typeface="Arial Nova" panose="020B0504020202020204" pitchFamily="34" charset="0"/>
                        </a:rPr>
                        <a:t>e</a:t>
                      </a:r>
                      <a:r>
                        <a:rPr sz="1800" dirty="0">
                          <a:solidFill>
                            <a:schemeClr val="accent5">
                              <a:lumMod val="20000"/>
                              <a:lumOff val="80000"/>
                            </a:schemeClr>
                          </a:solidFill>
                          <a:latin typeface="Arial Nova" panose="020B0504020202020204" pitchFamily="34" charset="0"/>
                        </a:rPr>
                        <a:t>c</a:t>
                      </a:r>
                      <a:r>
                        <a:rPr sz="1800" spc="-15" dirty="0">
                          <a:solidFill>
                            <a:schemeClr val="accent5">
                              <a:lumMod val="20000"/>
                              <a:lumOff val="80000"/>
                            </a:schemeClr>
                          </a:solidFill>
                          <a:latin typeface="Arial Nova" panose="020B0504020202020204" pitchFamily="34" charset="0"/>
                        </a:rPr>
                        <a:t>t</a:t>
                      </a:r>
                      <a:r>
                        <a:rPr sz="1800" spc="-10" dirty="0">
                          <a:solidFill>
                            <a:schemeClr val="accent5">
                              <a:lumMod val="20000"/>
                              <a:lumOff val="80000"/>
                            </a:schemeClr>
                          </a:solidFill>
                          <a:latin typeface="Arial Nova" panose="020B0504020202020204" pitchFamily="34" charset="0"/>
                        </a:rPr>
                        <a:t>an</a:t>
                      </a:r>
                      <a:r>
                        <a:rPr sz="1800" spc="-15" dirty="0">
                          <a:solidFill>
                            <a:schemeClr val="accent5">
                              <a:lumMod val="20000"/>
                              <a:lumOff val="80000"/>
                            </a:schemeClr>
                          </a:solidFill>
                          <a:latin typeface="Arial Nova" panose="020B0504020202020204" pitchFamily="34" charset="0"/>
                        </a:rPr>
                        <a:t>t</a:t>
                      </a:r>
                      <a:r>
                        <a:rPr sz="1800" dirty="0">
                          <a:solidFill>
                            <a:schemeClr val="accent5">
                              <a:lumMod val="20000"/>
                              <a:lumOff val="80000"/>
                            </a:schemeClr>
                          </a:solidFill>
                          <a:latin typeface="Arial Nova" panose="020B0504020202020204" pitchFamily="34" charset="0"/>
                        </a:rPr>
                        <a:t>e.</a:t>
                      </a:r>
                      <a:endParaRPr sz="1800" dirty="0">
                        <a:solidFill>
                          <a:schemeClr val="accent5">
                            <a:lumMod val="20000"/>
                            <a:lumOff val="80000"/>
                          </a:schemeClr>
                        </a:solidFill>
                        <a:latin typeface="Arial Nova" panose="020B0504020202020204" pitchFamily="34" charset="0"/>
                        <a:cs typeface="Verdana"/>
                      </a:endParaRPr>
                    </a:p>
                  </a:txBody>
                  <a:tcPr marL="0" marR="0" marT="1485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65760">
                <a:tc>
                  <a:txBody>
                    <a:bodyPr/>
                    <a:lstStyle/>
                    <a:p>
                      <a:pPr marL="377825" indent="-287020">
                        <a:lnSpc>
                          <a:spcPct val="100000"/>
                        </a:lnSpc>
                        <a:spcBef>
                          <a:spcPts val="330"/>
                        </a:spcBef>
                        <a:buFont typeface="Wingdings"/>
                        <a:buChar char=""/>
                        <a:tabLst>
                          <a:tab pos="377825" algn="l"/>
                          <a:tab pos="378460" algn="l"/>
                        </a:tabLst>
                      </a:pPr>
                      <a:r>
                        <a:rPr sz="1800" dirty="0">
                          <a:solidFill>
                            <a:schemeClr val="accent5">
                              <a:lumMod val="20000"/>
                              <a:lumOff val="80000"/>
                            </a:schemeClr>
                          </a:solidFill>
                          <a:latin typeface="Arial Nova" panose="020B0504020202020204" pitchFamily="34" charset="0"/>
                        </a:rPr>
                        <a:t>Z</a:t>
                      </a:r>
                      <a:r>
                        <a:rPr sz="1800" spc="-10" dirty="0">
                          <a:solidFill>
                            <a:schemeClr val="accent5">
                              <a:lumMod val="20000"/>
                              <a:lumOff val="80000"/>
                            </a:schemeClr>
                          </a:solidFill>
                          <a:latin typeface="Arial Nova" panose="020B0504020202020204" pitchFamily="34" charset="0"/>
                        </a:rPr>
                        <a:t>a</a:t>
                      </a:r>
                      <a:r>
                        <a:rPr sz="1800" spc="-5" dirty="0">
                          <a:solidFill>
                            <a:schemeClr val="accent5">
                              <a:lumMod val="20000"/>
                              <a:lumOff val="80000"/>
                            </a:schemeClr>
                          </a:solidFill>
                          <a:latin typeface="Arial Nova" panose="020B0504020202020204" pitchFamily="34" charset="0"/>
                        </a:rPr>
                        <a:t>p</a:t>
                      </a:r>
                      <a:r>
                        <a:rPr sz="1800" spc="-15" dirty="0">
                          <a:solidFill>
                            <a:schemeClr val="accent5">
                              <a:lumMod val="20000"/>
                              <a:lumOff val="80000"/>
                            </a:schemeClr>
                          </a:solidFill>
                          <a:latin typeface="Arial Nova" panose="020B0504020202020204" pitchFamily="34" charset="0"/>
                        </a:rPr>
                        <a:t>at</a:t>
                      </a:r>
                      <a:r>
                        <a:rPr sz="1800" dirty="0">
                          <a:solidFill>
                            <a:schemeClr val="accent5">
                              <a:lumMod val="20000"/>
                              <a:lumOff val="80000"/>
                            </a:schemeClr>
                          </a:solidFill>
                          <a:latin typeface="Arial Nova" panose="020B0504020202020204" pitchFamily="34" charset="0"/>
                        </a:rPr>
                        <a:t>os</a:t>
                      </a:r>
                      <a:r>
                        <a:rPr sz="1800" spc="-130" dirty="0">
                          <a:solidFill>
                            <a:schemeClr val="accent5">
                              <a:lumMod val="20000"/>
                              <a:lumOff val="80000"/>
                            </a:schemeClr>
                          </a:solidFill>
                          <a:latin typeface="Arial Nova" panose="020B0504020202020204" pitchFamily="34" charset="0"/>
                        </a:rPr>
                        <a:t> </a:t>
                      </a:r>
                      <a:r>
                        <a:rPr sz="1800" spc="-5" dirty="0">
                          <a:solidFill>
                            <a:schemeClr val="accent5">
                              <a:lumMod val="20000"/>
                              <a:lumOff val="80000"/>
                            </a:schemeClr>
                          </a:solidFill>
                          <a:latin typeface="Arial Nova" panose="020B0504020202020204" pitchFamily="34" charset="0"/>
                        </a:rPr>
                        <a:t>d</a:t>
                      </a:r>
                      <a:r>
                        <a:rPr sz="1800" dirty="0">
                          <a:solidFill>
                            <a:schemeClr val="accent5">
                              <a:lumMod val="20000"/>
                              <a:lumOff val="80000"/>
                            </a:schemeClr>
                          </a:solidFill>
                          <a:latin typeface="Arial Nova" panose="020B0504020202020204" pitchFamily="34" charset="0"/>
                        </a:rPr>
                        <a:t>e</a:t>
                      </a:r>
                      <a:r>
                        <a:rPr sz="1800" spc="-125" dirty="0">
                          <a:solidFill>
                            <a:schemeClr val="accent5">
                              <a:lumMod val="20000"/>
                              <a:lumOff val="80000"/>
                            </a:schemeClr>
                          </a:solidFill>
                          <a:latin typeface="Arial Nova" panose="020B0504020202020204" pitchFamily="34" charset="0"/>
                        </a:rPr>
                        <a:t> </a:t>
                      </a:r>
                      <a:r>
                        <a:rPr sz="1800" spc="-5" dirty="0">
                          <a:solidFill>
                            <a:schemeClr val="accent5">
                              <a:lumMod val="20000"/>
                              <a:lumOff val="80000"/>
                            </a:schemeClr>
                          </a:solidFill>
                          <a:latin typeface="Arial Nova" panose="020B0504020202020204" pitchFamily="34" charset="0"/>
                        </a:rPr>
                        <a:t>s</a:t>
                      </a:r>
                      <a:r>
                        <a:rPr sz="1800" spc="-15" dirty="0">
                          <a:solidFill>
                            <a:schemeClr val="accent5">
                              <a:lumMod val="20000"/>
                              <a:lumOff val="80000"/>
                            </a:schemeClr>
                          </a:solidFill>
                          <a:latin typeface="Arial Nova" panose="020B0504020202020204" pitchFamily="34" charset="0"/>
                        </a:rPr>
                        <a:t>e</a:t>
                      </a:r>
                      <a:r>
                        <a:rPr sz="1800" dirty="0">
                          <a:solidFill>
                            <a:schemeClr val="accent5">
                              <a:lumMod val="20000"/>
                              <a:lumOff val="80000"/>
                            </a:schemeClr>
                          </a:solidFill>
                          <a:latin typeface="Arial Nova" panose="020B0504020202020204" pitchFamily="34" charset="0"/>
                        </a:rPr>
                        <a:t>gu</a:t>
                      </a:r>
                      <a:r>
                        <a:rPr sz="1800" spc="-10" dirty="0">
                          <a:solidFill>
                            <a:schemeClr val="accent5">
                              <a:lumMod val="20000"/>
                              <a:lumOff val="80000"/>
                            </a:schemeClr>
                          </a:solidFill>
                          <a:latin typeface="Arial Nova" panose="020B0504020202020204" pitchFamily="34" charset="0"/>
                        </a:rPr>
                        <a:t>r</a:t>
                      </a:r>
                      <a:r>
                        <a:rPr sz="1800" spc="20" dirty="0">
                          <a:solidFill>
                            <a:schemeClr val="accent5">
                              <a:lumMod val="20000"/>
                              <a:lumOff val="80000"/>
                            </a:schemeClr>
                          </a:solidFill>
                          <a:latin typeface="Arial Nova" panose="020B0504020202020204" pitchFamily="34" charset="0"/>
                        </a:rPr>
                        <a:t>i</a:t>
                      </a:r>
                      <a:r>
                        <a:rPr sz="1800" spc="-5" dirty="0">
                          <a:solidFill>
                            <a:schemeClr val="accent5">
                              <a:lumMod val="20000"/>
                              <a:lumOff val="80000"/>
                            </a:schemeClr>
                          </a:solidFill>
                          <a:latin typeface="Arial Nova" panose="020B0504020202020204" pitchFamily="34" charset="0"/>
                        </a:rPr>
                        <a:t>d</a:t>
                      </a:r>
                      <a:r>
                        <a:rPr sz="1800" spc="-10" dirty="0">
                          <a:solidFill>
                            <a:schemeClr val="accent5">
                              <a:lumMod val="20000"/>
                              <a:lumOff val="80000"/>
                            </a:schemeClr>
                          </a:solidFill>
                          <a:latin typeface="Arial Nova" panose="020B0504020202020204" pitchFamily="34" charset="0"/>
                        </a:rPr>
                        <a:t>a</a:t>
                      </a:r>
                      <a:r>
                        <a:rPr sz="1800" spc="-5" dirty="0">
                          <a:solidFill>
                            <a:schemeClr val="accent5">
                              <a:lumMod val="20000"/>
                              <a:lumOff val="80000"/>
                            </a:schemeClr>
                          </a:solidFill>
                          <a:latin typeface="Arial Nova" panose="020B0504020202020204" pitchFamily="34" charset="0"/>
                        </a:rPr>
                        <a:t>d.</a:t>
                      </a:r>
                      <a:endParaRPr sz="1800" dirty="0">
                        <a:solidFill>
                          <a:schemeClr val="accent5">
                            <a:lumMod val="20000"/>
                            <a:lumOff val="80000"/>
                          </a:schemeClr>
                        </a:solidFill>
                        <a:latin typeface="Arial Nova" panose="020B0504020202020204" pitchFamily="34" charset="0"/>
                        <a:cs typeface="Verdana"/>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00000"/>
                        </a:lnSpc>
                      </a:pPr>
                      <a:endParaRPr sz="1800" dirty="0">
                        <a:solidFill>
                          <a:schemeClr val="accent5">
                            <a:lumMod val="20000"/>
                            <a:lumOff val="80000"/>
                          </a:schemeClr>
                        </a:solidFill>
                        <a:latin typeface="Arial Nova" panose="020B0504020202020204" pitchFamily="34" charset="0"/>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179207" y="5519859"/>
            <a:ext cx="10227945" cy="751488"/>
          </a:xfrm>
          <a:prstGeom prst="rect">
            <a:avLst/>
          </a:prstGeom>
        </p:spPr>
        <p:txBody>
          <a:bodyPr vert="horz" wrap="square" lIns="0" tIns="12700" rIns="0" bIns="0" rtlCol="0">
            <a:spAutoFit/>
          </a:bodyPr>
          <a:lstStyle/>
          <a:p>
            <a:pPr marL="12700" marR="5080" algn="ctr">
              <a:lnSpc>
                <a:spcPct val="100000"/>
              </a:lnSpc>
              <a:spcBef>
                <a:spcPts val="100"/>
              </a:spcBef>
            </a:pPr>
            <a:r>
              <a:rPr sz="2400" b="1" i="1" spc="-195" dirty="0">
                <a:latin typeface="Arial Nova" panose="020B0504020202020204" pitchFamily="34" charset="0"/>
                <a:cs typeface="Verdana"/>
              </a:rPr>
              <a:t>Sin</a:t>
            </a:r>
            <a:r>
              <a:rPr sz="2400" b="1" i="1" spc="-135" dirty="0">
                <a:latin typeface="Arial Nova" panose="020B0504020202020204" pitchFamily="34" charset="0"/>
                <a:cs typeface="Verdana"/>
              </a:rPr>
              <a:t> </a:t>
            </a:r>
            <a:r>
              <a:rPr sz="2400" b="1" i="1" spc="35" dirty="0">
                <a:latin typeface="Arial Nova" panose="020B0504020202020204" pitchFamily="34" charset="0"/>
                <a:cs typeface="Verdana"/>
              </a:rPr>
              <a:t>embargo</a:t>
            </a:r>
            <a:r>
              <a:rPr sz="2400" b="1" i="1" spc="-140" dirty="0">
                <a:latin typeface="Arial Nova" panose="020B0504020202020204" pitchFamily="34" charset="0"/>
                <a:cs typeface="Verdana"/>
              </a:rPr>
              <a:t> </a:t>
            </a:r>
            <a:r>
              <a:rPr sz="2400" b="1" i="1" spc="-75" dirty="0">
                <a:latin typeface="Arial Nova" panose="020B0504020202020204" pitchFamily="34" charset="0"/>
                <a:cs typeface="Verdana"/>
              </a:rPr>
              <a:t>es</a:t>
            </a:r>
            <a:r>
              <a:rPr sz="2400" b="1" i="1" spc="-140" dirty="0">
                <a:latin typeface="Arial Nova" panose="020B0504020202020204" pitchFamily="34" charset="0"/>
                <a:cs typeface="Verdana"/>
              </a:rPr>
              <a:t> </a:t>
            </a:r>
            <a:r>
              <a:rPr sz="2400" b="1" i="1" spc="-30" dirty="0">
                <a:latin typeface="Arial Nova" panose="020B0504020202020204" pitchFamily="34" charset="0"/>
                <a:cs typeface="Verdana"/>
              </a:rPr>
              <a:t>imprescindible</a:t>
            </a:r>
            <a:r>
              <a:rPr sz="2400" b="1" i="1" spc="-130" dirty="0">
                <a:latin typeface="Arial Nova" panose="020B0504020202020204" pitchFamily="34" charset="0"/>
                <a:cs typeface="Verdana"/>
              </a:rPr>
              <a:t> </a:t>
            </a:r>
            <a:r>
              <a:rPr sz="2400" b="1" i="1" spc="15" dirty="0">
                <a:latin typeface="Arial Nova" panose="020B0504020202020204" pitchFamily="34" charset="0"/>
                <a:cs typeface="Verdana"/>
              </a:rPr>
              <a:t>contar</a:t>
            </a:r>
            <a:r>
              <a:rPr sz="2400" b="1" i="1" spc="-135" dirty="0">
                <a:latin typeface="Arial Nova" panose="020B0504020202020204" pitchFamily="34" charset="0"/>
                <a:cs typeface="Verdana"/>
              </a:rPr>
              <a:t> </a:t>
            </a:r>
            <a:r>
              <a:rPr sz="2400" b="1" i="1" spc="100" dirty="0">
                <a:latin typeface="Arial Nova" panose="020B0504020202020204" pitchFamily="34" charset="0"/>
                <a:cs typeface="Verdana"/>
              </a:rPr>
              <a:t>con</a:t>
            </a:r>
            <a:r>
              <a:rPr sz="2400" b="1" i="1" spc="-145" dirty="0">
                <a:latin typeface="Arial Nova" panose="020B0504020202020204" pitchFamily="34" charset="0"/>
                <a:cs typeface="Verdana"/>
              </a:rPr>
              <a:t> </a:t>
            </a:r>
            <a:r>
              <a:rPr sz="2400" b="1" i="1" spc="-55" dirty="0">
                <a:latin typeface="Arial Nova" panose="020B0504020202020204" pitchFamily="34" charset="0"/>
                <a:cs typeface="Verdana"/>
              </a:rPr>
              <a:t>SPDC</a:t>
            </a:r>
            <a:r>
              <a:rPr sz="2400" b="1" i="1" spc="-135" dirty="0">
                <a:latin typeface="Arial Nova" panose="020B0504020202020204" pitchFamily="34" charset="0"/>
                <a:cs typeface="Verdana"/>
              </a:rPr>
              <a:t> </a:t>
            </a:r>
            <a:r>
              <a:rPr sz="2400" b="1" i="1" spc="-100" dirty="0">
                <a:latin typeface="Arial Nova" panose="020B0504020202020204" pitchFamily="34" charset="0"/>
                <a:cs typeface="Verdana"/>
              </a:rPr>
              <a:t>(sistema</a:t>
            </a:r>
            <a:r>
              <a:rPr sz="2400" b="1" i="1" spc="-145" dirty="0">
                <a:latin typeface="Arial Nova" panose="020B0504020202020204" pitchFamily="34" charset="0"/>
                <a:cs typeface="Verdana"/>
              </a:rPr>
              <a:t> </a:t>
            </a:r>
            <a:r>
              <a:rPr sz="2400" b="1" i="1" spc="-35" dirty="0">
                <a:latin typeface="Arial Nova" panose="020B0504020202020204" pitchFamily="34" charset="0"/>
                <a:cs typeface="Verdana"/>
              </a:rPr>
              <a:t>personal</a:t>
            </a:r>
            <a:r>
              <a:rPr sz="2400" b="1" i="1" spc="-125" dirty="0">
                <a:latin typeface="Arial Nova" panose="020B0504020202020204" pitchFamily="34" charset="0"/>
                <a:cs typeface="Verdana"/>
              </a:rPr>
              <a:t> </a:t>
            </a:r>
            <a:r>
              <a:rPr sz="2400" b="1" i="1" spc="45" dirty="0">
                <a:latin typeface="Arial Nova" panose="020B0504020202020204" pitchFamily="34" charset="0"/>
                <a:cs typeface="Verdana"/>
              </a:rPr>
              <a:t>para</a:t>
            </a:r>
            <a:r>
              <a:rPr sz="2400" b="1" i="1" spc="-160" dirty="0">
                <a:latin typeface="Arial Nova" panose="020B0504020202020204" pitchFamily="34" charset="0"/>
                <a:cs typeface="Verdana"/>
              </a:rPr>
              <a:t> </a:t>
            </a:r>
            <a:r>
              <a:rPr sz="2400" b="1" i="1" spc="70" dirty="0">
                <a:latin typeface="Arial Nova" panose="020B0504020202020204" pitchFamily="34" charset="0"/>
                <a:cs typeface="Verdana"/>
              </a:rPr>
              <a:t>detección </a:t>
            </a:r>
            <a:r>
              <a:rPr sz="2400" b="1" i="1" spc="-685" dirty="0">
                <a:latin typeface="Arial Nova" panose="020B0504020202020204" pitchFamily="34" charset="0"/>
                <a:cs typeface="Verdana"/>
              </a:rPr>
              <a:t> </a:t>
            </a:r>
            <a:r>
              <a:rPr sz="2400" b="1" i="1" spc="114" dirty="0">
                <a:latin typeface="Arial Nova" panose="020B0504020202020204" pitchFamily="34" charset="0"/>
                <a:cs typeface="Verdana"/>
              </a:rPr>
              <a:t>de</a:t>
            </a:r>
            <a:r>
              <a:rPr sz="2400" b="1" i="1" spc="-150" dirty="0">
                <a:latin typeface="Arial Nova" panose="020B0504020202020204" pitchFamily="34" charset="0"/>
                <a:cs typeface="Verdana"/>
              </a:rPr>
              <a:t> </a:t>
            </a:r>
            <a:r>
              <a:rPr sz="2400" b="1" i="1" spc="110" dirty="0">
                <a:latin typeface="Arial Nova" panose="020B0504020202020204" pitchFamily="34" charset="0"/>
                <a:cs typeface="Verdana"/>
              </a:rPr>
              <a:t>ca</a:t>
            </a:r>
            <a:r>
              <a:rPr sz="2400" b="1" i="1" spc="20" dirty="0">
                <a:latin typeface="Arial Nova" panose="020B0504020202020204" pitchFamily="34" charset="0"/>
                <a:cs typeface="Verdana"/>
              </a:rPr>
              <a:t>í</a:t>
            </a:r>
            <a:r>
              <a:rPr sz="2400" b="1" i="1" spc="40" dirty="0">
                <a:latin typeface="Arial Nova" panose="020B0504020202020204" pitchFamily="34" charset="0"/>
                <a:cs typeface="Verdana"/>
              </a:rPr>
              <a:t>da</a:t>
            </a:r>
            <a:r>
              <a:rPr sz="2400" b="1" i="1" spc="30" dirty="0">
                <a:latin typeface="Arial Nova" panose="020B0504020202020204" pitchFamily="34" charset="0"/>
                <a:cs typeface="Verdana"/>
              </a:rPr>
              <a:t>)</a:t>
            </a:r>
            <a:r>
              <a:rPr sz="2400" b="1" i="1" spc="-145" dirty="0">
                <a:latin typeface="Arial Nova" panose="020B0504020202020204" pitchFamily="34" charset="0"/>
                <a:cs typeface="Verdana"/>
              </a:rPr>
              <a:t> </a:t>
            </a:r>
            <a:r>
              <a:rPr sz="2400" b="1" i="1" spc="-210" dirty="0">
                <a:latin typeface="Arial Nova" panose="020B0504020202020204" pitchFamily="34" charset="0"/>
                <a:cs typeface="Verdana"/>
              </a:rPr>
              <a:t>Bols</a:t>
            </a:r>
            <a:r>
              <a:rPr sz="2400" b="1" i="1" spc="-235" dirty="0">
                <a:latin typeface="Arial Nova" panose="020B0504020202020204" pitchFamily="34" charset="0"/>
                <a:cs typeface="Verdana"/>
              </a:rPr>
              <a:t>o</a:t>
            </a:r>
            <a:r>
              <a:rPr sz="2400" b="1" i="1" spc="-150" dirty="0">
                <a:latin typeface="Arial Nova" panose="020B0504020202020204" pitchFamily="34" charset="0"/>
                <a:cs typeface="Verdana"/>
              </a:rPr>
              <a:t> </a:t>
            </a:r>
            <a:r>
              <a:rPr sz="2400" b="1" i="1" spc="-90" dirty="0">
                <a:latin typeface="Arial Nova" panose="020B0504020202020204" pitchFamily="34" charset="0"/>
                <a:cs typeface="Verdana"/>
              </a:rPr>
              <a:t>o</a:t>
            </a:r>
            <a:r>
              <a:rPr sz="2400" b="1" i="1" spc="-130" dirty="0">
                <a:latin typeface="Arial Nova" panose="020B0504020202020204" pitchFamily="34" charset="0"/>
                <a:cs typeface="Verdana"/>
              </a:rPr>
              <a:t> </a:t>
            </a:r>
            <a:r>
              <a:rPr sz="2400" b="1" i="1" spc="-45" dirty="0">
                <a:latin typeface="Arial Nova" panose="020B0504020202020204" pitchFamily="34" charset="0"/>
                <a:cs typeface="Verdana"/>
              </a:rPr>
              <a:t>can</a:t>
            </a:r>
            <a:r>
              <a:rPr sz="2400" b="1" i="1" spc="-50" dirty="0">
                <a:latin typeface="Arial Nova" panose="020B0504020202020204" pitchFamily="34" charset="0"/>
                <a:cs typeface="Verdana"/>
              </a:rPr>
              <a:t>a</a:t>
            </a:r>
            <a:r>
              <a:rPr sz="2400" b="1" i="1" spc="-350" dirty="0">
                <a:latin typeface="Arial Nova" panose="020B0504020202020204" pitchFamily="34" charset="0"/>
                <a:cs typeface="Verdana"/>
              </a:rPr>
              <a:t>s</a:t>
            </a:r>
            <a:r>
              <a:rPr sz="2400" b="1" i="1" spc="-280" dirty="0">
                <a:latin typeface="Arial Nova" panose="020B0504020202020204" pitchFamily="34" charset="0"/>
                <a:cs typeface="Verdana"/>
              </a:rPr>
              <a:t>t</a:t>
            </a:r>
            <a:r>
              <a:rPr sz="2400" b="1" i="1" spc="-15" dirty="0">
                <a:latin typeface="Arial Nova" panose="020B0504020202020204" pitchFamily="34" charset="0"/>
                <a:cs typeface="Verdana"/>
              </a:rPr>
              <a:t>a</a:t>
            </a:r>
            <a:r>
              <a:rPr sz="2400" b="1" i="1" spc="-114" dirty="0">
                <a:latin typeface="Arial Nova" panose="020B0504020202020204" pitchFamily="34" charset="0"/>
                <a:cs typeface="Verdana"/>
              </a:rPr>
              <a:t> </a:t>
            </a:r>
            <a:r>
              <a:rPr sz="2400" b="1" i="1" spc="-170" dirty="0">
                <a:latin typeface="Arial Nova" panose="020B0504020202020204" pitchFamily="34" charset="0"/>
                <a:cs typeface="Verdana"/>
              </a:rPr>
              <a:t>pa</a:t>
            </a:r>
            <a:r>
              <a:rPr sz="2400" b="1" i="1" spc="-135" dirty="0">
                <a:latin typeface="Arial Nova" panose="020B0504020202020204" pitchFamily="34" charset="0"/>
                <a:cs typeface="Verdana"/>
              </a:rPr>
              <a:t>r</a:t>
            </a:r>
            <a:r>
              <a:rPr sz="2400" b="1" i="1" spc="-15" dirty="0">
                <a:latin typeface="Arial Nova" panose="020B0504020202020204" pitchFamily="34" charset="0"/>
                <a:cs typeface="Verdana"/>
              </a:rPr>
              <a:t>a</a:t>
            </a:r>
            <a:r>
              <a:rPr sz="2400" b="1" i="1" spc="-114" dirty="0">
                <a:latin typeface="Arial Nova" panose="020B0504020202020204" pitchFamily="34" charset="0"/>
                <a:cs typeface="Verdana"/>
              </a:rPr>
              <a:t> </a:t>
            </a:r>
            <a:r>
              <a:rPr sz="2400" b="1" i="1" spc="-235" dirty="0">
                <a:latin typeface="Arial Nova" panose="020B0504020202020204" pitchFamily="34" charset="0"/>
                <a:cs typeface="Verdana"/>
              </a:rPr>
              <a:t>he</a:t>
            </a:r>
            <a:r>
              <a:rPr sz="2400" b="1" i="1" spc="-175" dirty="0">
                <a:latin typeface="Arial Nova" panose="020B0504020202020204" pitchFamily="34" charset="0"/>
                <a:cs typeface="Verdana"/>
              </a:rPr>
              <a:t>r</a:t>
            </a:r>
            <a:r>
              <a:rPr sz="2400" b="1" i="1" spc="-160" dirty="0">
                <a:latin typeface="Arial Nova" panose="020B0504020202020204" pitchFamily="34" charset="0"/>
                <a:cs typeface="Verdana"/>
              </a:rPr>
              <a:t>r</a:t>
            </a:r>
            <a:r>
              <a:rPr sz="2400" b="1" i="1" spc="-220" dirty="0">
                <a:latin typeface="Arial Nova" panose="020B0504020202020204" pitchFamily="34" charset="0"/>
                <a:cs typeface="Verdana"/>
              </a:rPr>
              <a:t>a</a:t>
            </a:r>
            <a:r>
              <a:rPr sz="2400" b="1" i="1" spc="-195" dirty="0">
                <a:latin typeface="Arial Nova" panose="020B0504020202020204" pitchFamily="34" charset="0"/>
                <a:cs typeface="Verdana"/>
              </a:rPr>
              <a:t>mientas</a:t>
            </a:r>
            <a:r>
              <a:rPr sz="2400" b="1" i="1" spc="-155" dirty="0">
                <a:latin typeface="Arial Nova" panose="020B0504020202020204" pitchFamily="34" charset="0"/>
                <a:cs typeface="Verdana"/>
              </a:rPr>
              <a:t> </a:t>
            </a:r>
            <a:r>
              <a:rPr sz="2400" b="1" i="1" spc="-180" dirty="0">
                <a:latin typeface="Arial Nova" panose="020B0504020202020204" pitchFamily="34" charset="0"/>
                <a:cs typeface="Verdana"/>
              </a:rPr>
              <a:t>man</a:t>
            </a:r>
            <a:r>
              <a:rPr sz="2400" b="1" i="1" spc="-170" dirty="0">
                <a:latin typeface="Arial Nova" panose="020B0504020202020204" pitchFamily="34" charset="0"/>
                <a:cs typeface="Verdana"/>
              </a:rPr>
              <a:t>u</a:t>
            </a:r>
            <a:r>
              <a:rPr sz="2400" b="1" i="1" spc="-145" dirty="0">
                <a:latin typeface="Arial Nova" panose="020B0504020202020204" pitchFamily="34" charset="0"/>
                <a:cs typeface="Verdana"/>
              </a:rPr>
              <a:t>ale</a:t>
            </a:r>
            <a:r>
              <a:rPr sz="2400" b="1" i="1" spc="-160" dirty="0">
                <a:latin typeface="Arial Nova" panose="020B0504020202020204" pitchFamily="34" charset="0"/>
                <a:cs typeface="Verdana"/>
              </a:rPr>
              <a:t>s</a:t>
            </a:r>
            <a:r>
              <a:rPr sz="2400" b="1" i="1" spc="-165" dirty="0">
                <a:latin typeface="Arial Nova" panose="020B0504020202020204" pitchFamily="34" charset="0"/>
                <a:cs typeface="Verdana"/>
              </a:rPr>
              <a:t>.</a:t>
            </a:r>
            <a:endParaRPr sz="2400" b="1" dirty="0">
              <a:latin typeface="Arial Nova" panose="020B0504020202020204" pitchFamily="34" charset="0"/>
              <a:cs typeface="Verdana"/>
            </a:endParaRPr>
          </a:p>
        </p:txBody>
      </p:sp>
      <p:pic>
        <p:nvPicPr>
          <p:cNvPr id="9" name="Picture 70978">
            <a:extLst>
              <a:ext uri="{FF2B5EF4-FFF2-40B4-BE49-F238E27FC236}">
                <a16:creationId xmlns:a16="http://schemas.microsoft.com/office/drawing/2014/main" id="{F80702A7-7C83-54D5-25DB-3DF0439A1031}"/>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35;p63">
            <a:extLst>
              <a:ext uri="{FF2B5EF4-FFF2-40B4-BE49-F238E27FC236}">
                <a16:creationId xmlns:a16="http://schemas.microsoft.com/office/drawing/2014/main" id="{BC015CBD-262F-68C8-1223-B829BBA96AB0}"/>
              </a:ext>
            </a:extLst>
          </p:cNvPr>
          <p:cNvSpPr txBox="1"/>
          <p:nvPr/>
        </p:nvSpPr>
        <p:spPr>
          <a:xfrm>
            <a:off x="605476" y="1995548"/>
            <a:ext cx="6256545"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3200"/>
              <a:buFont typeface="Arial"/>
              <a:buNone/>
            </a:pPr>
            <a:r>
              <a:rPr lang="es-CL" sz="2400" b="1" dirty="0">
                <a:latin typeface="Arial Nova" panose="020B0504020202020204" pitchFamily="34" charset="0"/>
                <a:ea typeface="Montserrat ExtraBold"/>
                <a:cs typeface="Montserrat ExtraBold"/>
                <a:sym typeface="Montserrat ExtraBold"/>
              </a:rPr>
              <a:t>Líneas de cuerda</a:t>
            </a:r>
          </a:p>
        </p:txBody>
      </p:sp>
      <p:sp>
        <p:nvSpPr>
          <p:cNvPr id="3" name="Google Shape;636;p63">
            <a:extLst>
              <a:ext uri="{FF2B5EF4-FFF2-40B4-BE49-F238E27FC236}">
                <a16:creationId xmlns:a16="http://schemas.microsoft.com/office/drawing/2014/main" id="{BBF681CF-1CE8-DC96-F0E6-98070FD0F302}"/>
              </a:ext>
            </a:extLst>
          </p:cNvPr>
          <p:cNvSpPr txBox="1"/>
          <p:nvPr/>
        </p:nvSpPr>
        <p:spPr>
          <a:xfrm>
            <a:off x="605476" y="3429000"/>
            <a:ext cx="4996105"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Una línea de cuerda está hecha usualmente de hebras de nylon o poliéster retorcidas. </a:t>
            </a:r>
            <a:endParaRPr lang="es-CL" sz="2400" dirty="0">
              <a:latin typeface="Arial Nova" panose="020B0504020202020204" pitchFamily="34" charset="0"/>
            </a:endParaRPr>
          </a:p>
        </p:txBody>
      </p:sp>
      <p:pic>
        <p:nvPicPr>
          <p:cNvPr id="5" name="Google Shape;637;p63" descr="505203">
            <a:extLst>
              <a:ext uri="{FF2B5EF4-FFF2-40B4-BE49-F238E27FC236}">
                <a16:creationId xmlns:a16="http://schemas.microsoft.com/office/drawing/2014/main" id="{25B8DE02-BDE6-F8C7-178B-851CE2CACBD1}"/>
              </a:ext>
            </a:extLst>
          </p:cNvPr>
          <p:cNvPicPr preferRelativeResize="0"/>
          <p:nvPr/>
        </p:nvPicPr>
        <p:blipFill rotWithShape="1">
          <a:blip r:embed="rId2">
            <a:alphaModFix/>
          </a:blip>
          <a:srcRect t="10104" b="5905"/>
          <a:stretch/>
        </p:blipFill>
        <p:spPr>
          <a:xfrm>
            <a:off x="6321287" y="894522"/>
            <a:ext cx="4876429" cy="4283766"/>
          </a:xfrm>
          <a:prstGeom prst="rect">
            <a:avLst/>
          </a:prstGeom>
          <a:ln>
            <a:noFill/>
          </a:ln>
          <a:effectLst>
            <a:softEdge rad="112500"/>
          </a:effectLst>
        </p:spPr>
      </p:pic>
      <p:pic>
        <p:nvPicPr>
          <p:cNvPr id="4" name="Picture 70978">
            <a:extLst>
              <a:ext uri="{FF2B5EF4-FFF2-40B4-BE49-F238E27FC236}">
                <a16:creationId xmlns:a16="http://schemas.microsoft.com/office/drawing/2014/main" id="{DF5735F0-C90E-7275-F80E-79BBAAD8091C}"/>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32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3;p64">
            <a:extLst>
              <a:ext uri="{FF2B5EF4-FFF2-40B4-BE49-F238E27FC236}">
                <a16:creationId xmlns:a16="http://schemas.microsoft.com/office/drawing/2014/main" id="{816360B7-37BD-A5BA-4662-7AB2B5F809E1}"/>
              </a:ext>
            </a:extLst>
          </p:cNvPr>
          <p:cNvSpPr txBox="1"/>
          <p:nvPr/>
        </p:nvSpPr>
        <p:spPr>
          <a:xfrm>
            <a:off x="93306" y="1960444"/>
            <a:ext cx="402189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Arial"/>
              <a:buNone/>
            </a:pPr>
            <a:r>
              <a:rPr lang="es-CL" sz="2400" b="1" dirty="0">
                <a:latin typeface="Arial Nova" panose="020B0504020202020204" pitchFamily="34" charset="0"/>
                <a:ea typeface="Montserrat ExtraBold"/>
                <a:cs typeface="Montserrat ExtraBold"/>
                <a:sym typeface="Montserrat ExtraBold"/>
              </a:rPr>
              <a:t>Líneas de correa</a:t>
            </a:r>
          </a:p>
        </p:txBody>
      </p:sp>
      <p:sp>
        <p:nvSpPr>
          <p:cNvPr id="3" name="Google Shape;644;p64">
            <a:extLst>
              <a:ext uri="{FF2B5EF4-FFF2-40B4-BE49-F238E27FC236}">
                <a16:creationId xmlns:a16="http://schemas.microsoft.com/office/drawing/2014/main" id="{4FD15CB6-021E-407A-59F0-3D56D5B355DB}"/>
              </a:ext>
            </a:extLst>
          </p:cNvPr>
          <p:cNvSpPr txBox="1"/>
          <p:nvPr/>
        </p:nvSpPr>
        <p:spPr>
          <a:xfrm>
            <a:off x="737735" y="3226954"/>
            <a:ext cx="5128592"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L" sz="2400" dirty="0">
                <a:latin typeface="Arial Nova" panose="020B0504020202020204" pitchFamily="34" charset="0"/>
                <a:ea typeface="Montserrat"/>
                <a:cs typeface="Montserrat"/>
                <a:sym typeface="Montserrat"/>
              </a:rPr>
              <a:t>Están hechas de fajas angostas de trama de nylon. La trama está formada por filamentos continuos de material tejidos </a:t>
            </a:r>
            <a:r>
              <a:rPr lang="es-CL" sz="2400" dirty="0" err="1">
                <a:latin typeface="Arial Nova" panose="020B0504020202020204" pitchFamily="34" charset="0"/>
                <a:ea typeface="Montserrat"/>
                <a:cs typeface="Montserrat"/>
                <a:sym typeface="Montserrat"/>
              </a:rPr>
              <a:t>entrelazadamente</a:t>
            </a:r>
            <a:r>
              <a:rPr lang="es-CL" sz="2400" dirty="0">
                <a:solidFill>
                  <a:schemeClr val="accent5">
                    <a:lumMod val="20000"/>
                    <a:lumOff val="80000"/>
                  </a:schemeClr>
                </a:solidFill>
                <a:latin typeface="Arial Nova" panose="020B0504020202020204" pitchFamily="34" charset="0"/>
                <a:ea typeface="Montserrat"/>
                <a:cs typeface="Montserrat"/>
                <a:sym typeface="Montserrat"/>
              </a:rPr>
              <a:t>. </a:t>
            </a:r>
          </a:p>
        </p:txBody>
      </p:sp>
      <p:pic>
        <p:nvPicPr>
          <p:cNvPr id="4" name="Google Shape;645;p64" descr="Línea de tela 278336">
            <a:extLst>
              <a:ext uri="{FF2B5EF4-FFF2-40B4-BE49-F238E27FC236}">
                <a16:creationId xmlns:a16="http://schemas.microsoft.com/office/drawing/2014/main" id="{41D47BC3-6DDB-9F68-B2A0-3AFE0B9246BC}"/>
              </a:ext>
            </a:extLst>
          </p:cNvPr>
          <p:cNvPicPr preferRelativeResize="0"/>
          <p:nvPr/>
        </p:nvPicPr>
        <p:blipFill rotWithShape="1">
          <a:blip r:embed="rId2">
            <a:alphaModFix/>
          </a:blip>
          <a:srcRect/>
          <a:stretch/>
        </p:blipFill>
        <p:spPr>
          <a:xfrm>
            <a:off x="6676472" y="2191256"/>
            <a:ext cx="4087605" cy="2575446"/>
          </a:xfrm>
          <a:prstGeom prst="rect">
            <a:avLst/>
          </a:prstGeom>
          <a:ln>
            <a:noFill/>
          </a:ln>
          <a:effectLst>
            <a:softEdge rad="112500"/>
          </a:effectLst>
        </p:spPr>
      </p:pic>
      <p:pic>
        <p:nvPicPr>
          <p:cNvPr id="5" name="Picture 70978">
            <a:extLst>
              <a:ext uri="{FF2B5EF4-FFF2-40B4-BE49-F238E27FC236}">
                <a16:creationId xmlns:a16="http://schemas.microsoft.com/office/drawing/2014/main" id="{ABB01AF9-15A5-7969-38EA-696478DC4297}"/>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253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1;p66">
            <a:extLst>
              <a:ext uri="{FF2B5EF4-FFF2-40B4-BE49-F238E27FC236}">
                <a16:creationId xmlns:a16="http://schemas.microsoft.com/office/drawing/2014/main" id="{24DC9F36-466F-7ADB-801C-207C2DCADA7E}"/>
              </a:ext>
            </a:extLst>
          </p:cNvPr>
          <p:cNvSpPr txBox="1"/>
          <p:nvPr/>
        </p:nvSpPr>
        <p:spPr>
          <a:xfrm>
            <a:off x="952989" y="2188410"/>
            <a:ext cx="439261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3200"/>
              <a:buFont typeface="Arial"/>
              <a:buNone/>
            </a:pPr>
            <a:r>
              <a:rPr lang="es-CL" sz="2800" b="1" dirty="0">
                <a:latin typeface="Arial Nova" panose="020B0504020202020204" pitchFamily="34" charset="0"/>
                <a:ea typeface="Montserrat ExtraBold"/>
                <a:cs typeface="Montserrat ExtraBold"/>
                <a:sym typeface="Montserrat ExtraBold"/>
              </a:rPr>
              <a:t>Líneas retráctil (yoyo)</a:t>
            </a:r>
          </a:p>
        </p:txBody>
      </p:sp>
      <p:sp>
        <p:nvSpPr>
          <p:cNvPr id="3" name="Google Shape;662;p66">
            <a:extLst>
              <a:ext uri="{FF2B5EF4-FFF2-40B4-BE49-F238E27FC236}">
                <a16:creationId xmlns:a16="http://schemas.microsoft.com/office/drawing/2014/main" id="{2D949480-3953-B2C9-7C95-411FC64ED8CD}"/>
              </a:ext>
            </a:extLst>
          </p:cNvPr>
          <p:cNvSpPr txBox="1"/>
          <p:nvPr/>
        </p:nvSpPr>
        <p:spPr>
          <a:xfrm>
            <a:off x="268000" y="2920616"/>
            <a:ext cx="6198114" cy="19389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La línea retráctil consiste de un gancho de seguridad o mosquetón, una línea de poliéster o cable de acero, además de un sistema mecánico de detención automático de caídas. </a:t>
            </a:r>
            <a:endParaRPr lang="es-CL" sz="2400" dirty="0">
              <a:latin typeface="Arial Nova" panose="020B0504020202020204" pitchFamily="34" charset="0"/>
            </a:endParaRPr>
          </a:p>
        </p:txBody>
      </p:sp>
      <p:pic>
        <p:nvPicPr>
          <p:cNvPr id="4" name="Google Shape;663;p66">
            <a:extLst>
              <a:ext uri="{FF2B5EF4-FFF2-40B4-BE49-F238E27FC236}">
                <a16:creationId xmlns:a16="http://schemas.microsoft.com/office/drawing/2014/main" id="{B20DA844-9952-9416-BB44-EE41B8885FAB}"/>
              </a:ext>
            </a:extLst>
          </p:cNvPr>
          <p:cNvPicPr preferRelativeResize="0"/>
          <p:nvPr/>
        </p:nvPicPr>
        <p:blipFill rotWithShape="1">
          <a:blip r:embed="rId2">
            <a:alphaModFix/>
          </a:blip>
          <a:srcRect/>
          <a:stretch/>
        </p:blipFill>
        <p:spPr>
          <a:xfrm>
            <a:off x="6653557" y="1648446"/>
            <a:ext cx="4232689" cy="3561108"/>
          </a:xfrm>
          <a:prstGeom prst="rect">
            <a:avLst/>
          </a:prstGeom>
          <a:ln>
            <a:noFill/>
          </a:ln>
          <a:effectLst>
            <a:softEdge rad="112500"/>
          </a:effectLst>
        </p:spPr>
      </p:pic>
      <p:pic>
        <p:nvPicPr>
          <p:cNvPr id="5" name="Picture 70978">
            <a:extLst>
              <a:ext uri="{FF2B5EF4-FFF2-40B4-BE49-F238E27FC236}">
                <a16:creationId xmlns:a16="http://schemas.microsoft.com/office/drawing/2014/main" id="{C8712802-4229-B8FA-B589-1CD67BA2EAF0}"/>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323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0;p67">
            <a:extLst>
              <a:ext uri="{FF2B5EF4-FFF2-40B4-BE49-F238E27FC236}">
                <a16:creationId xmlns:a16="http://schemas.microsoft.com/office/drawing/2014/main" id="{DC3BBE52-1B72-DB55-491F-DD774A7FE33D}"/>
              </a:ext>
            </a:extLst>
          </p:cNvPr>
          <p:cNvSpPr txBox="1"/>
          <p:nvPr/>
        </p:nvSpPr>
        <p:spPr>
          <a:xfrm>
            <a:off x="1960509" y="1907814"/>
            <a:ext cx="801919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4200"/>
              <a:buFont typeface="Arial"/>
              <a:buNone/>
            </a:pPr>
            <a:r>
              <a:rPr lang="es-CL" sz="2800" b="1" i="0" strike="noStrike" cap="none" dirty="0">
                <a:latin typeface="Arial Nova" panose="020B0504020202020204" pitchFamily="34" charset="0"/>
                <a:ea typeface="Montserrat ExtraBold"/>
                <a:cs typeface="Montserrat ExtraBold"/>
                <a:sym typeface="Montserrat ExtraBold"/>
              </a:rPr>
              <a:t>ACCESORIOS PARA DETECCIÓN DE CAÍDAS</a:t>
            </a:r>
            <a:endParaRPr sz="2800" b="0" i="0" strike="noStrike" cap="none" dirty="0">
              <a:latin typeface="Arial Nova" panose="020B0504020202020204" pitchFamily="34" charset="0"/>
              <a:ea typeface="Arial"/>
              <a:cs typeface="Arial"/>
              <a:sym typeface="Arial"/>
            </a:endParaRPr>
          </a:p>
        </p:txBody>
      </p:sp>
      <p:sp>
        <p:nvSpPr>
          <p:cNvPr id="3" name="Google Shape;672;p67">
            <a:extLst>
              <a:ext uri="{FF2B5EF4-FFF2-40B4-BE49-F238E27FC236}">
                <a16:creationId xmlns:a16="http://schemas.microsoft.com/office/drawing/2014/main" id="{73C4D3FD-EB19-0BB4-49A2-8E8BFC6107BB}"/>
              </a:ext>
            </a:extLst>
          </p:cNvPr>
          <p:cNvSpPr txBox="1"/>
          <p:nvPr/>
        </p:nvSpPr>
        <p:spPr>
          <a:xfrm>
            <a:off x="531111" y="2617778"/>
            <a:ext cx="10386390"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1800"/>
              <a:buFont typeface="Arial"/>
              <a:buNone/>
            </a:pPr>
            <a:r>
              <a:rPr lang="es-CL" sz="2400" b="1" dirty="0">
                <a:latin typeface="Arial Nova" panose="020B0504020202020204" pitchFamily="34" charset="0"/>
                <a:ea typeface="Montserrat ExtraBold"/>
                <a:cs typeface="Montserrat ExtraBold"/>
                <a:sym typeface="Montserrat ExtraBold"/>
              </a:rPr>
              <a:t>Ambiente de Trabajo</a:t>
            </a:r>
            <a:endParaRPr sz="2400" dirty="0">
              <a:latin typeface="Arial Nova" panose="020B0504020202020204" pitchFamily="34" charset="0"/>
            </a:endParaRPr>
          </a:p>
          <a:p>
            <a:pPr marL="0" marR="0" lvl="0" indent="0" algn="just" rtl="0">
              <a:spcBef>
                <a:spcPts val="0"/>
              </a:spcBef>
              <a:spcAft>
                <a:spcPts val="0"/>
              </a:spcAft>
              <a:buClr>
                <a:srgbClr val="000000"/>
              </a:buClr>
              <a:buSzPts val="1800"/>
              <a:buFont typeface="Arial"/>
              <a:buNone/>
            </a:pPr>
            <a:r>
              <a:rPr lang="es-CL" sz="2400" dirty="0">
                <a:latin typeface="Arial Nova" panose="020B0504020202020204" pitchFamily="34" charset="0"/>
                <a:ea typeface="Montserrat Medium"/>
                <a:cs typeface="Montserrat Medium"/>
                <a:sym typeface="Montserrat Medium"/>
              </a:rPr>
              <a:t>Al igual que los arneses, hay que seleccionar bien la línea que se va a utilizar dependiendo del ambiente de trabajo al que haya que exponer el equipo. </a:t>
            </a:r>
            <a:endParaRPr sz="24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endParaRPr sz="2400" dirty="0">
              <a:latin typeface="Arial Nova" panose="020B0504020202020204" pitchFamily="34" charset="0"/>
              <a:ea typeface="Montserrat Medium"/>
              <a:cs typeface="Montserrat Medium"/>
              <a:sym typeface="Montserrat Medium"/>
            </a:endParaRPr>
          </a:p>
          <a:p>
            <a:pPr marL="342900" marR="0" lvl="0" indent="-342900" algn="just" rtl="0">
              <a:spcBef>
                <a:spcPts val="0"/>
              </a:spcBef>
              <a:spcAft>
                <a:spcPts val="0"/>
              </a:spcAft>
              <a:buClr>
                <a:schemeClr val="accent5">
                  <a:lumMod val="20000"/>
                  <a:lumOff val="80000"/>
                </a:schemeClr>
              </a:buClr>
              <a:buSzPts val="1800"/>
              <a:buFont typeface="Arial" panose="020B0604020202020204" pitchFamily="34" charset="0"/>
              <a:buChar char="•"/>
            </a:pPr>
            <a:r>
              <a:rPr lang="es-CL" sz="2400" dirty="0">
                <a:latin typeface="Arial Nova" panose="020B0504020202020204" pitchFamily="34" charset="0"/>
                <a:ea typeface="Montserrat Medium"/>
                <a:cs typeface="Montserrat Medium"/>
                <a:sym typeface="Montserrat Medium"/>
              </a:rPr>
              <a:t>Exposición química</a:t>
            </a:r>
            <a:endParaRPr sz="2400" dirty="0">
              <a:latin typeface="Arial Nova" panose="020B0504020202020204" pitchFamily="34" charset="0"/>
            </a:endParaRPr>
          </a:p>
          <a:p>
            <a:pPr marL="342900" marR="0" lvl="0" indent="-342900" algn="just" rtl="0">
              <a:spcBef>
                <a:spcPts val="0"/>
              </a:spcBef>
              <a:spcAft>
                <a:spcPts val="0"/>
              </a:spcAft>
              <a:buClr>
                <a:schemeClr val="accent5">
                  <a:lumMod val="20000"/>
                  <a:lumOff val="80000"/>
                </a:schemeClr>
              </a:buClr>
              <a:buSzPts val="1800"/>
              <a:buFont typeface="Arial" panose="020B0604020202020204" pitchFamily="34" charset="0"/>
              <a:buChar char="•"/>
            </a:pPr>
            <a:r>
              <a:rPr lang="es-CL" sz="2400" dirty="0">
                <a:latin typeface="Arial Nova" panose="020B0504020202020204" pitchFamily="34" charset="0"/>
                <a:ea typeface="Montserrat Medium"/>
                <a:cs typeface="Montserrat Medium"/>
                <a:sym typeface="Montserrat Medium"/>
              </a:rPr>
              <a:t>Resistencia a la abrasión</a:t>
            </a:r>
            <a:endParaRPr sz="2400" dirty="0">
              <a:latin typeface="Arial Nova" panose="020B0504020202020204" pitchFamily="34" charset="0"/>
            </a:endParaRPr>
          </a:p>
          <a:p>
            <a:pPr marL="342900" marR="0" lvl="0" indent="-342900" algn="just" rtl="0">
              <a:spcBef>
                <a:spcPts val="0"/>
              </a:spcBef>
              <a:spcAft>
                <a:spcPts val="0"/>
              </a:spcAft>
              <a:buClr>
                <a:schemeClr val="accent5">
                  <a:lumMod val="20000"/>
                  <a:lumOff val="80000"/>
                </a:schemeClr>
              </a:buClr>
              <a:buSzPts val="1800"/>
              <a:buFont typeface="Arial" panose="020B0604020202020204" pitchFamily="34" charset="0"/>
              <a:buChar char="•"/>
            </a:pPr>
            <a:r>
              <a:rPr lang="es-CL" sz="2400" dirty="0">
                <a:latin typeface="Arial Nova" panose="020B0504020202020204" pitchFamily="34" charset="0"/>
                <a:ea typeface="Montserrat Medium"/>
                <a:cs typeface="Montserrat Medium"/>
                <a:sym typeface="Montserrat Medium"/>
              </a:rPr>
              <a:t>Movimientos del trabajador</a:t>
            </a:r>
            <a:endParaRPr sz="2400" dirty="0">
              <a:latin typeface="Arial Nova" panose="020B0504020202020204" pitchFamily="34" charset="0"/>
            </a:endParaRPr>
          </a:p>
          <a:p>
            <a:pPr marL="342900" marR="0" lvl="0" indent="-342900" algn="just" rtl="0">
              <a:spcBef>
                <a:spcPts val="0"/>
              </a:spcBef>
              <a:spcAft>
                <a:spcPts val="0"/>
              </a:spcAft>
              <a:buClr>
                <a:schemeClr val="accent5">
                  <a:lumMod val="20000"/>
                  <a:lumOff val="80000"/>
                </a:schemeClr>
              </a:buClr>
              <a:buSzPts val="1800"/>
              <a:buFont typeface="Arial" panose="020B0604020202020204" pitchFamily="34" charset="0"/>
              <a:buChar char="•"/>
            </a:pPr>
            <a:r>
              <a:rPr lang="es-CL" sz="2400" dirty="0">
                <a:latin typeface="Arial Nova" panose="020B0504020202020204" pitchFamily="34" charset="0"/>
                <a:ea typeface="Montserrat Medium"/>
                <a:cs typeface="Montserrat Medium"/>
                <a:sym typeface="Montserrat Medium"/>
              </a:rPr>
              <a:t>Factor de estiramiento</a:t>
            </a:r>
            <a:endParaRPr sz="2400" dirty="0">
              <a:latin typeface="Arial Nova" panose="020B0504020202020204" pitchFamily="34" charset="0"/>
            </a:endParaRPr>
          </a:p>
        </p:txBody>
      </p:sp>
      <p:pic>
        <p:nvPicPr>
          <p:cNvPr id="4" name="Picture 70978">
            <a:extLst>
              <a:ext uri="{FF2B5EF4-FFF2-40B4-BE49-F238E27FC236}">
                <a16:creationId xmlns:a16="http://schemas.microsoft.com/office/drawing/2014/main" id="{9C3BA38F-47D7-2823-C43B-CDFA1D291783}"/>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152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8;p68">
            <a:extLst>
              <a:ext uri="{FF2B5EF4-FFF2-40B4-BE49-F238E27FC236}">
                <a16:creationId xmlns:a16="http://schemas.microsoft.com/office/drawing/2014/main" id="{DA997B91-0096-470C-CA58-513EBE84C766}"/>
              </a:ext>
            </a:extLst>
          </p:cNvPr>
          <p:cNvSpPr txBox="1"/>
          <p:nvPr/>
        </p:nvSpPr>
        <p:spPr>
          <a:xfrm>
            <a:off x="-1545837" y="1992347"/>
            <a:ext cx="840383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Arial"/>
              <a:buNone/>
            </a:pPr>
            <a:r>
              <a:rPr lang="es-CL" sz="2400" b="1" dirty="0">
                <a:latin typeface="Arial Nova" panose="020B0504020202020204" pitchFamily="34" charset="0"/>
                <a:ea typeface="Montserrat ExtraBold"/>
                <a:cs typeface="Montserrat ExtraBold"/>
                <a:sym typeface="Montserrat ExtraBold"/>
              </a:rPr>
              <a:t>ABSORBEDOR DE IMPACTOS</a:t>
            </a:r>
            <a:endParaRPr sz="2400" b="1" i="0" strike="noStrike" cap="none" dirty="0">
              <a:latin typeface="Arial Nova" panose="020B0504020202020204" pitchFamily="34" charset="0"/>
              <a:ea typeface="Montserrat ExtraBold"/>
              <a:cs typeface="Montserrat ExtraBold"/>
              <a:sym typeface="Montserrat ExtraBold"/>
            </a:endParaRPr>
          </a:p>
        </p:txBody>
      </p:sp>
      <p:sp>
        <p:nvSpPr>
          <p:cNvPr id="3" name="Google Shape;679;p68">
            <a:extLst>
              <a:ext uri="{FF2B5EF4-FFF2-40B4-BE49-F238E27FC236}">
                <a16:creationId xmlns:a16="http://schemas.microsoft.com/office/drawing/2014/main" id="{66677F18-22BE-2EF8-AD76-DB7C9BDE2E5D}"/>
              </a:ext>
            </a:extLst>
          </p:cNvPr>
          <p:cNvSpPr txBox="1"/>
          <p:nvPr/>
        </p:nvSpPr>
        <p:spPr>
          <a:xfrm>
            <a:off x="207934" y="3670657"/>
            <a:ext cx="4086699"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Medium"/>
                <a:cs typeface="Montserrat Medium"/>
                <a:sym typeface="Montserrat Medium"/>
              </a:rPr>
              <a:t>Diseñado para conectar al trabajador a un anclaje. El absorbedor de impacto consiste en una cinta plegada, un mosquetón de seguridad de cierre y bloqueo automático y una argolla. </a:t>
            </a:r>
            <a:endParaRPr sz="2400" dirty="0">
              <a:latin typeface="Arial Nova" panose="020B0504020202020204" pitchFamily="34" charset="0"/>
            </a:endParaRPr>
          </a:p>
        </p:txBody>
      </p:sp>
      <p:sp>
        <p:nvSpPr>
          <p:cNvPr id="4" name="Google Shape;680;p68">
            <a:extLst>
              <a:ext uri="{FF2B5EF4-FFF2-40B4-BE49-F238E27FC236}">
                <a16:creationId xmlns:a16="http://schemas.microsoft.com/office/drawing/2014/main" id="{9BB28EBC-1F2E-A108-89D2-2F3744DC7A93}"/>
              </a:ext>
            </a:extLst>
          </p:cNvPr>
          <p:cNvSpPr txBox="1"/>
          <p:nvPr/>
        </p:nvSpPr>
        <p:spPr>
          <a:xfrm>
            <a:off x="4875078" y="4865653"/>
            <a:ext cx="7108988"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i="1" dirty="0">
                <a:latin typeface="Arial Nova" panose="020B0504020202020204" pitchFamily="34" charset="0"/>
                <a:ea typeface="Montserrat"/>
                <a:cs typeface="Montserrat"/>
                <a:sym typeface="Montserrat"/>
              </a:rPr>
              <a:t>Cualquiera sea el punto de anclaje posible este deberá resistir una carga mayor o igual a 2.226 Kg (22 kN) por trabajador conectado (OSHA 1926.502 (d) (15) (i) (</a:t>
            </a:r>
            <a:r>
              <a:rPr lang="es-CL" sz="2400" i="1" dirty="0" err="1">
                <a:latin typeface="Arial Nova" panose="020B0504020202020204" pitchFamily="34" charset="0"/>
                <a:ea typeface="Montserrat"/>
                <a:cs typeface="Montserrat"/>
                <a:sym typeface="Montserrat"/>
              </a:rPr>
              <a:t>iii</a:t>
            </a:r>
            <a:r>
              <a:rPr lang="es-CL" sz="2400" i="1" dirty="0">
                <a:latin typeface="Arial Nova" panose="020B0504020202020204" pitchFamily="34" charset="0"/>
                <a:ea typeface="Montserrat"/>
                <a:cs typeface="Montserrat"/>
                <a:sym typeface="Montserrat"/>
              </a:rPr>
              <a:t>)). </a:t>
            </a:r>
            <a:endParaRPr sz="2400" i="1" dirty="0">
              <a:latin typeface="Arial Nova" panose="020B0504020202020204" pitchFamily="34" charset="0"/>
              <a:ea typeface="Montserrat"/>
              <a:cs typeface="Montserrat"/>
              <a:sym typeface="Montserrat"/>
            </a:endParaRPr>
          </a:p>
        </p:txBody>
      </p:sp>
      <p:pic>
        <p:nvPicPr>
          <p:cNvPr id="5" name="Google Shape;682;p68">
            <a:extLst>
              <a:ext uri="{FF2B5EF4-FFF2-40B4-BE49-F238E27FC236}">
                <a16:creationId xmlns:a16="http://schemas.microsoft.com/office/drawing/2014/main" id="{0D5A21B3-FF89-5943-46F7-948CD0BD3146}"/>
              </a:ext>
            </a:extLst>
          </p:cNvPr>
          <p:cNvPicPr preferRelativeResize="0"/>
          <p:nvPr/>
        </p:nvPicPr>
        <p:blipFill rotWithShape="1">
          <a:blip r:embed="rId2">
            <a:alphaModFix/>
          </a:blip>
          <a:srcRect l="2751" t="26589" r="1700" b="27949"/>
          <a:stretch/>
        </p:blipFill>
        <p:spPr>
          <a:xfrm>
            <a:off x="4875078" y="1471781"/>
            <a:ext cx="5880825" cy="2797974"/>
          </a:xfrm>
          <a:prstGeom prst="rect">
            <a:avLst/>
          </a:prstGeom>
          <a:noFill/>
          <a:ln>
            <a:noFill/>
          </a:ln>
        </p:spPr>
      </p:pic>
      <p:pic>
        <p:nvPicPr>
          <p:cNvPr id="6" name="Picture 70978">
            <a:extLst>
              <a:ext uri="{FF2B5EF4-FFF2-40B4-BE49-F238E27FC236}">
                <a16:creationId xmlns:a16="http://schemas.microsoft.com/office/drawing/2014/main" id="{AAC4B0EC-E3A8-2837-B6AD-DFF1A2E3999E}"/>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2622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87;p69">
            <a:extLst>
              <a:ext uri="{FF2B5EF4-FFF2-40B4-BE49-F238E27FC236}">
                <a16:creationId xmlns:a16="http://schemas.microsoft.com/office/drawing/2014/main" id="{49FD4267-55B8-58FA-A974-82D814AE546B}"/>
              </a:ext>
            </a:extLst>
          </p:cNvPr>
          <p:cNvSpPr txBox="1"/>
          <p:nvPr/>
        </p:nvSpPr>
        <p:spPr>
          <a:xfrm>
            <a:off x="350809" y="2472612"/>
            <a:ext cx="439261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400"/>
              <a:buFont typeface="Arial"/>
              <a:buNone/>
            </a:pPr>
            <a:r>
              <a:rPr lang="es-CL" sz="2400" b="1" dirty="0">
                <a:latin typeface="Arial Nova" panose="020B0504020202020204" pitchFamily="34" charset="0"/>
                <a:ea typeface="Montserrat ExtraBold"/>
                <a:cs typeface="Montserrat ExtraBold"/>
                <a:sym typeface="Montserrat ExtraBold"/>
              </a:rPr>
              <a:t>PUNTO DE ANCLAJE</a:t>
            </a:r>
            <a:endParaRPr sz="2400" dirty="0">
              <a:latin typeface="Arial Nova" panose="020B0504020202020204" pitchFamily="34" charset="0"/>
            </a:endParaRPr>
          </a:p>
        </p:txBody>
      </p:sp>
      <p:pic>
        <p:nvPicPr>
          <p:cNvPr id="3" name="Google Shape;688;p69">
            <a:extLst>
              <a:ext uri="{FF2B5EF4-FFF2-40B4-BE49-F238E27FC236}">
                <a16:creationId xmlns:a16="http://schemas.microsoft.com/office/drawing/2014/main" id="{1F8C63E4-05A3-BA64-FC07-A8CF241EA1C8}"/>
              </a:ext>
            </a:extLst>
          </p:cNvPr>
          <p:cNvPicPr preferRelativeResize="0"/>
          <p:nvPr/>
        </p:nvPicPr>
        <p:blipFill rotWithShape="1">
          <a:blip r:embed="rId2">
            <a:alphaModFix/>
          </a:blip>
          <a:srcRect/>
          <a:stretch/>
        </p:blipFill>
        <p:spPr>
          <a:xfrm>
            <a:off x="5859625" y="1968760"/>
            <a:ext cx="4200157" cy="4779315"/>
          </a:xfrm>
          <a:prstGeom prst="rect">
            <a:avLst/>
          </a:prstGeom>
          <a:ln>
            <a:noFill/>
          </a:ln>
          <a:effectLst>
            <a:softEdge rad="112500"/>
          </a:effectLst>
        </p:spPr>
      </p:pic>
      <p:sp>
        <p:nvSpPr>
          <p:cNvPr id="4" name="Google Shape;689;p69">
            <a:extLst>
              <a:ext uri="{FF2B5EF4-FFF2-40B4-BE49-F238E27FC236}">
                <a16:creationId xmlns:a16="http://schemas.microsoft.com/office/drawing/2014/main" id="{0FF27F50-1F85-924A-59F2-59510FF4B58B}"/>
              </a:ext>
            </a:extLst>
          </p:cNvPr>
          <p:cNvSpPr txBox="1"/>
          <p:nvPr/>
        </p:nvSpPr>
        <p:spPr>
          <a:xfrm>
            <a:off x="110925" y="3217198"/>
            <a:ext cx="5226944"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Es un punto de conexión seguro para instalar un conector.</a:t>
            </a:r>
            <a:endParaRPr sz="2400" dirty="0">
              <a:latin typeface="Arial Nova" panose="020B0504020202020204" pitchFamily="34" charset="0"/>
            </a:endParaRPr>
          </a:p>
          <a:p>
            <a:pPr marL="0" marR="0" lvl="0" indent="0" algn="just" rtl="0">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Debe ser independiente de cualquier otro medio que se esté utilizando para acceder a alturas. Los puntos de anclaje pueden ser fijos o temporales.</a:t>
            </a:r>
            <a:endParaRPr sz="2400" dirty="0">
              <a:latin typeface="Arial Nova" panose="020B0504020202020204" pitchFamily="34" charset="0"/>
            </a:endParaRPr>
          </a:p>
        </p:txBody>
      </p:sp>
      <p:pic>
        <p:nvPicPr>
          <p:cNvPr id="5" name="Picture 70978">
            <a:extLst>
              <a:ext uri="{FF2B5EF4-FFF2-40B4-BE49-F238E27FC236}">
                <a16:creationId xmlns:a16="http://schemas.microsoft.com/office/drawing/2014/main" id="{DCEFBB39-3DD1-F0A7-C884-AD74D562B525}"/>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0490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5;p70">
            <a:extLst>
              <a:ext uri="{FF2B5EF4-FFF2-40B4-BE49-F238E27FC236}">
                <a16:creationId xmlns:a16="http://schemas.microsoft.com/office/drawing/2014/main" id="{5265BF68-9073-B649-680D-C92CE5F2D754}"/>
              </a:ext>
            </a:extLst>
          </p:cNvPr>
          <p:cNvSpPr txBox="1"/>
          <p:nvPr/>
        </p:nvSpPr>
        <p:spPr>
          <a:xfrm>
            <a:off x="298579" y="2024743"/>
            <a:ext cx="4060785" cy="16311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1800"/>
              <a:buFont typeface="Arial"/>
              <a:buNone/>
            </a:pPr>
            <a:r>
              <a:rPr lang="es-CL" sz="2000" b="1" u="sng" dirty="0">
                <a:latin typeface="Arial Nova" panose="020B0504020202020204" pitchFamily="34" charset="0"/>
                <a:ea typeface="Montserrat"/>
                <a:cs typeface="Montserrat"/>
                <a:sym typeface="Montserrat"/>
              </a:rPr>
              <a:t>FIJOS</a:t>
            </a:r>
            <a:endParaRPr sz="2000" b="1" dirty="0">
              <a:latin typeface="Arial Nova" panose="020B0504020202020204" pitchFamily="34" charset="0"/>
              <a:ea typeface="Montserrat"/>
              <a:cs typeface="Montserrat"/>
              <a:sym typeface="Montserrat"/>
            </a:endParaRPr>
          </a:p>
          <a:p>
            <a:pPr marL="0" marR="0" lvl="0" indent="0" algn="just" rtl="0">
              <a:spcBef>
                <a:spcPts val="0"/>
              </a:spcBef>
              <a:spcAft>
                <a:spcPts val="0"/>
              </a:spcAft>
              <a:buClr>
                <a:srgbClr val="0070C0"/>
              </a:buClr>
              <a:buSzPts val="1800"/>
              <a:buFont typeface="Arial"/>
              <a:buNone/>
            </a:pPr>
            <a:r>
              <a:rPr lang="es-CL" sz="2000" dirty="0">
                <a:latin typeface="Arial Nova" panose="020B0504020202020204" pitchFamily="34" charset="0"/>
                <a:ea typeface="Montserrat"/>
                <a:cs typeface="Montserrat"/>
                <a:sym typeface="Montserrat"/>
              </a:rPr>
              <a:t>se quedan en el ambiente de trabajo. Normalmente son más costosos de instalar, pero pueden estar por mucho tiempo. </a:t>
            </a:r>
            <a:endParaRPr sz="2000" dirty="0">
              <a:latin typeface="Arial Nova" panose="020B0504020202020204" pitchFamily="34" charset="0"/>
            </a:endParaRPr>
          </a:p>
        </p:txBody>
      </p:sp>
      <p:pic>
        <p:nvPicPr>
          <p:cNvPr id="3" name="Google Shape;696;p70" descr="d-plate_anchorage_connector">
            <a:extLst>
              <a:ext uri="{FF2B5EF4-FFF2-40B4-BE49-F238E27FC236}">
                <a16:creationId xmlns:a16="http://schemas.microsoft.com/office/drawing/2014/main" id="{1DB420B0-388B-E2B3-F0E7-099428EE3533}"/>
              </a:ext>
            </a:extLst>
          </p:cNvPr>
          <p:cNvPicPr preferRelativeResize="0"/>
          <p:nvPr/>
        </p:nvPicPr>
        <p:blipFill rotWithShape="1">
          <a:blip r:embed="rId2">
            <a:alphaModFix/>
          </a:blip>
          <a:srcRect/>
          <a:stretch/>
        </p:blipFill>
        <p:spPr>
          <a:xfrm>
            <a:off x="6275601" y="1845420"/>
            <a:ext cx="3001962" cy="2843213"/>
          </a:xfrm>
          <a:prstGeom prst="rect">
            <a:avLst/>
          </a:prstGeom>
          <a:ln>
            <a:noFill/>
          </a:ln>
          <a:effectLst>
            <a:softEdge rad="112500"/>
          </a:effectLst>
        </p:spPr>
      </p:pic>
      <p:pic>
        <p:nvPicPr>
          <p:cNvPr id="4" name="Google Shape;697;p70" descr="505282">
            <a:extLst>
              <a:ext uri="{FF2B5EF4-FFF2-40B4-BE49-F238E27FC236}">
                <a16:creationId xmlns:a16="http://schemas.microsoft.com/office/drawing/2014/main" id="{3F6530AF-650B-159B-EB19-C07E0A3A8BB4}"/>
              </a:ext>
            </a:extLst>
          </p:cNvPr>
          <p:cNvPicPr preferRelativeResize="0"/>
          <p:nvPr/>
        </p:nvPicPr>
        <p:blipFill rotWithShape="1">
          <a:blip r:embed="rId3">
            <a:alphaModFix/>
          </a:blip>
          <a:srcRect/>
          <a:stretch/>
        </p:blipFill>
        <p:spPr>
          <a:xfrm>
            <a:off x="367917" y="3880564"/>
            <a:ext cx="3001962" cy="2787650"/>
          </a:xfrm>
          <a:prstGeom prst="rect">
            <a:avLst/>
          </a:prstGeom>
          <a:ln>
            <a:noFill/>
          </a:ln>
          <a:effectLst>
            <a:softEdge rad="112500"/>
          </a:effectLst>
        </p:spPr>
      </p:pic>
      <p:sp>
        <p:nvSpPr>
          <p:cNvPr id="5" name="Google Shape;698;p70">
            <a:extLst>
              <a:ext uri="{FF2B5EF4-FFF2-40B4-BE49-F238E27FC236}">
                <a16:creationId xmlns:a16="http://schemas.microsoft.com/office/drawing/2014/main" id="{F20BD5EF-F7AA-2A3D-84EF-ACEB3E28E80D}"/>
              </a:ext>
            </a:extLst>
          </p:cNvPr>
          <p:cNvSpPr txBox="1"/>
          <p:nvPr/>
        </p:nvSpPr>
        <p:spPr>
          <a:xfrm>
            <a:off x="6030686" y="4865653"/>
            <a:ext cx="410189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1800"/>
              <a:buFont typeface="Arial"/>
              <a:buNone/>
            </a:pPr>
            <a:r>
              <a:rPr lang="es-CL" sz="2400" b="1" u="sng" dirty="0">
                <a:latin typeface="Arial Nova" panose="020B0504020202020204" pitchFamily="34" charset="0"/>
                <a:ea typeface="Montserrat"/>
                <a:cs typeface="Montserrat"/>
                <a:sym typeface="Montserrat"/>
              </a:rPr>
              <a:t>TEMPORALES</a:t>
            </a:r>
            <a:endParaRPr sz="2400" b="1" dirty="0">
              <a:latin typeface="Arial Nova" panose="020B0504020202020204" pitchFamily="34" charset="0"/>
              <a:ea typeface="Montserrat"/>
              <a:cs typeface="Montserrat"/>
              <a:sym typeface="Montserrat"/>
            </a:endParaRPr>
          </a:p>
          <a:p>
            <a:pPr marL="0" marR="0" lvl="0" indent="0" algn="just" rtl="0">
              <a:spcBef>
                <a:spcPts val="0"/>
              </a:spcBef>
              <a:spcAft>
                <a:spcPts val="0"/>
              </a:spcAft>
              <a:buClr>
                <a:srgbClr val="0070C0"/>
              </a:buClr>
              <a:buSzPts val="1800"/>
              <a:buFont typeface="Arial"/>
              <a:buNone/>
            </a:pPr>
            <a:r>
              <a:rPr lang="es-CL" sz="2400" dirty="0">
                <a:latin typeface="Arial Nova" panose="020B0504020202020204" pitchFamily="34" charset="0"/>
                <a:ea typeface="Montserrat"/>
                <a:cs typeface="Montserrat"/>
                <a:sym typeface="Montserrat"/>
              </a:rPr>
              <a:t>son aquellos que se instalan antes del trabajo a realizar y luego son retirados. </a:t>
            </a:r>
            <a:endParaRPr sz="2400" dirty="0">
              <a:latin typeface="Arial Nova" panose="020B0504020202020204" pitchFamily="34" charset="0"/>
            </a:endParaRPr>
          </a:p>
        </p:txBody>
      </p:sp>
      <p:pic>
        <p:nvPicPr>
          <p:cNvPr id="6" name="Picture 70978">
            <a:extLst>
              <a:ext uri="{FF2B5EF4-FFF2-40B4-BE49-F238E27FC236}">
                <a16:creationId xmlns:a16="http://schemas.microsoft.com/office/drawing/2014/main" id="{0EDCB43F-A57D-8594-7C7A-5638A0BA5C8A}"/>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29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12;g25c34fbf084_2_0">
            <a:extLst>
              <a:ext uri="{FF2B5EF4-FFF2-40B4-BE49-F238E27FC236}">
                <a16:creationId xmlns:a16="http://schemas.microsoft.com/office/drawing/2014/main" id="{311E7F9E-90CE-0E76-B624-8F7C291ED885}"/>
              </a:ext>
            </a:extLst>
          </p:cNvPr>
          <p:cNvPicPr preferRelativeResize="0"/>
          <p:nvPr/>
        </p:nvPicPr>
        <p:blipFill rotWithShape="1">
          <a:blip r:embed="rId2">
            <a:alphaModFix/>
          </a:blip>
          <a:srcRect l="2863" r="65137" b="63270"/>
          <a:stretch/>
        </p:blipFill>
        <p:spPr>
          <a:xfrm>
            <a:off x="198466" y="2079442"/>
            <a:ext cx="2753216" cy="2289098"/>
          </a:xfrm>
          <a:prstGeom prst="rect">
            <a:avLst/>
          </a:prstGeom>
          <a:noFill/>
          <a:ln>
            <a:noFill/>
          </a:ln>
        </p:spPr>
      </p:pic>
      <p:sp>
        <p:nvSpPr>
          <p:cNvPr id="3" name="Google Shape;713;g25c34fbf084_2_0">
            <a:extLst>
              <a:ext uri="{FF2B5EF4-FFF2-40B4-BE49-F238E27FC236}">
                <a16:creationId xmlns:a16="http://schemas.microsoft.com/office/drawing/2014/main" id="{CB9FAF03-3697-2484-BE6F-5E0BD4DA172C}"/>
              </a:ext>
            </a:extLst>
          </p:cNvPr>
          <p:cNvSpPr txBox="1"/>
          <p:nvPr/>
        </p:nvSpPr>
        <p:spPr>
          <a:xfrm>
            <a:off x="1028868" y="1656715"/>
            <a:ext cx="103968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s-CL" sz="2800" b="1" i="0" u="none" strike="noStrike" cap="none" dirty="0">
                <a:latin typeface="Arial Nova" panose="020B0504020202020204" pitchFamily="34" charset="0"/>
                <a:ea typeface="Montserrat ExtraBold"/>
                <a:cs typeface="Montserrat ExtraBold"/>
                <a:sym typeface="Montserrat ExtraBold"/>
              </a:rPr>
              <a:t>CLASIFICACIÓN DE LOS PUNTOS DE ANCLAJE</a:t>
            </a:r>
            <a:endParaRPr sz="2800" b="1" i="0" u="none" strike="noStrike" cap="none" dirty="0">
              <a:latin typeface="Arial Nova" panose="020B0504020202020204" pitchFamily="34" charset="0"/>
              <a:ea typeface="Montserrat ExtraBold"/>
              <a:cs typeface="Montserrat ExtraBold"/>
              <a:sym typeface="Montserrat ExtraBold"/>
            </a:endParaRPr>
          </a:p>
        </p:txBody>
      </p:sp>
      <p:pic>
        <p:nvPicPr>
          <p:cNvPr id="4" name="Google Shape;714;g25c34fbf084_2_0">
            <a:extLst>
              <a:ext uri="{FF2B5EF4-FFF2-40B4-BE49-F238E27FC236}">
                <a16:creationId xmlns:a16="http://schemas.microsoft.com/office/drawing/2014/main" id="{8DDBDA5F-4A83-18F9-26F0-22880FF080D1}"/>
              </a:ext>
            </a:extLst>
          </p:cNvPr>
          <p:cNvPicPr preferRelativeResize="0"/>
          <p:nvPr/>
        </p:nvPicPr>
        <p:blipFill rotWithShape="1">
          <a:blip r:embed="rId3">
            <a:alphaModFix/>
          </a:blip>
          <a:srcRect l="54603" t="56831"/>
          <a:stretch/>
        </p:blipFill>
        <p:spPr>
          <a:xfrm>
            <a:off x="6691679" y="3997504"/>
            <a:ext cx="3714582" cy="2860496"/>
          </a:xfrm>
          <a:prstGeom prst="rect">
            <a:avLst/>
          </a:prstGeom>
          <a:noFill/>
          <a:ln>
            <a:noFill/>
          </a:ln>
        </p:spPr>
      </p:pic>
      <p:pic>
        <p:nvPicPr>
          <p:cNvPr id="5" name="Google Shape;715;g25c34fbf084_2_0">
            <a:extLst>
              <a:ext uri="{FF2B5EF4-FFF2-40B4-BE49-F238E27FC236}">
                <a16:creationId xmlns:a16="http://schemas.microsoft.com/office/drawing/2014/main" id="{9B41244E-C432-2DA5-8871-BA0E4C9A0EE4}"/>
              </a:ext>
            </a:extLst>
          </p:cNvPr>
          <p:cNvPicPr preferRelativeResize="0"/>
          <p:nvPr/>
        </p:nvPicPr>
        <p:blipFill rotWithShape="1">
          <a:blip r:embed="rId3">
            <a:alphaModFix/>
          </a:blip>
          <a:srcRect t="36499" r="50000"/>
          <a:stretch/>
        </p:blipFill>
        <p:spPr>
          <a:xfrm>
            <a:off x="2755551" y="3997504"/>
            <a:ext cx="2966955" cy="2860496"/>
          </a:xfrm>
          <a:prstGeom prst="rect">
            <a:avLst/>
          </a:prstGeom>
          <a:noFill/>
          <a:ln>
            <a:noFill/>
          </a:ln>
        </p:spPr>
      </p:pic>
      <p:pic>
        <p:nvPicPr>
          <p:cNvPr id="6" name="Google Shape;716;g25c34fbf084_2_0">
            <a:extLst>
              <a:ext uri="{FF2B5EF4-FFF2-40B4-BE49-F238E27FC236}">
                <a16:creationId xmlns:a16="http://schemas.microsoft.com/office/drawing/2014/main" id="{3924A852-A49A-FBE4-E93C-45286F0275D4}"/>
              </a:ext>
            </a:extLst>
          </p:cNvPr>
          <p:cNvPicPr preferRelativeResize="0"/>
          <p:nvPr/>
        </p:nvPicPr>
        <p:blipFill rotWithShape="1">
          <a:blip r:embed="rId3">
            <a:alphaModFix/>
          </a:blip>
          <a:srcRect l="54603" t="28784" b="42476"/>
          <a:stretch/>
        </p:blipFill>
        <p:spPr>
          <a:xfrm>
            <a:off x="8423239" y="2290960"/>
            <a:ext cx="3467868" cy="1686231"/>
          </a:xfrm>
          <a:prstGeom prst="rect">
            <a:avLst/>
          </a:prstGeom>
          <a:noFill/>
          <a:ln>
            <a:noFill/>
          </a:ln>
        </p:spPr>
      </p:pic>
      <p:pic>
        <p:nvPicPr>
          <p:cNvPr id="7" name="Google Shape;717;g25c34fbf084_2_0">
            <a:extLst>
              <a:ext uri="{FF2B5EF4-FFF2-40B4-BE49-F238E27FC236}">
                <a16:creationId xmlns:a16="http://schemas.microsoft.com/office/drawing/2014/main" id="{5A4A968A-718F-B013-BAC5-B6B1F878B376}"/>
              </a:ext>
            </a:extLst>
          </p:cNvPr>
          <p:cNvPicPr preferRelativeResize="0"/>
          <p:nvPr/>
        </p:nvPicPr>
        <p:blipFill rotWithShape="1">
          <a:blip r:embed="rId3">
            <a:alphaModFix/>
          </a:blip>
          <a:srcRect l="53551" b="68695"/>
          <a:stretch/>
        </p:blipFill>
        <p:spPr>
          <a:xfrm>
            <a:off x="3948375" y="2120067"/>
            <a:ext cx="3548261" cy="1836812"/>
          </a:xfrm>
          <a:prstGeom prst="rect">
            <a:avLst/>
          </a:prstGeom>
          <a:noFill/>
          <a:ln>
            <a:noFill/>
          </a:ln>
        </p:spPr>
      </p:pic>
      <p:pic>
        <p:nvPicPr>
          <p:cNvPr id="8" name="Picture 70978">
            <a:extLst>
              <a:ext uri="{FF2B5EF4-FFF2-40B4-BE49-F238E27FC236}">
                <a16:creationId xmlns:a16="http://schemas.microsoft.com/office/drawing/2014/main" id="{A8270B6B-39E1-301A-C008-B4C6EF9FFE9A}"/>
              </a:ext>
            </a:extLst>
          </p:cNvPr>
          <p:cNvPicPr/>
          <p:nvPr/>
        </p:nvPicPr>
        <p:blipFill>
          <a:blip r:embed="rId4">
            <a:alphaModFix/>
          </a:blip>
          <a:stretch>
            <a:fillRect/>
          </a:stretch>
        </p:blipFill>
        <p:spPr>
          <a:xfrm>
            <a:off x="10406261" y="6043961"/>
            <a:ext cx="1224426" cy="391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8167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22;g25c34fbf084_2_12">
            <a:extLst>
              <a:ext uri="{FF2B5EF4-FFF2-40B4-BE49-F238E27FC236}">
                <a16:creationId xmlns:a16="http://schemas.microsoft.com/office/drawing/2014/main" id="{6398E2A3-4E49-9EBD-C6E7-B09C7287FE37}"/>
              </a:ext>
            </a:extLst>
          </p:cNvPr>
          <p:cNvPicPr preferRelativeResize="0"/>
          <p:nvPr/>
        </p:nvPicPr>
        <p:blipFill rotWithShape="1">
          <a:blip r:embed="rId2">
            <a:alphaModFix/>
          </a:blip>
          <a:srcRect/>
          <a:stretch/>
        </p:blipFill>
        <p:spPr>
          <a:xfrm>
            <a:off x="1524051" y="2920482"/>
            <a:ext cx="9143897" cy="3790859"/>
          </a:xfrm>
          <a:prstGeom prst="rect">
            <a:avLst/>
          </a:prstGeom>
          <a:noFill/>
          <a:ln>
            <a:noFill/>
          </a:ln>
        </p:spPr>
      </p:pic>
      <p:sp>
        <p:nvSpPr>
          <p:cNvPr id="3" name="Google Shape;723;g25c34fbf084_2_12">
            <a:extLst>
              <a:ext uri="{FF2B5EF4-FFF2-40B4-BE49-F238E27FC236}">
                <a16:creationId xmlns:a16="http://schemas.microsoft.com/office/drawing/2014/main" id="{8D8FF921-1736-502C-50DD-DB31CD7D1541}"/>
              </a:ext>
            </a:extLst>
          </p:cNvPr>
          <p:cNvSpPr txBox="1"/>
          <p:nvPr/>
        </p:nvSpPr>
        <p:spPr>
          <a:xfrm>
            <a:off x="1018898" y="1816021"/>
            <a:ext cx="103968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s-CL" sz="2800" b="1" i="0" u="none" strike="noStrike" cap="none" dirty="0">
                <a:latin typeface="Arial Nova" panose="020B0504020202020204" pitchFamily="34" charset="0"/>
                <a:ea typeface="Montserrat ExtraBold"/>
                <a:cs typeface="Montserrat ExtraBold"/>
                <a:sym typeface="Montserrat ExtraBold"/>
              </a:rPr>
              <a:t>CLASIFICACIÓN DE LOS PUNTOS DE ANCLAJE</a:t>
            </a:r>
            <a:endParaRPr sz="2800" b="1" i="0" u="none" strike="noStrike" cap="none" dirty="0">
              <a:latin typeface="Arial Nova" panose="020B0504020202020204" pitchFamily="34" charset="0"/>
              <a:ea typeface="Montserrat ExtraBold"/>
              <a:cs typeface="Montserrat ExtraBold"/>
              <a:sym typeface="Montserrat ExtraBold"/>
            </a:endParaRPr>
          </a:p>
        </p:txBody>
      </p:sp>
    </p:spTree>
    <p:extLst>
      <p:ext uri="{BB962C8B-B14F-4D97-AF65-F5344CB8AC3E}">
        <p14:creationId xmlns:p14="http://schemas.microsoft.com/office/powerpoint/2010/main" val="7818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23867" y="2009922"/>
            <a:ext cx="10387457" cy="4445448"/>
          </a:xfrm>
          <a:prstGeom prst="rect">
            <a:avLst/>
          </a:prstGeom>
        </p:spPr>
        <p:txBody>
          <a:bodyPr vert="horz" wrap="square" lIns="0" tIns="13335" rIns="0" bIns="0" rtlCol="0">
            <a:spAutoFit/>
          </a:bodyPr>
          <a:lstStyle/>
          <a:p>
            <a:pPr marL="12700">
              <a:lnSpc>
                <a:spcPct val="100000"/>
              </a:lnSpc>
              <a:spcBef>
                <a:spcPts val="105"/>
              </a:spcBef>
            </a:pPr>
            <a:r>
              <a:rPr sz="2400" b="1" spc="-160" dirty="0">
                <a:latin typeface="Arial Nova" panose="020B0504020202020204" pitchFamily="34" charset="0"/>
                <a:cs typeface="Tahoma"/>
              </a:rPr>
              <a:t>El</a:t>
            </a:r>
            <a:r>
              <a:rPr sz="2400" b="1" spc="-35" dirty="0">
                <a:latin typeface="Arial Nova" panose="020B0504020202020204" pitchFamily="34" charset="0"/>
                <a:cs typeface="Tahoma"/>
              </a:rPr>
              <a:t> </a:t>
            </a:r>
            <a:r>
              <a:rPr sz="2400" b="1" spc="15" dirty="0">
                <a:latin typeface="Arial Nova" panose="020B0504020202020204" pitchFamily="34" charset="0"/>
                <a:cs typeface="Tahoma"/>
              </a:rPr>
              <a:t>anclaje</a:t>
            </a:r>
            <a:r>
              <a:rPr sz="2400" b="1" spc="-45" dirty="0">
                <a:latin typeface="Arial Nova" panose="020B0504020202020204" pitchFamily="34" charset="0"/>
                <a:cs typeface="Tahoma"/>
              </a:rPr>
              <a:t> </a:t>
            </a:r>
            <a:r>
              <a:rPr sz="2400" b="1" spc="30" dirty="0">
                <a:latin typeface="Arial Nova" panose="020B0504020202020204" pitchFamily="34" charset="0"/>
                <a:cs typeface="Tahoma"/>
              </a:rPr>
              <a:t>deberá</a:t>
            </a:r>
            <a:r>
              <a:rPr sz="2400" b="1" spc="-20" dirty="0">
                <a:latin typeface="Arial Nova" panose="020B0504020202020204" pitchFamily="34" charset="0"/>
                <a:cs typeface="Tahoma"/>
              </a:rPr>
              <a:t> </a:t>
            </a:r>
            <a:r>
              <a:rPr sz="2400" b="1" spc="-45" dirty="0">
                <a:latin typeface="Arial Nova" panose="020B0504020202020204" pitchFamily="34" charset="0"/>
                <a:cs typeface="Tahoma"/>
              </a:rPr>
              <a:t>cumplir</a:t>
            </a:r>
            <a:r>
              <a:rPr sz="2400" b="1" spc="-55" dirty="0">
                <a:latin typeface="Arial Nova" panose="020B0504020202020204" pitchFamily="34" charset="0"/>
                <a:cs typeface="Tahoma"/>
              </a:rPr>
              <a:t> </a:t>
            </a:r>
            <a:r>
              <a:rPr sz="2400" b="1" spc="65" dirty="0">
                <a:latin typeface="Arial Nova" panose="020B0504020202020204" pitchFamily="34" charset="0"/>
                <a:cs typeface="Tahoma"/>
              </a:rPr>
              <a:t>con</a:t>
            </a:r>
            <a:r>
              <a:rPr sz="2400" b="1" spc="-35" dirty="0">
                <a:latin typeface="Arial Nova" panose="020B0504020202020204" pitchFamily="34" charset="0"/>
                <a:cs typeface="Tahoma"/>
              </a:rPr>
              <a:t> </a:t>
            </a:r>
            <a:r>
              <a:rPr sz="2400" b="1" spc="-75" dirty="0">
                <a:latin typeface="Arial Nova" panose="020B0504020202020204" pitchFamily="34" charset="0"/>
                <a:cs typeface="Tahoma"/>
              </a:rPr>
              <a:t>los</a:t>
            </a:r>
            <a:r>
              <a:rPr sz="2400" b="1" spc="-55" dirty="0">
                <a:latin typeface="Arial Nova" panose="020B0504020202020204" pitchFamily="34" charset="0"/>
                <a:cs typeface="Tahoma"/>
              </a:rPr>
              <a:t> </a:t>
            </a:r>
            <a:r>
              <a:rPr sz="2400" b="1" spc="-75" dirty="0" err="1">
                <a:latin typeface="Arial Nova" panose="020B0504020202020204" pitchFamily="34" charset="0"/>
                <a:cs typeface="Tahoma"/>
              </a:rPr>
              <a:t>siguientes</a:t>
            </a:r>
            <a:r>
              <a:rPr sz="2400" b="1" spc="-55" dirty="0">
                <a:latin typeface="Arial Nova" panose="020B0504020202020204" pitchFamily="34" charset="0"/>
                <a:cs typeface="Tahoma"/>
              </a:rPr>
              <a:t> </a:t>
            </a:r>
            <a:r>
              <a:rPr sz="2400" b="1" spc="-90" dirty="0" err="1">
                <a:latin typeface="Arial Nova" panose="020B0504020202020204" pitchFamily="34" charset="0"/>
                <a:cs typeface="Tahoma"/>
              </a:rPr>
              <a:t>requisitos</a:t>
            </a:r>
            <a:r>
              <a:rPr lang="es-CL" sz="2400" b="1" spc="-90" dirty="0">
                <a:latin typeface="Arial Nova" panose="020B0504020202020204" pitchFamily="34" charset="0"/>
                <a:cs typeface="Tahoma"/>
              </a:rPr>
              <a:t>:</a:t>
            </a:r>
            <a:endParaRPr sz="2400" dirty="0">
              <a:latin typeface="Arial Nova" panose="020B0504020202020204" pitchFamily="34" charset="0"/>
              <a:cs typeface="Tahoma"/>
            </a:endParaRPr>
          </a:p>
          <a:p>
            <a:pPr>
              <a:lnSpc>
                <a:spcPct val="100000"/>
              </a:lnSpc>
              <a:spcBef>
                <a:spcPts val="30"/>
              </a:spcBef>
            </a:pPr>
            <a:endParaRPr sz="2400" dirty="0">
              <a:latin typeface="Arial Nova" panose="020B0504020202020204" pitchFamily="34" charset="0"/>
              <a:cs typeface="Tahoma"/>
            </a:endParaRPr>
          </a:p>
          <a:p>
            <a:pPr marL="469900" marR="6350" indent="-457834" algn="just">
              <a:lnSpc>
                <a:spcPct val="100000"/>
              </a:lnSpc>
              <a:buAutoNum type="alphaLcPeriod"/>
              <a:tabLst>
                <a:tab pos="470534" algn="l"/>
              </a:tabLst>
            </a:pPr>
            <a:r>
              <a:rPr sz="2400" spc="10" dirty="0">
                <a:latin typeface="Arial Nova" panose="020B0504020202020204" pitchFamily="34" charset="0"/>
                <a:cs typeface="Verdana"/>
              </a:rPr>
              <a:t>Cualquiera </a:t>
            </a:r>
            <a:r>
              <a:rPr sz="2400" dirty="0">
                <a:latin typeface="Arial Nova" panose="020B0504020202020204" pitchFamily="34" charset="0"/>
                <a:cs typeface="Verdana"/>
              </a:rPr>
              <a:t>sea </a:t>
            </a:r>
            <a:r>
              <a:rPr sz="2400" spc="-20" dirty="0">
                <a:latin typeface="Arial Nova" panose="020B0504020202020204" pitchFamily="34" charset="0"/>
                <a:cs typeface="Verdana"/>
              </a:rPr>
              <a:t>el </a:t>
            </a:r>
            <a:r>
              <a:rPr sz="2400" dirty="0">
                <a:latin typeface="Arial Nova" panose="020B0504020202020204" pitchFamily="34" charset="0"/>
                <a:cs typeface="Verdana"/>
              </a:rPr>
              <a:t>punto </a:t>
            </a:r>
            <a:r>
              <a:rPr sz="2400" spc="114" dirty="0">
                <a:latin typeface="Arial Nova" panose="020B0504020202020204" pitchFamily="34" charset="0"/>
                <a:cs typeface="Verdana"/>
              </a:rPr>
              <a:t>de </a:t>
            </a:r>
            <a:r>
              <a:rPr sz="2400" spc="25" dirty="0">
                <a:latin typeface="Arial Nova" panose="020B0504020202020204" pitchFamily="34" charset="0"/>
                <a:cs typeface="Verdana"/>
              </a:rPr>
              <a:t>anclaje </a:t>
            </a:r>
            <a:r>
              <a:rPr sz="2400" spc="-45" dirty="0">
                <a:latin typeface="Arial Nova" panose="020B0504020202020204" pitchFamily="34" charset="0"/>
                <a:cs typeface="Verdana"/>
              </a:rPr>
              <a:t>posible, </a:t>
            </a:r>
            <a:r>
              <a:rPr sz="2400" spc="-40" dirty="0">
                <a:latin typeface="Arial Nova" panose="020B0504020202020204" pitchFamily="34" charset="0"/>
                <a:cs typeface="Verdana"/>
              </a:rPr>
              <a:t>este </a:t>
            </a:r>
            <a:r>
              <a:rPr sz="2400" spc="55" dirty="0">
                <a:latin typeface="Arial Nova" panose="020B0504020202020204" pitchFamily="34" charset="0"/>
                <a:cs typeface="Verdana"/>
              </a:rPr>
              <a:t>deberá </a:t>
            </a:r>
            <a:r>
              <a:rPr sz="2400" spc="-170" dirty="0">
                <a:latin typeface="Arial Nova" panose="020B0504020202020204" pitchFamily="34" charset="0"/>
                <a:cs typeface="Verdana"/>
              </a:rPr>
              <a:t>resistir</a:t>
            </a:r>
            <a:r>
              <a:rPr sz="2400" spc="-165" dirty="0">
                <a:latin typeface="Arial Nova" panose="020B0504020202020204" pitchFamily="34" charset="0"/>
                <a:cs typeface="Verdana"/>
              </a:rPr>
              <a:t> </a:t>
            </a:r>
            <a:r>
              <a:rPr sz="2400" spc="25" dirty="0">
                <a:latin typeface="Arial Nova" panose="020B0504020202020204" pitchFamily="34" charset="0"/>
                <a:cs typeface="Verdana"/>
              </a:rPr>
              <a:t>una </a:t>
            </a:r>
            <a:r>
              <a:rPr sz="2400" spc="85" dirty="0">
                <a:latin typeface="Arial Nova" panose="020B0504020202020204" pitchFamily="34" charset="0"/>
                <a:cs typeface="Verdana"/>
              </a:rPr>
              <a:t>carga </a:t>
            </a:r>
            <a:r>
              <a:rPr sz="2400" spc="90" dirty="0">
                <a:latin typeface="Arial Nova" panose="020B0504020202020204" pitchFamily="34" charset="0"/>
                <a:cs typeface="Verdana"/>
              </a:rPr>
              <a:t> </a:t>
            </a:r>
            <a:r>
              <a:rPr sz="2400" spc="-35" dirty="0">
                <a:latin typeface="Arial Nova" panose="020B0504020202020204" pitchFamily="34" charset="0"/>
                <a:cs typeface="Verdana"/>
              </a:rPr>
              <a:t>mayor</a:t>
            </a:r>
            <a:r>
              <a:rPr sz="2400" spc="-130" dirty="0">
                <a:latin typeface="Arial Nova" panose="020B0504020202020204" pitchFamily="34" charset="0"/>
                <a:cs typeface="Verdana"/>
              </a:rPr>
              <a:t> </a:t>
            </a:r>
            <a:r>
              <a:rPr sz="2400" spc="95" dirty="0">
                <a:latin typeface="Arial Nova" panose="020B0504020202020204" pitchFamily="34" charset="0"/>
                <a:cs typeface="Verdana"/>
              </a:rPr>
              <a:t>o</a:t>
            </a:r>
            <a:r>
              <a:rPr sz="2400" spc="-135" dirty="0">
                <a:latin typeface="Arial Nova" panose="020B0504020202020204" pitchFamily="34" charset="0"/>
                <a:cs typeface="Verdana"/>
              </a:rPr>
              <a:t> </a:t>
            </a:r>
            <a:r>
              <a:rPr sz="2400" spc="-20" dirty="0">
                <a:latin typeface="Arial Nova" panose="020B0504020202020204" pitchFamily="34" charset="0"/>
                <a:cs typeface="Verdana"/>
              </a:rPr>
              <a:t>igual</a:t>
            </a:r>
            <a:r>
              <a:rPr sz="2400" spc="-130" dirty="0">
                <a:latin typeface="Arial Nova" panose="020B0504020202020204" pitchFamily="34" charset="0"/>
                <a:cs typeface="Verdana"/>
              </a:rPr>
              <a:t> </a:t>
            </a:r>
            <a:r>
              <a:rPr sz="2400" spc="165" dirty="0">
                <a:latin typeface="Arial Nova" panose="020B0504020202020204" pitchFamily="34" charset="0"/>
                <a:cs typeface="Verdana"/>
              </a:rPr>
              <a:t>a</a:t>
            </a:r>
            <a:r>
              <a:rPr sz="2400" spc="-130" dirty="0">
                <a:latin typeface="Arial Nova" panose="020B0504020202020204" pitchFamily="34" charset="0"/>
                <a:cs typeface="Verdana"/>
              </a:rPr>
              <a:t> </a:t>
            </a:r>
            <a:r>
              <a:rPr sz="2400" spc="-170" dirty="0">
                <a:latin typeface="Arial Nova" panose="020B0504020202020204" pitchFamily="34" charset="0"/>
                <a:cs typeface="Verdana"/>
              </a:rPr>
              <a:t>2.22.6</a:t>
            </a:r>
            <a:r>
              <a:rPr sz="2400" spc="-125" dirty="0">
                <a:latin typeface="Arial Nova" panose="020B0504020202020204" pitchFamily="34" charset="0"/>
                <a:cs typeface="Verdana"/>
              </a:rPr>
              <a:t> </a:t>
            </a:r>
            <a:r>
              <a:rPr sz="2400" spc="-45" dirty="0">
                <a:latin typeface="Arial Nova" panose="020B0504020202020204" pitchFamily="34" charset="0"/>
                <a:cs typeface="Verdana"/>
              </a:rPr>
              <a:t>kg</a:t>
            </a:r>
            <a:r>
              <a:rPr sz="2400" spc="-105" dirty="0">
                <a:latin typeface="Arial Nova" panose="020B0504020202020204" pitchFamily="34" charset="0"/>
                <a:cs typeface="Verdana"/>
              </a:rPr>
              <a:t> </a:t>
            </a:r>
            <a:r>
              <a:rPr sz="2400" spc="-175" dirty="0">
                <a:latin typeface="Arial Nova" panose="020B0504020202020204" pitchFamily="34" charset="0"/>
                <a:cs typeface="Verdana"/>
              </a:rPr>
              <a:t>(22</a:t>
            </a:r>
            <a:r>
              <a:rPr sz="2400" spc="-125" dirty="0">
                <a:latin typeface="Arial Nova" panose="020B0504020202020204" pitchFamily="34" charset="0"/>
                <a:cs typeface="Verdana"/>
              </a:rPr>
              <a:t> </a:t>
            </a:r>
            <a:r>
              <a:rPr sz="2400" spc="-130" dirty="0">
                <a:latin typeface="Arial Nova" panose="020B0504020202020204" pitchFamily="34" charset="0"/>
                <a:cs typeface="Verdana"/>
              </a:rPr>
              <a:t>KN)</a:t>
            </a:r>
            <a:r>
              <a:rPr sz="2400" spc="-135" dirty="0">
                <a:latin typeface="Arial Nova" panose="020B0504020202020204" pitchFamily="34" charset="0"/>
                <a:cs typeface="Verdana"/>
              </a:rPr>
              <a:t> </a:t>
            </a:r>
            <a:r>
              <a:rPr sz="2400" spc="-15" dirty="0">
                <a:latin typeface="Arial Nova" panose="020B0504020202020204" pitchFamily="34" charset="0"/>
                <a:cs typeface="Verdana"/>
              </a:rPr>
              <a:t>por</a:t>
            </a:r>
            <a:r>
              <a:rPr sz="2400" spc="-145" dirty="0">
                <a:latin typeface="Arial Nova" panose="020B0504020202020204" pitchFamily="34" charset="0"/>
                <a:cs typeface="Verdana"/>
              </a:rPr>
              <a:t> </a:t>
            </a:r>
            <a:r>
              <a:rPr sz="2400" spc="-10" dirty="0">
                <a:latin typeface="Arial Nova" panose="020B0504020202020204" pitchFamily="34" charset="0"/>
                <a:cs typeface="Verdana"/>
              </a:rPr>
              <a:t>trabajador</a:t>
            </a:r>
            <a:r>
              <a:rPr sz="2400" spc="-130" dirty="0">
                <a:latin typeface="Arial Nova" panose="020B0504020202020204" pitchFamily="34" charset="0"/>
                <a:cs typeface="Verdana"/>
              </a:rPr>
              <a:t> </a:t>
            </a:r>
            <a:r>
              <a:rPr sz="2400" spc="105" dirty="0">
                <a:latin typeface="Arial Nova" panose="020B0504020202020204" pitchFamily="34" charset="0"/>
                <a:cs typeface="Verdana"/>
              </a:rPr>
              <a:t>conectado</a:t>
            </a:r>
            <a:r>
              <a:rPr sz="2400" spc="-130" dirty="0">
                <a:latin typeface="Arial Nova" panose="020B0504020202020204" pitchFamily="34" charset="0"/>
                <a:cs typeface="Verdana"/>
              </a:rPr>
              <a:t> </a:t>
            </a:r>
            <a:r>
              <a:rPr sz="2400" spc="-90" dirty="0">
                <a:latin typeface="Arial Nova" panose="020B0504020202020204" pitchFamily="34" charset="0"/>
                <a:cs typeface="Verdana"/>
              </a:rPr>
              <a:t>(OSHA</a:t>
            </a:r>
            <a:r>
              <a:rPr sz="2400" spc="-135" dirty="0">
                <a:latin typeface="Arial Nova" panose="020B0504020202020204" pitchFamily="34" charset="0"/>
                <a:cs typeface="Verdana"/>
              </a:rPr>
              <a:t> </a:t>
            </a:r>
            <a:r>
              <a:rPr sz="2400" spc="-160" dirty="0">
                <a:latin typeface="Arial Nova" panose="020B0504020202020204" pitchFamily="34" charset="0"/>
                <a:cs typeface="Verdana"/>
              </a:rPr>
              <a:t>1926.502</a:t>
            </a:r>
            <a:r>
              <a:rPr sz="2400" spc="-110" dirty="0">
                <a:latin typeface="Arial Nova" panose="020B0504020202020204" pitchFamily="34" charset="0"/>
                <a:cs typeface="Verdana"/>
              </a:rPr>
              <a:t> </a:t>
            </a:r>
            <a:r>
              <a:rPr sz="2400" spc="-80" dirty="0">
                <a:latin typeface="Arial Nova" panose="020B0504020202020204" pitchFamily="34" charset="0"/>
                <a:cs typeface="Verdana"/>
              </a:rPr>
              <a:t>(d)</a:t>
            </a:r>
            <a:r>
              <a:rPr sz="2400" spc="-215" dirty="0">
                <a:latin typeface="Arial Nova" panose="020B0504020202020204" pitchFamily="34" charset="0"/>
                <a:cs typeface="Verdana"/>
              </a:rPr>
              <a:t>(</a:t>
            </a:r>
            <a:r>
              <a:rPr sz="2400" spc="-160" dirty="0">
                <a:latin typeface="Arial Nova" panose="020B0504020202020204" pitchFamily="34" charset="0"/>
                <a:cs typeface="Verdana"/>
              </a:rPr>
              <a:t>15</a:t>
            </a:r>
            <a:r>
              <a:rPr sz="2400" spc="-170" dirty="0">
                <a:latin typeface="Arial Nova" panose="020B0504020202020204" pitchFamily="34" charset="0"/>
                <a:cs typeface="Verdana"/>
              </a:rPr>
              <a:t>)</a:t>
            </a:r>
            <a:r>
              <a:rPr sz="2400" spc="-125" dirty="0">
                <a:latin typeface="Arial Nova" panose="020B0504020202020204" pitchFamily="34" charset="0"/>
                <a:cs typeface="Verdana"/>
              </a:rPr>
              <a:t> </a:t>
            </a:r>
            <a:r>
              <a:rPr sz="2400" spc="-215" dirty="0">
                <a:latin typeface="Arial Nova" panose="020B0504020202020204" pitchFamily="34" charset="0"/>
                <a:cs typeface="Verdana"/>
              </a:rPr>
              <a:t>(</a:t>
            </a:r>
            <a:r>
              <a:rPr sz="2400" spc="-125" dirty="0">
                <a:latin typeface="Arial Nova" panose="020B0504020202020204" pitchFamily="34" charset="0"/>
                <a:cs typeface="Verdana"/>
              </a:rPr>
              <a:t>i</a:t>
            </a:r>
            <a:r>
              <a:rPr sz="2400" spc="-200" dirty="0">
                <a:latin typeface="Arial Nova" panose="020B0504020202020204" pitchFamily="34" charset="0"/>
                <a:cs typeface="Verdana"/>
              </a:rPr>
              <a:t>)</a:t>
            </a:r>
            <a:r>
              <a:rPr sz="2400" spc="-120" dirty="0">
                <a:latin typeface="Arial Nova" panose="020B0504020202020204" pitchFamily="34" charset="0"/>
                <a:cs typeface="Verdana"/>
              </a:rPr>
              <a:t> </a:t>
            </a:r>
            <a:r>
              <a:rPr sz="2400" spc="-215" dirty="0">
                <a:latin typeface="Arial Nova" panose="020B0504020202020204" pitchFamily="34" charset="0"/>
                <a:cs typeface="Verdana"/>
              </a:rPr>
              <a:t>(</a:t>
            </a:r>
            <a:r>
              <a:rPr sz="2400" spc="-155" dirty="0">
                <a:latin typeface="Arial Nova" panose="020B0504020202020204" pitchFamily="34" charset="0"/>
                <a:cs typeface="Verdana"/>
              </a:rPr>
              <a:t>i</a:t>
            </a:r>
            <a:r>
              <a:rPr sz="2400" spc="-165" dirty="0">
                <a:latin typeface="Arial Nova" panose="020B0504020202020204" pitchFamily="34" charset="0"/>
                <a:cs typeface="Verdana"/>
              </a:rPr>
              <a:t>i</a:t>
            </a:r>
            <a:r>
              <a:rPr sz="2400" spc="-155" dirty="0">
                <a:latin typeface="Arial Nova" panose="020B0504020202020204" pitchFamily="34" charset="0"/>
                <a:cs typeface="Verdana"/>
              </a:rPr>
              <a:t>i)</a:t>
            </a:r>
            <a:r>
              <a:rPr sz="2400" spc="-200" dirty="0">
                <a:latin typeface="Arial Nova" panose="020B0504020202020204" pitchFamily="34" charset="0"/>
                <a:cs typeface="Verdana"/>
              </a:rPr>
              <a:t>)</a:t>
            </a:r>
            <a:r>
              <a:rPr sz="2400" spc="-175" dirty="0">
                <a:latin typeface="Arial Nova" panose="020B0504020202020204" pitchFamily="34" charset="0"/>
                <a:cs typeface="Verdana"/>
              </a:rPr>
              <a:t>.</a:t>
            </a:r>
            <a:endParaRPr sz="2400" dirty="0">
              <a:latin typeface="Arial Nova" panose="020B0504020202020204" pitchFamily="34" charset="0"/>
              <a:cs typeface="Verdana"/>
            </a:endParaRPr>
          </a:p>
          <a:p>
            <a:pPr>
              <a:lnSpc>
                <a:spcPct val="100000"/>
              </a:lnSpc>
              <a:spcBef>
                <a:spcPts val="20"/>
              </a:spcBef>
            </a:pPr>
            <a:endParaRPr sz="2400" dirty="0">
              <a:latin typeface="Arial Nova" panose="020B0504020202020204" pitchFamily="34" charset="0"/>
              <a:cs typeface="Verdana"/>
            </a:endParaRPr>
          </a:p>
          <a:p>
            <a:pPr marL="469900" marR="5080" indent="-457834" algn="just">
              <a:lnSpc>
                <a:spcPct val="100000"/>
              </a:lnSpc>
              <a:buAutoNum type="alphaLcPeriod" startAt="2"/>
              <a:tabLst>
                <a:tab pos="470534" algn="l"/>
              </a:tabLst>
            </a:pPr>
            <a:r>
              <a:rPr sz="2400" spc="30" dirty="0">
                <a:latin typeface="Arial Nova" panose="020B0504020202020204" pitchFamily="34" charset="0"/>
                <a:cs typeface="Verdana"/>
              </a:rPr>
              <a:t>Deberá </a:t>
            </a:r>
            <a:r>
              <a:rPr sz="2400" spc="-140" dirty="0">
                <a:latin typeface="Arial Nova" panose="020B0504020202020204" pitchFamily="34" charset="0"/>
                <a:cs typeface="Verdana"/>
              </a:rPr>
              <a:t>ser </a:t>
            </a:r>
            <a:r>
              <a:rPr sz="2400" spc="15" dirty="0">
                <a:latin typeface="Arial Nova" panose="020B0504020202020204" pitchFamily="34" charset="0"/>
                <a:cs typeface="Verdana"/>
              </a:rPr>
              <a:t>independiente </a:t>
            </a:r>
            <a:r>
              <a:rPr sz="2400" spc="114" dirty="0">
                <a:latin typeface="Arial Nova" panose="020B0504020202020204" pitchFamily="34" charset="0"/>
                <a:cs typeface="Verdana"/>
              </a:rPr>
              <a:t>de </a:t>
            </a:r>
            <a:r>
              <a:rPr sz="2400" spc="-5" dirty="0">
                <a:latin typeface="Arial Nova" panose="020B0504020202020204" pitchFamily="34" charset="0"/>
                <a:cs typeface="Verdana"/>
              </a:rPr>
              <a:t>cualquier </a:t>
            </a:r>
            <a:r>
              <a:rPr sz="2400" spc="25" dirty="0">
                <a:latin typeface="Arial Nova" panose="020B0504020202020204" pitchFamily="34" charset="0"/>
                <a:cs typeface="Verdana"/>
              </a:rPr>
              <a:t>anclaje </a:t>
            </a:r>
            <a:r>
              <a:rPr sz="2400" spc="50" dirty="0">
                <a:latin typeface="Arial Nova" panose="020B0504020202020204" pitchFamily="34" charset="0"/>
                <a:cs typeface="Verdana"/>
              </a:rPr>
              <a:t>que </a:t>
            </a:r>
            <a:r>
              <a:rPr sz="2400" spc="35" dirty="0">
                <a:latin typeface="Arial Nova" panose="020B0504020202020204" pitchFamily="34" charset="0"/>
                <a:cs typeface="Verdana"/>
              </a:rPr>
              <a:t>vaya </a:t>
            </a:r>
            <a:r>
              <a:rPr sz="2400" spc="165" dirty="0">
                <a:latin typeface="Arial Nova" panose="020B0504020202020204" pitchFamily="34" charset="0"/>
                <a:cs typeface="Verdana"/>
              </a:rPr>
              <a:t>a </a:t>
            </a:r>
            <a:r>
              <a:rPr sz="2400" spc="-135" dirty="0">
                <a:latin typeface="Arial Nova" panose="020B0504020202020204" pitchFamily="34" charset="0"/>
                <a:cs typeface="Verdana"/>
              </a:rPr>
              <a:t>ser </a:t>
            </a:r>
            <a:r>
              <a:rPr sz="2400" spc="10" dirty="0">
                <a:latin typeface="Arial Nova" panose="020B0504020202020204" pitchFamily="34" charset="0"/>
                <a:cs typeface="Verdana"/>
              </a:rPr>
              <a:t>usado </a:t>
            </a:r>
            <a:r>
              <a:rPr sz="2400" spc="45" dirty="0">
                <a:latin typeface="Arial Nova" panose="020B0504020202020204" pitchFamily="34" charset="0"/>
                <a:cs typeface="Verdana"/>
              </a:rPr>
              <a:t>para </a:t>
            </a:r>
            <a:r>
              <a:rPr sz="2400" spc="50" dirty="0">
                <a:latin typeface="Arial Nova" panose="020B0504020202020204" pitchFamily="34" charset="0"/>
                <a:cs typeface="Verdana"/>
              </a:rPr>
              <a:t> </a:t>
            </a:r>
            <a:r>
              <a:rPr sz="2400" spc="-50" dirty="0">
                <a:latin typeface="Arial Nova" panose="020B0504020202020204" pitchFamily="34" charset="0"/>
                <a:cs typeface="Verdana"/>
              </a:rPr>
              <a:t>suspender </a:t>
            </a:r>
            <a:r>
              <a:rPr sz="2400" spc="95" dirty="0">
                <a:latin typeface="Arial Nova" panose="020B0504020202020204" pitchFamily="34" charset="0"/>
                <a:cs typeface="Verdana"/>
              </a:rPr>
              <a:t>o </a:t>
            </a:r>
            <a:r>
              <a:rPr sz="2400" spc="-55" dirty="0">
                <a:latin typeface="Arial Nova" panose="020B0504020202020204" pitchFamily="34" charset="0"/>
                <a:cs typeface="Verdana"/>
              </a:rPr>
              <a:t>soportar </a:t>
            </a:r>
            <a:r>
              <a:rPr sz="2400" spc="-25" dirty="0">
                <a:latin typeface="Arial Nova" panose="020B0504020202020204" pitchFamily="34" charset="0"/>
                <a:cs typeface="Verdana"/>
              </a:rPr>
              <a:t>plataformas </a:t>
            </a:r>
            <a:r>
              <a:rPr sz="2400" spc="114" dirty="0">
                <a:latin typeface="Arial Nova" panose="020B0504020202020204" pitchFamily="34" charset="0"/>
                <a:cs typeface="Verdana"/>
              </a:rPr>
              <a:t>de </a:t>
            </a:r>
            <a:r>
              <a:rPr sz="2400" spc="-20" dirty="0">
                <a:latin typeface="Arial Nova" panose="020B0504020202020204" pitchFamily="34" charset="0"/>
                <a:cs typeface="Verdana"/>
              </a:rPr>
              <a:t>trabajo </a:t>
            </a:r>
            <a:r>
              <a:rPr sz="2400" spc="-35" dirty="0">
                <a:latin typeface="Arial Nova" panose="020B0504020202020204" pitchFamily="34" charset="0"/>
                <a:cs typeface="Verdana"/>
              </a:rPr>
              <a:t>(andamios, </a:t>
            </a:r>
            <a:r>
              <a:rPr sz="2400" spc="-25" dirty="0">
                <a:latin typeface="Arial Nova" panose="020B0504020202020204" pitchFamily="34" charset="0"/>
                <a:cs typeface="Verdana"/>
              </a:rPr>
              <a:t>plataformas </a:t>
            </a:r>
            <a:r>
              <a:rPr sz="2400" spc="-85" dirty="0">
                <a:latin typeface="Arial Nova" panose="020B0504020202020204" pitchFamily="34" charset="0"/>
                <a:cs typeface="Verdana"/>
              </a:rPr>
              <a:t>móviles, </a:t>
            </a:r>
            <a:r>
              <a:rPr sz="2400" spc="-80" dirty="0">
                <a:latin typeface="Arial Nova" panose="020B0504020202020204" pitchFamily="34" charset="0"/>
                <a:cs typeface="Verdana"/>
              </a:rPr>
              <a:t> </a:t>
            </a:r>
            <a:r>
              <a:rPr sz="2400" spc="-30" dirty="0">
                <a:latin typeface="Arial Nova" panose="020B0504020202020204" pitchFamily="34" charset="0"/>
                <a:cs typeface="Verdana"/>
              </a:rPr>
              <a:t>escaleras,</a:t>
            </a:r>
            <a:r>
              <a:rPr sz="2400" spc="-210" dirty="0">
                <a:latin typeface="Arial Nova" panose="020B0504020202020204" pitchFamily="34" charset="0"/>
                <a:cs typeface="Verdana"/>
              </a:rPr>
              <a:t> </a:t>
            </a:r>
            <a:r>
              <a:rPr sz="2400" spc="-45" dirty="0">
                <a:latin typeface="Arial Nova" panose="020B0504020202020204" pitchFamily="34" charset="0"/>
                <a:cs typeface="Verdana"/>
              </a:rPr>
              <a:t>etc.).</a:t>
            </a:r>
            <a:endParaRPr sz="2400" dirty="0">
              <a:latin typeface="Arial Nova" panose="020B0504020202020204" pitchFamily="34" charset="0"/>
              <a:cs typeface="Verdana"/>
            </a:endParaRPr>
          </a:p>
          <a:p>
            <a:pPr>
              <a:lnSpc>
                <a:spcPct val="100000"/>
              </a:lnSpc>
              <a:spcBef>
                <a:spcPts val="15"/>
              </a:spcBef>
              <a:buClr>
                <a:srgbClr val="003366"/>
              </a:buClr>
              <a:buFont typeface="Verdana"/>
              <a:buAutoNum type="alphaLcPeriod" startAt="2"/>
            </a:pPr>
            <a:endParaRPr sz="2400" dirty="0">
              <a:latin typeface="Arial Nova" panose="020B0504020202020204" pitchFamily="34" charset="0"/>
              <a:cs typeface="Verdana"/>
            </a:endParaRPr>
          </a:p>
          <a:p>
            <a:pPr marL="469900" indent="-457834">
              <a:lnSpc>
                <a:spcPct val="100000"/>
              </a:lnSpc>
              <a:buAutoNum type="alphaLcPeriod" startAt="2"/>
              <a:tabLst>
                <a:tab pos="469900" algn="l"/>
                <a:tab pos="470534" algn="l"/>
                <a:tab pos="1559560" algn="l"/>
                <a:tab pos="2999740" algn="l"/>
                <a:tab pos="3371850" algn="l"/>
                <a:tab pos="3995420" algn="l"/>
                <a:tab pos="4481195" algn="l"/>
                <a:tab pos="5530215" algn="l"/>
                <a:tab pos="5851525" algn="l"/>
                <a:tab pos="7349490" algn="l"/>
                <a:tab pos="7671434" algn="l"/>
                <a:tab pos="8044815" algn="l"/>
                <a:tab pos="9515475" algn="l"/>
                <a:tab pos="9800590" algn="l"/>
                <a:tab pos="10122535" algn="l"/>
              </a:tabLst>
            </a:pPr>
            <a:r>
              <a:rPr sz="2400" spc="55" dirty="0">
                <a:latin typeface="Arial Nova" panose="020B0504020202020204" pitchFamily="34" charset="0"/>
                <a:cs typeface="Verdana"/>
              </a:rPr>
              <a:t>De</a:t>
            </a:r>
            <a:r>
              <a:rPr sz="2400" spc="40" dirty="0">
                <a:latin typeface="Arial Nova" panose="020B0504020202020204" pitchFamily="34" charset="0"/>
                <a:cs typeface="Verdana"/>
              </a:rPr>
              <a:t>b</a:t>
            </a:r>
            <a:r>
              <a:rPr sz="2400" spc="10" dirty="0">
                <a:latin typeface="Arial Nova" panose="020B0504020202020204" pitchFamily="34" charset="0"/>
                <a:cs typeface="Verdana"/>
              </a:rPr>
              <a:t>erá</a:t>
            </a:r>
            <a:r>
              <a:rPr sz="2400" dirty="0">
                <a:latin typeface="Arial Nova" panose="020B0504020202020204" pitchFamily="34" charset="0"/>
                <a:cs typeface="Verdana"/>
              </a:rPr>
              <a:t>	</a:t>
            </a:r>
            <a:r>
              <a:rPr sz="2400" spc="140" dirty="0">
                <a:latin typeface="Arial Nova" panose="020B0504020202020204" pitchFamily="34" charset="0"/>
                <a:cs typeface="Verdana"/>
              </a:rPr>
              <a:t>ad</a:t>
            </a:r>
            <a:r>
              <a:rPr sz="2400" spc="135" dirty="0">
                <a:latin typeface="Arial Nova" panose="020B0504020202020204" pitchFamily="34" charset="0"/>
                <a:cs typeface="Verdana"/>
              </a:rPr>
              <a:t>a</a:t>
            </a:r>
            <a:r>
              <a:rPr sz="2400" spc="130" dirty="0">
                <a:latin typeface="Arial Nova" panose="020B0504020202020204" pitchFamily="34" charset="0"/>
                <a:cs typeface="Verdana"/>
              </a:rPr>
              <a:t>p</a:t>
            </a:r>
            <a:r>
              <a:rPr sz="2400" spc="-70" dirty="0">
                <a:latin typeface="Arial Nova" panose="020B0504020202020204" pitchFamily="34" charset="0"/>
                <a:cs typeface="Verdana"/>
              </a:rPr>
              <a:t>ta</a:t>
            </a:r>
            <a:r>
              <a:rPr sz="2400" spc="-75" dirty="0">
                <a:latin typeface="Arial Nova" panose="020B0504020202020204" pitchFamily="34" charset="0"/>
                <a:cs typeface="Verdana"/>
              </a:rPr>
              <a:t>r</a:t>
            </a:r>
            <a:r>
              <a:rPr sz="2400" spc="-80" dirty="0">
                <a:latin typeface="Arial Nova" panose="020B0504020202020204" pitchFamily="34" charset="0"/>
                <a:cs typeface="Verdana"/>
              </a:rPr>
              <a:t>s</a:t>
            </a:r>
            <a:r>
              <a:rPr sz="2400" spc="-85" dirty="0">
                <a:latin typeface="Arial Nova" panose="020B0504020202020204" pitchFamily="34" charset="0"/>
                <a:cs typeface="Verdana"/>
              </a:rPr>
              <a:t>e</a:t>
            </a:r>
            <a:r>
              <a:rPr sz="2400" dirty="0">
                <a:latin typeface="Arial Nova" panose="020B0504020202020204" pitchFamily="34" charset="0"/>
                <a:cs typeface="Verdana"/>
              </a:rPr>
              <a:t>	</a:t>
            </a:r>
            <a:r>
              <a:rPr sz="2400" spc="10" dirty="0">
                <a:latin typeface="Arial Nova" panose="020B0504020202020204" pitchFamily="34" charset="0"/>
                <a:cs typeface="Verdana"/>
              </a:rPr>
              <a:t>a</a:t>
            </a:r>
            <a:r>
              <a:rPr sz="2400" spc="5" dirty="0">
                <a:latin typeface="Arial Nova" panose="020B0504020202020204" pitchFamily="34" charset="0"/>
                <a:cs typeface="Verdana"/>
              </a:rPr>
              <a:t>l</a:t>
            </a:r>
            <a:r>
              <a:rPr sz="2400" dirty="0">
                <a:latin typeface="Arial Nova" panose="020B0504020202020204" pitchFamily="34" charset="0"/>
                <a:cs typeface="Verdana"/>
              </a:rPr>
              <a:t>	</a:t>
            </a:r>
            <a:r>
              <a:rPr sz="2400" spc="-120" dirty="0">
                <a:latin typeface="Arial Nova" panose="020B0504020202020204" pitchFamily="34" charset="0"/>
                <a:cs typeface="Verdana"/>
              </a:rPr>
              <a:t>t</a:t>
            </a:r>
            <a:r>
              <a:rPr sz="2400" spc="15" dirty="0">
                <a:latin typeface="Arial Nova" panose="020B0504020202020204" pitchFamily="34" charset="0"/>
                <a:cs typeface="Verdana"/>
              </a:rPr>
              <a:t>ip</a:t>
            </a:r>
            <a:r>
              <a:rPr sz="2400" spc="30" dirty="0">
                <a:latin typeface="Arial Nova" panose="020B0504020202020204" pitchFamily="34" charset="0"/>
                <a:cs typeface="Verdana"/>
              </a:rPr>
              <a:t>o</a:t>
            </a:r>
            <a:r>
              <a:rPr sz="2400" dirty="0">
                <a:latin typeface="Arial Nova" panose="020B0504020202020204" pitchFamily="34" charset="0"/>
                <a:cs typeface="Verdana"/>
              </a:rPr>
              <a:t>	</a:t>
            </a:r>
            <a:r>
              <a:rPr sz="2400" spc="110" dirty="0">
                <a:latin typeface="Arial Nova" panose="020B0504020202020204" pitchFamily="34" charset="0"/>
                <a:cs typeface="Verdana"/>
              </a:rPr>
              <a:t>d</a:t>
            </a:r>
            <a:r>
              <a:rPr sz="2400" spc="114" dirty="0">
                <a:latin typeface="Arial Nova" panose="020B0504020202020204" pitchFamily="34" charset="0"/>
                <a:cs typeface="Verdana"/>
              </a:rPr>
              <a:t>e</a:t>
            </a:r>
            <a:r>
              <a:rPr sz="2400" dirty="0">
                <a:latin typeface="Arial Nova" panose="020B0504020202020204" pitchFamily="34" charset="0"/>
                <a:cs typeface="Verdana"/>
              </a:rPr>
              <a:t>	</a:t>
            </a:r>
            <a:r>
              <a:rPr sz="2400" spc="-100" dirty="0">
                <a:latin typeface="Arial Nova" panose="020B0504020202020204" pitchFamily="34" charset="0"/>
                <a:cs typeface="Verdana"/>
              </a:rPr>
              <a:t>t</a:t>
            </a:r>
            <a:r>
              <a:rPr sz="2400" spc="-35" dirty="0">
                <a:latin typeface="Arial Nova" panose="020B0504020202020204" pitchFamily="34" charset="0"/>
                <a:cs typeface="Verdana"/>
              </a:rPr>
              <a:t>r</a:t>
            </a:r>
            <a:r>
              <a:rPr sz="2400" spc="-70" dirty="0">
                <a:latin typeface="Arial Nova" panose="020B0504020202020204" pitchFamily="34" charset="0"/>
                <a:cs typeface="Verdana"/>
              </a:rPr>
              <a:t>a</a:t>
            </a:r>
            <a:r>
              <a:rPr sz="2400" spc="105" dirty="0">
                <a:latin typeface="Arial Nova" panose="020B0504020202020204" pitchFamily="34" charset="0"/>
                <a:cs typeface="Verdana"/>
              </a:rPr>
              <a:t>b</a:t>
            </a:r>
            <a:r>
              <a:rPr sz="2400" spc="-10" dirty="0">
                <a:latin typeface="Arial Nova" panose="020B0504020202020204" pitchFamily="34" charset="0"/>
                <a:cs typeface="Verdana"/>
              </a:rPr>
              <a:t>aj</a:t>
            </a:r>
            <a:r>
              <a:rPr sz="2400" spc="-5" dirty="0">
                <a:latin typeface="Arial Nova" panose="020B0504020202020204" pitchFamily="34" charset="0"/>
                <a:cs typeface="Verdana"/>
              </a:rPr>
              <a:t>o</a:t>
            </a:r>
            <a:r>
              <a:rPr sz="2400" dirty="0">
                <a:latin typeface="Arial Nova" panose="020B0504020202020204" pitchFamily="34" charset="0"/>
                <a:cs typeface="Verdana"/>
              </a:rPr>
              <a:t>	</a:t>
            </a:r>
            <a:r>
              <a:rPr sz="2400" spc="165" dirty="0">
                <a:latin typeface="Arial Nova" panose="020B0504020202020204" pitchFamily="34" charset="0"/>
                <a:cs typeface="Verdana"/>
              </a:rPr>
              <a:t>a</a:t>
            </a:r>
            <a:r>
              <a:rPr sz="2400" dirty="0">
                <a:latin typeface="Arial Nova" panose="020B0504020202020204" pitchFamily="34" charset="0"/>
                <a:cs typeface="Verdana"/>
              </a:rPr>
              <a:t>	</a:t>
            </a:r>
            <a:r>
              <a:rPr sz="2400" spc="114" dirty="0">
                <a:latin typeface="Arial Nova" panose="020B0504020202020204" pitchFamily="34" charset="0"/>
                <a:cs typeface="Verdana"/>
              </a:rPr>
              <a:t>d</a:t>
            </a:r>
            <a:r>
              <a:rPr sz="2400" spc="-65" dirty="0">
                <a:latin typeface="Arial Nova" panose="020B0504020202020204" pitchFamily="34" charset="0"/>
                <a:cs typeface="Verdana"/>
              </a:rPr>
              <a:t>esarr</a:t>
            </a:r>
            <a:r>
              <a:rPr sz="2400" spc="-100" dirty="0">
                <a:latin typeface="Arial Nova" panose="020B0504020202020204" pitchFamily="34" charset="0"/>
                <a:cs typeface="Verdana"/>
              </a:rPr>
              <a:t>o</a:t>
            </a:r>
            <a:r>
              <a:rPr sz="2400" spc="-150" dirty="0">
                <a:latin typeface="Arial Nova" panose="020B0504020202020204" pitchFamily="34" charset="0"/>
                <a:cs typeface="Verdana"/>
              </a:rPr>
              <a:t>ll</a:t>
            </a:r>
            <a:r>
              <a:rPr sz="2400" spc="-55" dirty="0">
                <a:latin typeface="Arial Nova" panose="020B0504020202020204" pitchFamily="34" charset="0"/>
                <a:cs typeface="Verdana"/>
              </a:rPr>
              <a:t>a</a:t>
            </a:r>
            <a:r>
              <a:rPr sz="2400" spc="-45" dirty="0">
                <a:latin typeface="Arial Nova" panose="020B0504020202020204" pitchFamily="34" charset="0"/>
                <a:cs typeface="Verdana"/>
              </a:rPr>
              <a:t>r</a:t>
            </a:r>
            <a:r>
              <a:rPr sz="2400" spc="-175" dirty="0">
                <a:latin typeface="Arial Nova" panose="020B0504020202020204" pitchFamily="34" charset="0"/>
                <a:cs typeface="Verdana"/>
              </a:rPr>
              <a:t>,</a:t>
            </a:r>
            <a:r>
              <a:rPr sz="2400" dirty="0">
                <a:latin typeface="Arial Nova" panose="020B0504020202020204" pitchFamily="34" charset="0"/>
                <a:cs typeface="Verdana"/>
              </a:rPr>
              <a:t>	</a:t>
            </a:r>
            <a:r>
              <a:rPr sz="2400" spc="165" dirty="0">
                <a:latin typeface="Arial Nova" panose="020B0504020202020204" pitchFamily="34" charset="0"/>
                <a:cs typeface="Verdana"/>
              </a:rPr>
              <a:t>a</a:t>
            </a:r>
            <a:r>
              <a:rPr sz="2400" dirty="0">
                <a:latin typeface="Arial Nova" panose="020B0504020202020204" pitchFamily="34" charset="0"/>
                <a:cs typeface="Verdana"/>
              </a:rPr>
              <a:t>	</a:t>
            </a:r>
            <a:r>
              <a:rPr sz="2400" spc="10" dirty="0">
                <a:latin typeface="Arial Nova" panose="020B0504020202020204" pitchFamily="34" charset="0"/>
                <a:cs typeface="Verdana"/>
              </a:rPr>
              <a:t>l</a:t>
            </a:r>
            <a:r>
              <a:rPr sz="2400" spc="15" dirty="0">
                <a:latin typeface="Arial Nova" panose="020B0504020202020204" pitchFamily="34" charset="0"/>
                <a:cs typeface="Verdana"/>
              </a:rPr>
              <a:t>a</a:t>
            </a:r>
            <a:r>
              <a:rPr sz="2400" dirty="0">
                <a:latin typeface="Arial Nova" panose="020B0504020202020204" pitchFamily="34" charset="0"/>
                <a:cs typeface="Verdana"/>
              </a:rPr>
              <a:t>	</a:t>
            </a:r>
            <a:r>
              <a:rPr sz="2400" spc="-170" dirty="0">
                <a:latin typeface="Arial Nova" panose="020B0504020202020204" pitchFamily="34" charset="0"/>
                <a:cs typeface="Verdana"/>
              </a:rPr>
              <a:t>i</a:t>
            </a:r>
            <a:r>
              <a:rPr sz="2400" spc="-15" dirty="0">
                <a:latin typeface="Arial Nova" panose="020B0504020202020204" pitchFamily="34" charset="0"/>
                <a:cs typeface="Verdana"/>
              </a:rPr>
              <a:t>nstalac</a:t>
            </a:r>
            <a:r>
              <a:rPr sz="2400" spc="-20" dirty="0">
                <a:latin typeface="Arial Nova" panose="020B0504020202020204" pitchFamily="34" charset="0"/>
                <a:cs typeface="Verdana"/>
              </a:rPr>
              <a:t>i</a:t>
            </a:r>
            <a:r>
              <a:rPr sz="2400" spc="25" dirty="0">
                <a:latin typeface="Arial Nova" panose="020B0504020202020204" pitchFamily="34" charset="0"/>
                <a:cs typeface="Verdana"/>
              </a:rPr>
              <a:t>ón</a:t>
            </a:r>
            <a:r>
              <a:rPr sz="2400" dirty="0">
                <a:latin typeface="Arial Nova" panose="020B0504020202020204" pitchFamily="34" charset="0"/>
                <a:cs typeface="Verdana"/>
              </a:rPr>
              <a:t>	</a:t>
            </a:r>
            <a:r>
              <a:rPr sz="2400" spc="-110" dirty="0">
                <a:latin typeface="Arial Nova" panose="020B0504020202020204" pitchFamily="34" charset="0"/>
                <a:cs typeface="Verdana"/>
              </a:rPr>
              <a:t>y</a:t>
            </a:r>
            <a:r>
              <a:rPr sz="2400" dirty="0">
                <a:latin typeface="Arial Nova" panose="020B0504020202020204" pitchFamily="34" charset="0"/>
                <a:cs typeface="Verdana"/>
              </a:rPr>
              <a:t>	</a:t>
            </a:r>
            <a:r>
              <a:rPr sz="2400" spc="165" dirty="0">
                <a:latin typeface="Arial Nova" panose="020B0504020202020204" pitchFamily="34" charset="0"/>
                <a:cs typeface="Verdana"/>
              </a:rPr>
              <a:t>a</a:t>
            </a:r>
            <a:r>
              <a:rPr sz="2400" dirty="0">
                <a:latin typeface="Arial Nova" panose="020B0504020202020204" pitchFamily="34" charset="0"/>
                <a:cs typeface="Verdana"/>
              </a:rPr>
              <a:t>	la</a:t>
            </a:r>
          </a:p>
          <a:p>
            <a:pPr marL="469900">
              <a:lnSpc>
                <a:spcPct val="100000"/>
              </a:lnSpc>
              <a:spcBef>
                <a:spcPts val="5"/>
              </a:spcBef>
            </a:pPr>
            <a:r>
              <a:rPr sz="2400" spc="-85" dirty="0">
                <a:latin typeface="Arial Nova" panose="020B0504020202020204" pitchFamily="34" charset="0"/>
                <a:cs typeface="Verdana"/>
              </a:rPr>
              <a:t>e</a:t>
            </a:r>
            <a:r>
              <a:rPr sz="2400" spc="-70" dirty="0">
                <a:latin typeface="Arial Nova" panose="020B0504020202020204" pitchFamily="34" charset="0"/>
                <a:cs typeface="Verdana"/>
              </a:rPr>
              <a:t>s</a:t>
            </a:r>
            <a:r>
              <a:rPr sz="2400" spc="-100" dirty="0">
                <a:latin typeface="Arial Nova" panose="020B0504020202020204" pitchFamily="34" charset="0"/>
                <a:cs typeface="Verdana"/>
              </a:rPr>
              <a:t>t</a:t>
            </a:r>
            <a:r>
              <a:rPr sz="2400" spc="-125" dirty="0">
                <a:latin typeface="Arial Nova" panose="020B0504020202020204" pitchFamily="34" charset="0"/>
                <a:cs typeface="Verdana"/>
              </a:rPr>
              <a:t>r</a:t>
            </a:r>
            <a:r>
              <a:rPr sz="2400" spc="-190" dirty="0">
                <a:latin typeface="Arial Nova" panose="020B0504020202020204" pitchFamily="34" charset="0"/>
                <a:cs typeface="Verdana"/>
              </a:rPr>
              <a:t>u</a:t>
            </a:r>
            <a:r>
              <a:rPr sz="2400" dirty="0">
                <a:latin typeface="Arial Nova" panose="020B0504020202020204" pitchFamily="34" charset="0"/>
                <a:cs typeface="Verdana"/>
              </a:rPr>
              <a:t>ctura</a:t>
            </a:r>
            <a:r>
              <a:rPr sz="2400" spc="-204" dirty="0">
                <a:latin typeface="Arial Nova" panose="020B0504020202020204" pitchFamily="34" charset="0"/>
                <a:cs typeface="Verdana"/>
              </a:rPr>
              <a:t> </a:t>
            </a:r>
            <a:r>
              <a:rPr sz="2400" spc="-20" dirty="0">
                <a:latin typeface="Arial Nova" panose="020B0504020202020204" pitchFamily="34" charset="0"/>
                <a:cs typeface="Verdana"/>
              </a:rPr>
              <a:t>d</a:t>
            </a:r>
            <a:r>
              <a:rPr sz="2400" spc="-25" dirty="0">
                <a:latin typeface="Arial Nova" panose="020B0504020202020204" pitchFamily="34" charset="0"/>
                <a:cs typeface="Verdana"/>
              </a:rPr>
              <a:t>isponibl</a:t>
            </a:r>
            <a:r>
              <a:rPr sz="2400" spc="-15" dirty="0">
                <a:latin typeface="Arial Nova" panose="020B0504020202020204" pitchFamily="34" charset="0"/>
                <a:cs typeface="Verdana"/>
              </a:rPr>
              <a:t>e</a:t>
            </a:r>
            <a:r>
              <a:rPr sz="2400" spc="-175" dirty="0">
                <a:latin typeface="Arial Nova" panose="020B0504020202020204" pitchFamily="34" charset="0"/>
                <a:cs typeface="Verdana"/>
              </a:rPr>
              <a:t>.</a:t>
            </a:r>
            <a:endParaRPr sz="2400" dirty="0">
              <a:latin typeface="Arial Nova" panose="020B0504020202020204" pitchFamily="34" charset="0"/>
              <a:cs typeface="Verdana"/>
            </a:endParaRPr>
          </a:p>
        </p:txBody>
      </p:sp>
      <p:pic>
        <p:nvPicPr>
          <p:cNvPr id="7" name="Picture 70978">
            <a:extLst>
              <a:ext uri="{FF2B5EF4-FFF2-40B4-BE49-F238E27FC236}">
                <a16:creationId xmlns:a16="http://schemas.microsoft.com/office/drawing/2014/main" id="{AFFE01C9-0A3E-6C16-E6E0-8434339D5CE9}"/>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6;p52">
            <a:extLst>
              <a:ext uri="{FF2B5EF4-FFF2-40B4-BE49-F238E27FC236}">
                <a16:creationId xmlns:a16="http://schemas.microsoft.com/office/drawing/2014/main" id="{C6B229C8-4340-66E7-0804-178E99161C48}"/>
              </a:ext>
            </a:extLst>
          </p:cNvPr>
          <p:cNvSpPr txBox="1"/>
          <p:nvPr/>
        </p:nvSpPr>
        <p:spPr>
          <a:xfrm>
            <a:off x="698103" y="1812536"/>
            <a:ext cx="10515876" cy="452427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L" sz="2400" dirty="0">
                <a:latin typeface="Arial Nova" panose="020B0504020202020204" pitchFamily="34" charset="0"/>
                <a:ea typeface="Montserrat Medium"/>
                <a:cs typeface="Montserrat Medium"/>
                <a:sym typeface="Montserrat Medium"/>
              </a:rPr>
              <a:t>Para la selección de un sistema personal para detención de caídas se debe considerar: </a:t>
            </a:r>
            <a:endParaRPr sz="2400" dirty="0">
              <a:latin typeface="Arial Nova" panose="020B0504020202020204" pitchFamily="34" charset="0"/>
              <a:ea typeface="Montserrat Medium"/>
              <a:cs typeface="Montserrat Medium"/>
              <a:sym typeface="Montserrat Medium"/>
            </a:endParaRPr>
          </a:p>
          <a:p>
            <a:pPr marL="342900" marR="0" lvl="0" indent="-342900" algn="just" rtl="0">
              <a:lnSpc>
                <a:spcPct val="150000"/>
              </a:lnSpc>
              <a:spcBef>
                <a:spcPts val="0"/>
              </a:spcBef>
              <a:spcAft>
                <a:spcPts val="0"/>
              </a:spcAft>
              <a:buClr>
                <a:schemeClr val="accent5">
                  <a:lumMod val="20000"/>
                  <a:lumOff val="80000"/>
                </a:schemeClr>
              </a:buClr>
              <a:buSzPts val="2000"/>
              <a:buFont typeface="Wingdings" panose="05000000000000000000" pitchFamily="2" charset="2"/>
              <a:buChar char="ü"/>
            </a:pPr>
            <a:r>
              <a:rPr lang="es-CL" sz="2400" b="1" dirty="0">
                <a:latin typeface="Arial Nova" panose="020B0504020202020204" pitchFamily="34" charset="0"/>
                <a:ea typeface="Montserrat Medium"/>
                <a:cs typeface="Montserrat Medium"/>
                <a:sym typeface="Montserrat Medium"/>
              </a:rPr>
              <a:t>Personal Calificado</a:t>
            </a:r>
            <a:endParaRPr sz="2400" dirty="0">
              <a:latin typeface="Arial Nova" panose="020B0504020202020204" pitchFamily="34" charset="0"/>
            </a:endParaRPr>
          </a:p>
          <a:p>
            <a:pPr marL="342900" marR="0" lvl="0" indent="-342900" algn="just" rtl="0">
              <a:lnSpc>
                <a:spcPct val="150000"/>
              </a:lnSpc>
              <a:spcBef>
                <a:spcPts val="0"/>
              </a:spcBef>
              <a:spcAft>
                <a:spcPts val="0"/>
              </a:spcAft>
              <a:buClr>
                <a:schemeClr val="accent5">
                  <a:lumMod val="20000"/>
                  <a:lumOff val="80000"/>
                </a:schemeClr>
              </a:buClr>
              <a:buSzPts val="2000"/>
              <a:buFont typeface="Wingdings" panose="05000000000000000000" pitchFamily="2" charset="2"/>
              <a:buChar char="ü"/>
            </a:pPr>
            <a:r>
              <a:rPr lang="es-CL" sz="2400" b="1" dirty="0">
                <a:latin typeface="Arial Nova" panose="020B0504020202020204" pitchFamily="34" charset="0"/>
                <a:ea typeface="Montserrat Medium"/>
                <a:cs typeface="Montserrat Medium"/>
                <a:sym typeface="Montserrat Medium"/>
              </a:rPr>
              <a:t>Material del arnés</a:t>
            </a:r>
            <a:endParaRPr sz="2400" dirty="0">
              <a:latin typeface="Arial Nova" panose="020B0504020202020204" pitchFamily="34" charset="0"/>
            </a:endParaRPr>
          </a:p>
          <a:p>
            <a:pPr marL="342900" marR="0" lvl="0" indent="-342900" algn="just" rtl="0">
              <a:lnSpc>
                <a:spcPct val="150000"/>
              </a:lnSpc>
              <a:spcBef>
                <a:spcPts val="0"/>
              </a:spcBef>
              <a:spcAft>
                <a:spcPts val="0"/>
              </a:spcAft>
              <a:buClr>
                <a:schemeClr val="accent5">
                  <a:lumMod val="20000"/>
                  <a:lumOff val="80000"/>
                </a:schemeClr>
              </a:buClr>
              <a:buSzPts val="2000"/>
              <a:buFont typeface="Wingdings" panose="05000000000000000000" pitchFamily="2" charset="2"/>
              <a:buChar char="ü"/>
            </a:pPr>
            <a:r>
              <a:rPr lang="es-CL" sz="2400" b="1" dirty="0">
                <a:latin typeface="Arial Nova" panose="020B0504020202020204" pitchFamily="34" charset="0"/>
                <a:ea typeface="Montserrat Medium"/>
                <a:cs typeface="Montserrat Medium"/>
                <a:sym typeface="Montserrat Medium"/>
              </a:rPr>
              <a:t>Medio ambiente laboral</a:t>
            </a:r>
            <a:endParaRPr sz="2400" dirty="0">
              <a:latin typeface="Arial Nova" panose="020B0504020202020204" pitchFamily="34" charset="0"/>
            </a:endParaRPr>
          </a:p>
          <a:p>
            <a:pPr marL="342900" marR="0" lvl="0" indent="-342900" algn="just" rtl="0">
              <a:lnSpc>
                <a:spcPct val="150000"/>
              </a:lnSpc>
              <a:spcBef>
                <a:spcPts val="0"/>
              </a:spcBef>
              <a:spcAft>
                <a:spcPts val="0"/>
              </a:spcAft>
              <a:buClr>
                <a:schemeClr val="accent5">
                  <a:lumMod val="20000"/>
                  <a:lumOff val="80000"/>
                </a:schemeClr>
              </a:buClr>
              <a:buSzPts val="2000"/>
              <a:buFont typeface="Wingdings" panose="05000000000000000000" pitchFamily="2" charset="2"/>
              <a:buChar char="ü"/>
            </a:pPr>
            <a:r>
              <a:rPr lang="es-CL" sz="2400" b="1" dirty="0">
                <a:latin typeface="Arial Nova" panose="020B0504020202020204" pitchFamily="34" charset="0"/>
                <a:ea typeface="Montserrat Medium"/>
                <a:cs typeface="Montserrat Medium"/>
                <a:sym typeface="Montserrat Medium"/>
              </a:rPr>
              <a:t>Evaluación de riesgos y condiciones de trabajo</a:t>
            </a:r>
            <a:endParaRPr sz="2400" dirty="0">
              <a:latin typeface="Arial Nova" panose="020B0504020202020204" pitchFamily="34" charset="0"/>
            </a:endParaRPr>
          </a:p>
          <a:p>
            <a:pPr marL="342900" marR="0" lvl="0" indent="-342900" algn="just" rtl="0">
              <a:lnSpc>
                <a:spcPct val="150000"/>
              </a:lnSpc>
              <a:spcBef>
                <a:spcPts val="0"/>
              </a:spcBef>
              <a:spcAft>
                <a:spcPts val="0"/>
              </a:spcAft>
              <a:buClr>
                <a:schemeClr val="accent5">
                  <a:lumMod val="20000"/>
                  <a:lumOff val="80000"/>
                </a:schemeClr>
              </a:buClr>
              <a:buSzPts val="2000"/>
              <a:buFont typeface="Wingdings" panose="05000000000000000000" pitchFamily="2" charset="2"/>
              <a:buChar char="ü"/>
            </a:pPr>
            <a:r>
              <a:rPr lang="es-CL" sz="2400" b="1" dirty="0">
                <a:latin typeface="Arial Nova" panose="020B0504020202020204" pitchFamily="34" charset="0"/>
                <a:ea typeface="Montserrat Medium"/>
                <a:cs typeface="Montserrat Medium"/>
                <a:sym typeface="Montserrat Medium"/>
              </a:rPr>
              <a:t>Adaptación del equipo a las características anatómicas del trabajador</a:t>
            </a:r>
            <a:endParaRPr sz="2400" dirty="0">
              <a:latin typeface="Arial Nova" panose="020B0504020202020204" pitchFamily="34" charset="0"/>
            </a:endParaRPr>
          </a:p>
          <a:p>
            <a:pPr marL="342900" marR="0" lvl="0" indent="-342900" algn="just" rtl="0">
              <a:lnSpc>
                <a:spcPct val="150000"/>
              </a:lnSpc>
              <a:spcBef>
                <a:spcPts val="0"/>
              </a:spcBef>
              <a:spcAft>
                <a:spcPts val="0"/>
              </a:spcAft>
              <a:buClr>
                <a:schemeClr val="accent5">
                  <a:lumMod val="20000"/>
                  <a:lumOff val="80000"/>
                </a:schemeClr>
              </a:buClr>
              <a:buSzPts val="2000"/>
              <a:buFont typeface="Wingdings" panose="05000000000000000000" pitchFamily="2" charset="2"/>
              <a:buChar char="ü"/>
            </a:pPr>
            <a:r>
              <a:rPr lang="es-CL" sz="2400" b="1" dirty="0">
                <a:latin typeface="Arial Nova" panose="020B0504020202020204" pitchFamily="34" charset="0"/>
                <a:ea typeface="Montserrat Medium"/>
                <a:cs typeface="Montserrat Medium"/>
                <a:sym typeface="Montserrat Medium"/>
              </a:rPr>
              <a:t>Certificación de calidad de los equipos</a:t>
            </a:r>
            <a:endParaRPr sz="2400" dirty="0">
              <a:latin typeface="Arial Nova" panose="020B0504020202020204" pitchFamily="34" charset="0"/>
            </a:endParaRPr>
          </a:p>
        </p:txBody>
      </p:sp>
      <p:sp>
        <p:nvSpPr>
          <p:cNvPr id="5" name="Google Shape;549;p52">
            <a:extLst>
              <a:ext uri="{FF2B5EF4-FFF2-40B4-BE49-F238E27FC236}">
                <a16:creationId xmlns:a16="http://schemas.microsoft.com/office/drawing/2014/main" id="{C9454F93-9596-D038-1CAF-583603B46003}"/>
              </a:ext>
            </a:extLst>
          </p:cNvPr>
          <p:cNvSpPr txBox="1"/>
          <p:nvPr/>
        </p:nvSpPr>
        <p:spPr>
          <a:xfrm>
            <a:off x="2560638" y="374956"/>
            <a:ext cx="727392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solidFill>
                  <a:schemeClr val="accent5">
                    <a:lumMod val="60000"/>
                    <a:lumOff val="40000"/>
                  </a:schemeClr>
                </a:solidFill>
                <a:latin typeface="Arial Nova" panose="020B0504020202020204" pitchFamily="34" charset="0"/>
                <a:ea typeface="Montserrat ExtraBold"/>
                <a:cs typeface="Montserrat ExtraBold"/>
                <a:sym typeface="Montserrat ExtraBold"/>
              </a:rPr>
              <a:t>SELECCIÓN DE SPDC</a:t>
            </a:r>
            <a:endParaRPr sz="2800" dirty="0">
              <a:solidFill>
                <a:schemeClr val="accent5">
                  <a:lumMod val="60000"/>
                  <a:lumOff val="40000"/>
                </a:schemeClr>
              </a:solidFill>
              <a:latin typeface="Arial Nova" panose="020B0504020202020204" pitchFamily="34" charset="0"/>
            </a:endParaRPr>
          </a:p>
        </p:txBody>
      </p:sp>
      <p:pic>
        <p:nvPicPr>
          <p:cNvPr id="2" name="Picture 70978">
            <a:extLst>
              <a:ext uri="{FF2B5EF4-FFF2-40B4-BE49-F238E27FC236}">
                <a16:creationId xmlns:a16="http://schemas.microsoft.com/office/drawing/2014/main" id="{341B4883-ADB4-8631-2E08-2463C35D3AAC}"/>
              </a:ext>
            </a:extLst>
          </p:cNvPr>
          <p:cNvPicPr/>
          <p:nvPr/>
        </p:nvPicPr>
        <p:blipFill>
          <a:blip r:embed="rId2">
            <a:alphaModFix/>
          </a:blip>
          <a:stretch>
            <a:fillRect/>
          </a:stretch>
        </p:blipFill>
        <p:spPr>
          <a:xfrm>
            <a:off x="10183135"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1360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5515" y="1996459"/>
            <a:ext cx="10799439" cy="3899144"/>
          </a:xfrm>
          <a:prstGeom prst="rect">
            <a:avLst/>
          </a:prstGeom>
        </p:spPr>
        <p:txBody>
          <a:bodyPr vert="horz" wrap="square" lIns="0" tIns="13335" rIns="0" bIns="0" rtlCol="0">
            <a:spAutoFit/>
          </a:bodyPr>
          <a:lstStyle/>
          <a:p>
            <a:pPr marL="12700">
              <a:lnSpc>
                <a:spcPct val="100000"/>
              </a:lnSpc>
              <a:spcBef>
                <a:spcPts val="105"/>
              </a:spcBef>
              <a:tabLst>
                <a:tab pos="597535" algn="l"/>
                <a:tab pos="1377950" algn="l"/>
                <a:tab pos="1891664" algn="l"/>
                <a:tab pos="2426335" algn="l"/>
                <a:tab pos="3443604" algn="l"/>
                <a:tab pos="3917315" algn="l"/>
                <a:tab pos="5161280" algn="l"/>
                <a:tab pos="5584825" algn="l"/>
                <a:tab pos="6724650" algn="l"/>
                <a:tab pos="7985125" algn="l"/>
                <a:tab pos="8540115" algn="l"/>
              </a:tabLst>
            </a:pPr>
            <a:r>
              <a:rPr sz="2000" b="1" spc="-125" dirty="0">
                <a:latin typeface="Arial Nova" panose="020B0504020202020204" pitchFamily="34" charset="0"/>
                <a:cs typeface="Tahoma"/>
              </a:rPr>
              <a:t>Los	</a:t>
            </a:r>
            <a:r>
              <a:rPr sz="2000" b="1" spc="-130" dirty="0">
                <a:latin typeface="Arial Nova" panose="020B0504020202020204" pitchFamily="34" charset="0"/>
                <a:cs typeface="Tahoma"/>
              </a:rPr>
              <a:t>sitios	</a:t>
            </a:r>
            <a:r>
              <a:rPr sz="2000" b="1" dirty="0">
                <a:latin typeface="Arial Nova" panose="020B0504020202020204" pitchFamily="34" charset="0"/>
                <a:cs typeface="Tahoma"/>
              </a:rPr>
              <a:t>en	</a:t>
            </a:r>
            <a:r>
              <a:rPr sz="2000" b="1" spc="-75" dirty="0">
                <a:latin typeface="Arial Nova" panose="020B0504020202020204" pitchFamily="34" charset="0"/>
                <a:cs typeface="Tahoma"/>
              </a:rPr>
              <a:t>los	</a:t>
            </a:r>
            <a:r>
              <a:rPr sz="2000" b="1" spc="10" dirty="0">
                <a:latin typeface="Arial Nova" panose="020B0504020202020204" pitchFamily="34" charset="0"/>
                <a:cs typeface="Tahoma"/>
              </a:rPr>
              <a:t>cuales	</a:t>
            </a:r>
            <a:r>
              <a:rPr sz="2000" b="1" spc="-35" dirty="0">
                <a:latin typeface="Arial Nova" panose="020B0504020202020204" pitchFamily="34" charset="0"/>
                <a:cs typeface="Tahoma"/>
              </a:rPr>
              <a:t>se	</a:t>
            </a:r>
            <a:r>
              <a:rPr sz="2000" b="1" spc="-70" dirty="0">
                <a:latin typeface="Arial Nova" panose="020B0504020202020204" pitchFamily="34" charset="0"/>
                <a:cs typeface="Tahoma"/>
              </a:rPr>
              <a:t>instalará	</a:t>
            </a:r>
            <a:r>
              <a:rPr sz="2000" b="1" spc="-15" dirty="0">
                <a:latin typeface="Arial Nova" panose="020B0504020202020204" pitchFamily="34" charset="0"/>
                <a:cs typeface="Tahoma"/>
              </a:rPr>
              <a:t>el	</a:t>
            </a:r>
            <a:r>
              <a:rPr sz="2000" b="1" spc="15" dirty="0">
                <a:latin typeface="Arial Nova" panose="020B0504020202020204" pitchFamily="34" charset="0"/>
                <a:cs typeface="Tahoma"/>
              </a:rPr>
              <a:t>anclaje	</a:t>
            </a:r>
            <a:r>
              <a:rPr sz="2000" b="1" spc="10" dirty="0">
                <a:latin typeface="Arial Nova" panose="020B0504020202020204" pitchFamily="34" charset="0"/>
                <a:cs typeface="Tahoma"/>
              </a:rPr>
              <a:t>deberán	</a:t>
            </a:r>
            <a:r>
              <a:rPr sz="2000" b="1" spc="-95" dirty="0">
                <a:latin typeface="Arial Nova" panose="020B0504020202020204" pitchFamily="34" charset="0"/>
                <a:cs typeface="Tahoma"/>
              </a:rPr>
              <a:t>ser	</a:t>
            </a:r>
            <a:r>
              <a:rPr sz="2000" b="1" spc="15" dirty="0">
                <a:latin typeface="Arial Nova" panose="020B0504020202020204" pitchFamily="34" charset="0"/>
                <a:cs typeface="Tahoma"/>
              </a:rPr>
              <a:t>seleccionados</a:t>
            </a:r>
            <a:endParaRPr sz="2000" dirty="0">
              <a:latin typeface="Arial Nova" panose="020B0504020202020204" pitchFamily="34" charset="0"/>
              <a:cs typeface="Tahoma"/>
            </a:endParaRPr>
          </a:p>
          <a:p>
            <a:pPr marL="12700">
              <a:lnSpc>
                <a:spcPct val="100000"/>
              </a:lnSpc>
            </a:pPr>
            <a:r>
              <a:rPr sz="2000" b="1" spc="-15" dirty="0">
                <a:latin typeface="Arial Nova" panose="020B0504020202020204" pitchFamily="34" charset="0"/>
                <a:cs typeface="Tahoma"/>
              </a:rPr>
              <a:t>correctamente</a:t>
            </a:r>
            <a:r>
              <a:rPr sz="2000" b="1" spc="-95" dirty="0">
                <a:latin typeface="Arial Nova" panose="020B0504020202020204" pitchFamily="34" charset="0"/>
                <a:cs typeface="Tahoma"/>
              </a:rPr>
              <a:t> </a:t>
            </a:r>
            <a:r>
              <a:rPr sz="2000" b="1" spc="-25" dirty="0">
                <a:latin typeface="Arial Nova" panose="020B0504020202020204" pitchFamily="34" charset="0"/>
                <a:cs typeface="Tahoma"/>
              </a:rPr>
              <a:t>para:</a:t>
            </a:r>
            <a:endParaRPr sz="2000" dirty="0">
              <a:latin typeface="Arial Nova" panose="020B0504020202020204" pitchFamily="34" charset="0"/>
              <a:cs typeface="Tahoma"/>
            </a:endParaRPr>
          </a:p>
          <a:p>
            <a:pPr>
              <a:lnSpc>
                <a:spcPct val="100000"/>
              </a:lnSpc>
              <a:spcBef>
                <a:spcPts val="30"/>
              </a:spcBef>
            </a:pPr>
            <a:endParaRPr sz="2000" dirty="0">
              <a:latin typeface="Arial Nova" panose="020B0504020202020204" pitchFamily="34" charset="0"/>
              <a:cs typeface="Tahoma"/>
            </a:endParaRPr>
          </a:p>
          <a:p>
            <a:pPr marL="355600" indent="-343535">
              <a:lnSpc>
                <a:spcPct val="100000"/>
              </a:lnSpc>
              <a:buFont typeface="Arial MT"/>
              <a:buChar char="•"/>
              <a:tabLst>
                <a:tab pos="355600" algn="l"/>
                <a:tab pos="356235" algn="l"/>
              </a:tabLst>
            </a:pPr>
            <a:r>
              <a:rPr sz="2000" spc="-20" dirty="0">
                <a:latin typeface="Arial Nova" panose="020B0504020202020204" pitchFamily="34" charset="0"/>
                <a:cs typeface="Verdana"/>
              </a:rPr>
              <a:t>Reducir</a:t>
            </a:r>
            <a:r>
              <a:rPr sz="2000" spc="-175" dirty="0">
                <a:latin typeface="Arial Nova" panose="020B0504020202020204" pitchFamily="34" charset="0"/>
                <a:cs typeface="Verdana"/>
              </a:rPr>
              <a:t> </a:t>
            </a:r>
            <a:r>
              <a:rPr sz="2000" spc="10" dirty="0">
                <a:latin typeface="Arial Nova" panose="020B0504020202020204" pitchFamily="34" charset="0"/>
                <a:cs typeface="Verdana"/>
              </a:rPr>
              <a:t>la</a:t>
            </a:r>
            <a:r>
              <a:rPr sz="2000" spc="-165" dirty="0">
                <a:latin typeface="Arial Nova" panose="020B0504020202020204" pitchFamily="34" charset="0"/>
                <a:cs typeface="Verdana"/>
              </a:rPr>
              <a:t> </a:t>
            </a:r>
            <a:r>
              <a:rPr sz="2000" spc="-20" dirty="0">
                <a:latin typeface="Arial Nova" panose="020B0504020202020204" pitchFamily="34" charset="0"/>
                <a:cs typeface="Verdana"/>
              </a:rPr>
              <a:t>posible</a:t>
            </a:r>
            <a:r>
              <a:rPr sz="2000" spc="-170" dirty="0">
                <a:latin typeface="Arial Nova" panose="020B0504020202020204" pitchFamily="34" charset="0"/>
                <a:cs typeface="Verdana"/>
              </a:rPr>
              <a:t> </a:t>
            </a:r>
            <a:r>
              <a:rPr sz="2000" spc="-20" dirty="0">
                <a:latin typeface="Arial Nova" panose="020B0504020202020204" pitchFamily="34" charset="0"/>
                <a:cs typeface="Verdana"/>
              </a:rPr>
              <a:t>d</a:t>
            </a:r>
            <a:r>
              <a:rPr sz="2000" spc="-25" dirty="0">
                <a:latin typeface="Arial Nova" panose="020B0504020202020204" pitchFamily="34" charset="0"/>
                <a:cs typeface="Verdana"/>
              </a:rPr>
              <a:t>i</a:t>
            </a:r>
            <a:r>
              <a:rPr sz="2000" spc="-220" dirty="0">
                <a:latin typeface="Arial Nova" panose="020B0504020202020204" pitchFamily="34" charset="0"/>
                <a:cs typeface="Verdana"/>
              </a:rPr>
              <a:t>s</a:t>
            </a:r>
            <a:r>
              <a:rPr sz="2000" spc="-150" dirty="0">
                <a:latin typeface="Arial Nova" panose="020B0504020202020204" pitchFamily="34" charset="0"/>
                <a:cs typeface="Verdana"/>
              </a:rPr>
              <a:t>t</a:t>
            </a:r>
            <a:r>
              <a:rPr sz="2000" spc="70" dirty="0">
                <a:latin typeface="Arial Nova" panose="020B0504020202020204" pitchFamily="34" charset="0"/>
                <a:cs typeface="Verdana"/>
              </a:rPr>
              <a:t>anci</a:t>
            </a:r>
            <a:r>
              <a:rPr sz="2000" spc="90" dirty="0">
                <a:latin typeface="Arial Nova" panose="020B0504020202020204" pitchFamily="34" charset="0"/>
                <a:cs typeface="Verdana"/>
              </a:rPr>
              <a:t>a</a:t>
            </a:r>
            <a:r>
              <a:rPr sz="2000" spc="-165" dirty="0">
                <a:latin typeface="Arial Nova" panose="020B0504020202020204" pitchFamily="34" charset="0"/>
                <a:cs typeface="Verdana"/>
              </a:rPr>
              <a:t> </a:t>
            </a:r>
            <a:r>
              <a:rPr sz="2000" spc="-100" dirty="0">
                <a:latin typeface="Arial Nova" panose="020B0504020202020204" pitchFamily="34" charset="0"/>
                <a:cs typeface="Verdana"/>
              </a:rPr>
              <a:t>t</a:t>
            </a:r>
            <a:r>
              <a:rPr sz="2000" dirty="0">
                <a:latin typeface="Arial Nova" panose="020B0504020202020204" pitchFamily="34" charset="0"/>
                <a:cs typeface="Verdana"/>
              </a:rPr>
              <a:t>otal</a:t>
            </a:r>
            <a:r>
              <a:rPr sz="2000" spc="-195" dirty="0">
                <a:latin typeface="Arial Nova" panose="020B0504020202020204" pitchFamily="34" charset="0"/>
                <a:cs typeface="Verdana"/>
              </a:rPr>
              <a:t> </a:t>
            </a:r>
            <a:r>
              <a:rPr sz="2000" spc="114" dirty="0">
                <a:latin typeface="Arial Nova" panose="020B0504020202020204" pitchFamily="34" charset="0"/>
                <a:cs typeface="Verdana"/>
              </a:rPr>
              <a:t>de</a:t>
            </a:r>
            <a:r>
              <a:rPr sz="2000" spc="-150" dirty="0">
                <a:latin typeface="Arial Nova" panose="020B0504020202020204" pitchFamily="34" charset="0"/>
                <a:cs typeface="Verdana"/>
              </a:rPr>
              <a:t> </a:t>
            </a:r>
            <a:r>
              <a:rPr sz="2000" spc="110" dirty="0">
                <a:latin typeface="Arial Nova" panose="020B0504020202020204" pitchFamily="34" charset="0"/>
                <a:cs typeface="Verdana"/>
              </a:rPr>
              <a:t>caída</a:t>
            </a:r>
            <a:r>
              <a:rPr sz="2000" spc="-165" dirty="0">
                <a:latin typeface="Arial Nova" panose="020B0504020202020204" pitchFamily="34" charset="0"/>
                <a:cs typeface="Verdana"/>
              </a:rPr>
              <a:t> </a:t>
            </a:r>
            <a:r>
              <a:rPr sz="2000" spc="-145" dirty="0">
                <a:latin typeface="Arial Nova" panose="020B0504020202020204" pitchFamily="34" charset="0"/>
                <a:cs typeface="Verdana"/>
              </a:rPr>
              <a:t>l</a:t>
            </a:r>
            <a:r>
              <a:rPr sz="2000" spc="-100" dirty="0">
                <a:latin typeface="Arial Nova" panose="020B0504020202020204" pitchFamily="34" charset="0"/>
                <a:cs typeface="Verdana"/>
              </a:rPr>
              <a:t>ibr</a:t>
            </a:r>
            <a:r>
              <a:rPr sz="2000" spc="114" dirty="0">
                <a:latin typeface="Arial Nova" panose="020B0504020202020204" pitchFamily="34" charset="0"/>
                <a:cs typeface="Verdana"/>
              </a:rPr>
              <a:t>e</a:t>
            </a:r>
            <a:r>
              <a:rPr sz="2000" spc="-175" dirty="0">
                <a:latin typeface="Arial Nova" panose="020B0504020202020204" pitchFamily="34" charset="0"/>
                <a:cs typeface="Verdana"/>
              </a:rPr>
              <a:t>.</a:t>
            </a:r>
            <a:endParaRPr sz="2000" dirty="0">
              <a:latin typeface="Arial Nova" panose="020B0504020202020204" pitchFamily="34" charset="0"/>
              <a:cs typeface="Verdana"/>
            </a:endParaRPr>
          </a:p>
          <a:p>
            <a:pPr marL="355600" indent="-343535">
              <a:lnSpc>
                <a:spcPct val="100000"/>
              </a:lnSpc>
              <a:spcBef>
                <a:spcPts val="480"/>
              </a:spcBef>
              <a:buFont typeface="Arial MT"/>
              <a:buChar char="•"/>
              <a:tabLst>
                <a:tab pos="355600" algn="l"/>
                <a:tab pos="356235" algn="l"/>
              </a:tabLst>
            </a:pPr>
            <a:r>
              <a:rPr sz="2000" spc="-145" dirty="0">
                <a:latin typeface="Arial Nova" panose="020B0504020202020204" pitchFamily="34" charset="0"/>
                <a:cs typeface="Verdana"/>
              </a:rPr>
              <a:t>E</a:t>
            </a:r>
            <a:r>
              <a:rPr sz="2000" spc="-110" dirty="0">
                <a:latin typeface="Arial Nova" panose="020B0504020202020204" pitchFamily="34" charset="0"/>
                <a:cs typeface="Verdana"/>
              </a:rPr>
              <a:t>v</a:t>
            </a:r>
            <a:r>
              <a:rPr sz="2000" spc="-114" dirty="0">
                <a:latin typeface="Arial Nova" panose="020B0504020202020204" pitchFamily="34" charset="0"/>
                <a:cs typeface="Verdana"/>
              </a:rPr>
              <a:t>i</a:t>
            </a:r>
            <a:r>
              <a:rPr sz="2000" spc="-150" dirty="0">
                <a:latin typeface="Arial Nova" panose="020B0504020202020204" pitchFamily="34" charset="0"/>
                <a:cs typeface="Verdana"/>
              </a:rPr>
              <a:t>t</a:t>
            </a:r>
            <a:r>
              <a:rPr sz="2000" spc="150" dirty="0">
                <a:latin typeface="Arial Nova" panose="020B0504020202020204" pitchFamily="34" charset="0"/>
                <a:cs typeface="Verdana"/>
              </a:rPr>
              <a:t>a</a:t>
            </a:r>
            <a:r>
              <a:rPr sz="2000" spc="-254" dirty="0">
                <a:latin typeface="Arial Nova" panose="020B0504020202020204" pitchFamily="34" charset="0"/>
                <a:cs typeface="Verdana"/>
              </a:rPr>
              <a:t>r</a:t>
            </a:r>
            <a:r>
              <a:rPr sz="2000" spc="-190" dirty="0">
                <a:latin typeface="Arial Nova" panose="020B0504020202020204" pitchFamily="34" charset="0"/>
                <a:cs typeface="Verdana"/>
              </a:rPr>
              <a:t> </a:t>
            </a:r>
            <a:r>
              <a:rPr sz="2000" spc="-145" dirty="0">
                <a:latin typeface="Arial Nova" panose="020B0504020202020204" pitchFamily="34" charset="0"/>
                <a:cs typeface="Verdana"/>
              </a:rPr>
              <a:t>l</a:t>
            </a:r>
            <a:r>
              <a:rPr sz="2000" spc="-85" dirty="0">
                <a:latin typeface="Arial Nova" panose="020B0504020202020204" pitchFamily="34" charset="0"/>
                <a:cs typeface="Verdana"/>
              </a:rPr>
              <a:t>os</a:t>
            </a:r>
            <a:r>
              <a:rPr sz="2000" spc="-165" dirty="0">
                <a:latin typeface="Arial Nova" panose="020B0504020202020204" pitchFamily="34" charset="0"/>
                <a:cs typeface="Verdana"/>
              </a:rPr>
              <a:t> </a:t>
            </a:r>
            <a:r>
              <a:rPr sz="2000" spc="-245" dirty="0">
                <a:latin typeface="Arial Nova" panose="020B0504020202020204" pitchFamily="34" charset="0"/>
                <a:cs typeface="Verdana"/>
              </a:rPr>
              <a:t>r</a:t>
            </a:r>
            <a:r>
              <a:rPr sz="2000" spc="-170" dirty="0">
                <a:latin typeface="Arial Nova" panose="020B0504020202020204" pitchFamily="34" charset="0"/>
                <a:cs typeface="Verdana"/>
              </a:rPr>
              <a:t>i</a:t>
            </a:r>
            <a:r>
              <a:rPr sz="2000" spc="-85" dirty="0">
                <a:latin typeface="Arial Nova" panose="020B0504020202020204" pitchFamily="34" charset="0"/>
                <a:cs typeface="Verdana"/>
              </a:rPr>
              <a:t>e</a:t>
            </a:r>
            <a:r>
              <a:rPr sz="2000" spc="-70" dirty="0">
                <a:latin typeface="Arial Nova" panose="020B0504020202020204" pitchFamily="34" charset="0"/>
                <a:cs typeface="Verdana"/>
              </a:rPr>
              <a:t>s</a:t>
            </a:r>
            <a:r>
              <a:rPr sz="2000" spc="100" dirty="0">
                <a:latin typeface="Arial Nova" panose="020B0504020202020204" pitchFamily="34" charset="0"/>
                <a:cs typeface="Verdana"/>
              </a:rPr>
              <a:t>g</a:t>
            </a:r>
            <a:r>
              <a:rPr sz="2000" spc="85" dirty="0">
                <a:latin typeface="Arial Nova" panose="020B0504020202020204" pitchFamily="34" charset="0"/>
                <a:cs typeface="Verdana"/>
              </a:rPr>
              <a:t>o</a:t>
            </a:r>
            <a:r>
              <a:rPr sz="2000" spc="-265" dirty="0">
                <a:latin typeface="Arial Nova" panose="020B0504020202020204" pitchFamily="34" charset="0"/>
                <a:cs typeface="Verdana"/>
              </a:rPr>
              <a:t>s</a:t>
            </a:r>
            <a:r>
              <a:rPr sz="2000" spc="-150" dirty="0">
                <a:latin typeface="Arial Nova" panose="020B0504020202020204" pitchFamily="34" charset="0"/>
                <a:cs typeface="Verdana"/>
              </a:rPr>
              <a:t> </a:t>
            </a:r>
            <a:r>
              <a:rPr sz="2000" spc="35" dirty="0">
                <a:latin typeface="Arial Nova" panose="020B0504020202020204" pitchFamily="34" charset="0"/>
                <a:cs typeface="Verdana"/>
              </a:rPr>
              <a:t>e</a:t>
            </a:r>
            <a:r>
              <a:rPr sz="2000" spc="30" dirty="0">
                <a:latin typeface="Arial Nova" panose="020B0504020202020204" pitchFamily="34" charset="0"/>
                <a:cs typeface="Verdana"/>
              </a:rPr>
              <a:t>n</a:t>
            </a:r>
            <a:r>
              <a:rPr sz="2000" spc="-165" dirty="0">
                <a:latin typeface="Arial Nova" panose="020B0504020202020204" pitchFamily="34" charset="0"/>
                <a:cs typeface="Verdana"/>
              </a:rPr>
              <a:t> </a:t>
            </a:r>
            <a:r>
              <a:rPr sz="2000" spc="-145" dirty="0">
                <a:latin typeface="Arial Nova" panose="020B0504020202020204" pitchFamily="34" charset="0"/>
                <a:cs typeface="Verdana"/>
              </a:rPr>
              <a:t>l</a:t>
            </a:r>
            <a:r>
              <a:rPr sz="2000" spc="-60" dirty="0">
                <a:latin typeface="Arial Nova" panose="020B0504020202020204" pitchFamily="34" charset="0"/>
                <a:cs typeface="Verdana"/>
              </a:rPr>
              <a:t>a</a:t>
            </a:r>
            <a:r>
              <a:rPr sz="2000" spc="-45" dirty="0">
                <a:latin typeface="Arial Nova" panose="020B0504020202020204" pitchFamily="34" charset="0"/>
                <a:cs typeface="Verdana"/>
              </a:rPr>
              <a:t>s</a:t>
            </a:r>
            <a:r>
              <a:rPr sz="2000" spc="-170" dirty="0">
                <a:latin typeface="Arial Nova" panose="020B0504020202020204" pitchFamily="34" charset="0"/>
                <a:cs typeface="Verdana"/>
              </a:rPr>
              <a:t> </a:t>
            </a:r>
            <a:r>
              <a:rPr sz="2000" spc="50" dirty="0">
                <a:latin typeface="Arial Nova" panose="020B0504020202020204" pitchFamily="34" charset="0"/>
                <a:cs typeface="Verdana"/>
              </a:rPr>
              <a:t>caídas</a:t>
            </a:r>
            <a:r>
              <a:rPr sz="2000" spc="-165" dirty="0">
                <a:latin typeface="Arial Nova" panose="020B0504020202020204" pitchFamily="34" charset="0"/>
                <a:cs typeface="Verdana"/>
              </a:rPr>
              <a:t> </a:t>
            </a:r>
            <a:r>
              <a:rPr sz="2000" spc="-100" dirty="0">
                <a:latin typeface="Arial Nova" panose="020B0504020202020204" pitchFamily="34" charset="0"/>
                <a:cs typeface="Verdana"/>
              </a:rPr>
              <a:t>t</a:t>
            </a:r>
            <a:r>
              <a:rPr sz="2000" spc="15" dirty="0">
                <a:latin typeface="Arial Nova" panose="020B0504020202020204" pitchFamily="34" charset="0"/>
                <a:cs typeface="Verdana"/>
              </a:rPr>
              <a:t>ip</a:t>
            </a:r>
            <a:r>
              <a:rPr sz="2000" spc="25" dirty="0">
                <a:latin typeface="Arial Nova" panose="020B0504020202020204" pitchFamily="34" charset="0"/>
                <a:cs typeface="Verdana"/>
              </a:rPr>
              <a:t>o</a:t>
            </a:r>
            <a:r>
              <a:rPr sz="2000" spc="-170" dirty="0">
                <a:latin typeface="Arial Nova" panose="020B0504020202020204" pitchFamily="34" charset="0"/>
                <a:cs typeface="Verdana"/>
              </a:rPr>
              <a:t> </a:t>
            </a:r>
            <a:r>
              <a:rPr sz="2000" spc="110" dirty="0">
                <a:latin typeface="Arial Nova" panose="020B0504020202020204" pitchFamily="34" charset="0"/>
                <a:cs typeface="Verdana"/>
              </a:rPr>
              <a:t>pé</a:t>
            </a:r>
            <a:r>
              <a:rPr sz="2000" spc="-35" dirty="0">
                <a:latin typeface="Arial Nova" panose="020B0504020202020204" pitchFamily="34" charset="0"/>
                <a:cs typeface="Verdana"/>
              </a:rPr>
              <a:t>ndu</a:t>
            </a:r>
            <a:r>
              <a:rPr sz="2000" spc="-10" dirty="0">
                <a:latin typeface="Arial Nova" panose="020B0504020202020204" pitchFamily="34" charset="0"/>
                <a:cs typeface="Verdana"/>
              </a:rPr>
              <a:t>l</a:t>
            </a:r>
            <a:r>
              <a:rPr sz="2000" spc="95" dirty="0">
                <a:latin typeface="Arial Nova" panose="020B0504020202020204" pitchFamily="34" charset="0"/>
                <a:cs typeface="Verdana"/>
              </a:rPr>
              <a:t>o</a:t>
            </a:r>
            <a:r>
              <a:rPr sz="2000" spc="-175" dirty="0">
                <a:latin typeface="Arial Nova" panose="020B0504020202020204" pitchFamily="34" charset="0"/>
                <a:cs typeface="Verdana"/>
              </a:rPr>
              <a:t>.</a:t>
            </a:r>
            <a:endParaRPr sz="2000" dirty="0">
              <a:latin typeface="Arial Nova" panose="020B0504020202020204" pitchFamily="34" charset="0"/>
              <a:cs typeface="Verdana"/>
            </a:endParaRPr>
          </a:p>
          <a:p>
            <a:pPr marL="355600" indent="-343535">
              <a:lnSpc>
                <a:spcPct val="100000"/>
              </a:lnSpc>
              <a:spcBef>
                <a:spcPts val="480"/>
              </a:spcBef>
              <a:buFont typeface="Arial MT"/>
              <a:buChar char="•"/>
              <a:tabLst>
                <a:tab pos="355600" algn="l"/>
                <a:tab pos="356235" algn="l"/>
              </a:tabLst>
            </a:pPr>
            <a:r>
              <a:rPr sz="2000" spc="-60" dirty="0">
                <a:latin typeface="Arial Nova" panose="020B0504020202020204" pitchFamily="34" charset="0"/>
                <a:cs typeface="Verdana"/>
              </a:rPr>
              <a:t>Disponer</a:t>
            </a:r>
            <a:r>
              <a:rPr sz="2000" spc="-80" dirty="0">
                <a:latin typeface="Arial Nova" panose="020B0504020202020204" pitchFamily="34" charset="0"/>
                <a:cs typeface="Verdana"/>
              </a:rPr>
              <a:t> </a:t>
            </a:r>
            <a:r>
              <a:rPr sz="2000" spc="114" dirty="0">
                <a:latin typeface="Arial Nova" panose="020B0504020202020204" pitchFamily="34" charset="0"/>
                <a:cs typeface="Verdana"/>
              </a:rPr>
              <a:t>de</a:t>
            </a:r>
            <a:r>
              <a:rPr sz="2000" spc="-85" dirty="0">
                <a:latin typeface="Arial Nova" panose="020B0504020202020204" pitchFamily="34" charset="0"/>
                <a:cs typeface="Verdana"/>
              </a:rPr>
              <a:t> </a:t>
            </a:r>
            <a:r>
              <a:rPr sz="2000" spc="-40" dirty="0">
                <a:latin typeface="Arial Nova" panose="020B0504020202020204" pitchFamily="34" charset="0"/>
                <a:cs typeface="Verdana"/>
              </a:rPr>
              <a:t>suficiente</a:t>
            </a:r>
            <a:r>
              <a:rPr sz="2000" spc="-65" dirty="0">
                <a:latin typeface="Arial Nova" panose="020B0504020202020204" pitchFamily="34" charset="0"/>
                <a:cs typeface="Verdana"/>
              </a:rPr>
              <a:t> </a:t>
            </a:r>
            <a:r>
              <a:rPr sz="2000" spc="40" dirty="0">
                <a:latin typeface="Arial Nova" panose="020B0504020202020204" pitchFamily="34" charset="0"/>
                <a:cs typeface="Verdana"/>
              </a:rPr>
              <a:t>espacio</a:t>
            </a:r>
            <a:r>
              <a:rPr sz="2000" spc="-80" dirty="0">
                <a:latin typeface="Arial Nova" panose="020B0504020202020204" pitchFamily="34" charset="0"/>
                <a:cs typeface="Verdana"/>
              </a:rPr>
              <a:t> </a:t>
            </a:r>
            <a:r>
              <a:rPr sz="2000" spc="-70" dirty="0">
                <a:latin typeface="Arial Nova" panose="020B0504020202020204" pitchFamily="34" charset="0"/>
                <a:cs typeface="Verdana"/>
              </a:rPr>
              <a:t>libre</a:t>
            </a:r>
            <a:r>
              <a:rPr sz="2000" spc="-80" dirty="0">
                <a:latin typeface="Arial Nova" panose="020B0504020202020204" pitchFamily="34" charset="0"/>
                <a:cs typeface="Verdana"/>
              </a:rPr>
              <a:t> </a:t>
            </a:r>
            <a:r>
              <a:rPr sz="2000" spc="35" dirty="0">
                <a:latin typeface="Arial Nova" panose="020B0504020202020204" pitchFamily="34" charset="0"/>
                <a:cs typeface="Verdana"/>
              </a:rPr>
              <a:t>en</a:t>
            </a:r>
            <a:r>
              <a:rPr sz="2000" spc="-90" dirty="0">
                <a:latin typeface="Arial Nova" panose="020B0504020202020204" pitchFamily="34" charset="0"/>
                <a:cs typeface="Verdana"/>
              </a:rPr>
              <a:t> </a:t>
            </a:r>
            <a:r>
              <a:rPr sz="2000" spc="-20" dirty="0">
                <a:latin typeface="Arial Nova" panose="020B0504020202020204" pitchFamily="34" charset="0"/>
                <a:cs typeface="Verdana"/>
              </a:rPr>
              <a:t>el</a:t>
            </a:r>
            <a:r>
              <a:rPr sz="2000" spc="-70" dirty="0">
                <a:latin typeface="Arial Nova" panose="020B0504020202020204" pitchFamily="34" charset="0"/>
                <a:cs typeface="Verdana"/>
              </a:rPr>
              <a:t> </a:t>
            </a:r>
            <a:r>
              <a:rPr sz="2000" spc="-30" dirty="0">
                <a:latin typeface="Arial Nova" panose="020B0504020202020204" pitchFamily="34" charset="0"/>
                <a:cs typeface="Verdana"/>
              </a:rPr>
              <a:t>recorrido</a:t>
            </a:r>
            <a:r>
              <a:rPr sz="2000" spc="-85" dirty="0">
                <a:latin typeface="Arial Nova" panose="020B0504020202020204" pitchFamily="34" charset="0"/>
                <a:cs typeface="Verdana"/>
              </a:rPr>
              <a:t> </a:t>
            </a:r>
            <a:r>
              <a:rPr sz="2000" spc="110" dirty="0">
                <a:latin typeface="Arial Nova" panose="020B0504020202020204" pitchFamily="34" charset="0"/>
                <a:cs typeface="Verdana"/>
              </a:rPr>
              <a:t>e</a:t>
            </a:r>
            <a:r>
              <a:rPr sz="2000" spc="-75" dirty="0">
                <a:latin typeface="Arial Nova" panose="020B0504020202020204" pitchFamily="34" charset="0"/>
                <a:cs typeface="Verdana"/>
              </a:rPr>
              <a:t> </a:t>
            </a:r>
            <a:r>
              <a:rPr sz="2000" spc="-90" dirty="0">
                <a:latin typeface="Arial Nova" panose="020B0504020202020204" pitchFamily="34" charset="0"/>
                <a:cs typeface="Verdana"/>
              </a:rPr>
              <a:t>las</a:t>
            </a:r>
            <a:r>
              <a:rPr sz="2000" spc="-75" dirty="0">
                <a:latin typeface="Arial Nova" panose="020B0504020202020204" pitchFamily="34" charset="0"/>
                <a:cs typeface="Verdana"/>
              </a:rPr>
              <a:t> </a:t>
            </a:r>
            <a:r>
              <a:rPr sz="2000" spc="-55" dirty="0">
                <a:latin typeface="Arial Nova" panose="020B0504020202020204" pitchFamily="34" charset="0"/>
                <a:cs typeface="Verdana"/>
              </a:rPr>
              <a:t>posibles</a:t>
            </a:r>
            <a:r>
              <a:rPr sz="2000" spc="-75" dirty="0">
                <a:latin typeface="Arial Nova" panose="020B0504020202020204" pitchFamily="34" charset="0"/>
                <a:cs typeface="Verdana"/>
              </a:rPr>
              <a:t> </a:t>
            </a:r>
            <a:r>
              <a:rPr sz="2000" spc="40" dirty="0">
                <a:latin typeface="Arial Nova" panose="020B0504020202020204" pitchFamily="34" charset="0"/>
                <a:cs typeface="Verdana"/>
              </a:rPr>
              <a:t>caídas</a:t>
            </a:r>
            <a:r>
              <a:rPr sz="2000" spc="-90" dirty="0">
                <a:latin typeface="Arial Nova" panose="020B0504020202020204" pitchFamily="34" charset="0"/>
                <a:cs typeface="Verdana"/>
              </a:rPr>
              <a:t> </a:t>
            </a:r>
            <a:r>
              <a:rPr sz="2000" spc="45" dirty="0">
                <a:latin typeface="Arial Nova" panose="020B0504020202020204" pitchFamily="34" charset="0"/>
                <a:cs typeface="Verdana"/>
              </a:rPr>
              <a:t>para</a:t>
            </a:r>
            <a:r>
              <a:rPr sz="2000" spc="-90" dirty="0">
                <a:latin typeface="Arial Nova" panose="020B0504020202020204" pitchFamily="34" charset="0"/>
                <a:cs typeface="Verdana"/>
              </a:rPr>
              <a:t> </a:t>
            </a:r>
            <a:r>
              <a:rPr sz="2000" spc="25" dirty="0">
                <a:latin typeface="Arial Nova" panose="020B0504020202020204" pitchFamily="34" charset="0"/>
                <a:cs typeface="Verdana"/>
              </a:rPr>
              <a:t>no</a:t>
            </a:r>
            <a:endParaRPr sz="2000" dirty="0">
              <a:latin typeface="Arial Nova" panose="020B0504020202020204" pitchFamily="34" charset="0"/>
              <a:cs typeface="Verdana"/>
            </a:endParaRPr>
          </a:p>
          <a:p>
            <a:pPr marL="355600">
              <a:lnSpc>
                <a:spcPct val="100000"/>
              </a:lnSpc>
            </a:pPr>
            <a:r>
              <a:rPr sz="2000" spc="100" dirty="0">
                <a:latin typeface="Arial Nova" panose="020B0504020202020204" pitchFamily="34" charset="0"/>
                <a:cs typeface="Verdana"/>
              </a:rPr>
              <a:t>g</a:t>
            </a:r>
            <a:r>
              <a:rPr sz="2000" spc="85" dirty="0">
                <a:latin typeface="Arial Nova" panose="020B0504020202020204" pitchFamily="34" charset="0"/>
                <a:cs typeface="Verdana"/>
              </a:rPr>
              <a:t>o</a:t>
            </a:r>
            <a:r>
              <a:rPr sz="2000" spc="-145" dirty="0">
                <a:latin typeface="Arial Nova" panose="020B0504020202020204" pitchFamily="34" charset="0"/>
                <a:cs typeface="Verdana"/>
              </a:rPr>
              <a:t>l</a:t>
            </a:r>
            <a:r>
              <a:rPr sz="2000" spc="110" dirty="0">
                <a:latin typeface="Arial Nova" panose="020B0504020202020204" pitchFamily="34" charset="0"/>
                <a:cs typeface="Verdana"/>
              </a:rPr>
              <a:t>pe</a:t>
            </a:r>
            <a:r>
              <a:rPr sz="2000" spc="-65" dirty="0">
                <a:latin typeface="Arial Nova" panose="020B0504020202020204" pitchFamily="34" charset="0"/>
                <a:cs typeface="Verdana"/>
              </a:rPr>
              <a:t>ars</a:t>
            </a:r>
            <a:r>
              <a:rPr sz="2000" spc="-70" dirty="0">
                <a:latin typeface="Arial Nova" panose="020B0504020202020204" pitchFamily="34" charset="0"/>
                <a:cs typeface="Verdana"/>
              </a:rPr>
              <a:t>e</a:t>
            </a:r>
            <a:r>
              <a:rPr sz="2000" spc="-180" dirty="0">
                <a:latin typeface="Arial Nova" panose="020B0504020202020204" pitchFamily="34" charset="0"/>
                <a:cs typeface="Verdana"/>
              </a:rPr>
              <a:t> </a:t>
            </a:r>
            <a:r>
              <a:rPr sz="2000" spc="50" dirty="0">
                <a:latin typeface="Arial Nova" panose="020B0504020202020204" pitchFamily="34" charset="0"/>
                <a:cs typeface="Verdana"/>
              </a:rPr>
              <a:t>con</a:t>
            </a:r>
            <a:r>
              <a:rPr sz="2000" spc="45" dirty="0">
                <a:latin typeface="Arial Nova" panose="020B0504020202020204" pitchFamily="34" charset="0"/>
                <a:cs typeface="Verdana"/>
              </a:rPr>
              <a:t>t</a:t>
            </a:r>
            <a:r>
              <a:rPr sz="2000" spc="-45" dirty="0">
                <a:latin typeface="Arial Nova" panose="020B0504020202020204" pitchFamily="34" charset="0"/>
                <a:cs typeface="Verdana"/>
              </a:rPr>
              <a:t>ra</a:t>
            </a:r>
            <a:r>
              <a:rPr sz="2000" spc="-165" dirty="0">
                <a:latin typeface="Arial Nova" panose="020B0504020202020204" pitchFamily="34" charset="0"/>
                <a:cs typeface="Verdana"/>
              </a:rPr>
              <a:t> </a:t>
            </a:r>
            <a:r>
              <a:rPr sz="2000" spc="-35" dirty="0">
                <a:latin typeface="Arial Nova" panose="020B0504020202020204" pitchFamily="34" charset="0"/>
                <a:cs typeface="Verdana"/>
              </a:rPr>
              <a:t>nin</a:t>
            </a:r>
            <a:r>
              <a:rPr sz="2000" spc="-50" dirty="0">
                <a:latin typeface="Arial Nova" panose="020B0504020202020204" pitchFamily="34" charset="0"/>
                <a:cs typeface="Verdana"/>
              </a:rPr>
              <a:t>gún</a:t>
            </a:r>
            <a:r>
              <a:rPr sz="2000" spc="-145" dirty="0">
                <a:latin typeface="Arial Nova" panose="020B0504020202020204" pitchFamily="34" charset="0"/>
                <a:cs typeface="Verdana"/>
              </a:rPr>
              <a:t> </a:t>
            </a:r>
            <a:r>
              <a:rPr sz="2000" spc="-15" dirty="0">
                <a:latin typeface="Arial Nova" panose="020B0504020202020204" pitchFamily="34" charset="0"/>
                <a:cs typeface="Verdana"/>
              </a:rPr>
              <a:t>obje</a:t>
            </a:r>
            <a:r>
              <a:rPr sz="2000" spc="5" dirty="0">
                <a:latin typeface="Arial Nova" panose="020B0504020202020204" pitchFamily="34" charset="0"/>
                <a:cs typeface="Verdana"/>
              </a:rPr>
              <a:t>t</a:t>
            </a:r>
            <a:r>
              <a:rPr sz="2000" spc="90" dirty="0">
                <a:latin typeface="Arial Nova" panose="020B0504020202020204" pitchFamily="34" charset="0"/>
                <a:cs typeface="Verdana"/>
              </a:rPr>
              <a:t>o</a:t>
            </a:r>
            <a:r>
              <a:rPr sz="2000" spc="-175" dirty="0">
                <a:latin typeface="Arial Nova" panose="020B0504020202020204" pitchFamily="34" charset="0"/>
                <a:cs typeface="Verdana"/>
              </a:rPr>
              <a:t>.</a:t>
            </a:r>
            <a:endParaRPr sz="2000" dirty="0">
              <a:latin typeface="Arial Nova" panose="020B0504020202020204" pitchFamily="34" charset="0"/>
              <a:cs typeface="Verdana"/>
            </a:endParaRPr>
          </a:p>
          <a:p>
            <a:pPr>
              <a:lnSpc>
                <a:spcPct val="100000"/>
              </a:lnSpc>
              <a:spcBef>
                <a:spcPts val="30"/>
              </a:spcBef>
            </a:pPr>
            <a:endParaRPr sz="2000" dirty="0">
              <a:latin typeface="Arial Nova" panose="020B0504020202020204" pitchFamily="34" charset="0"/>
              <a:cs typeface="Verdana"/>
            </a:endParaRPr>
          </a:p>
          <a:p>
            <a:pPr marL="12700" algn="ctr">
              <a:lnSpc>
                <a:spcPct val="100000"/>
              </a:lnSpc>
            </a:pPr>
            <a:r>
              <a:rPr sz="2000" b="1" i="1" u="heavy" spc="-5" dirty="0">
                <a:uFill>
                  <a:solidFill>
                    <a:srgbClr val="003366"/>
                  </a:solidFill>
                </a:uFill>
                <a:latin typeface="Arial Nova" panose="020B0504020202020204" pitchFamily="34" charset="0"/>
                <a:cs typeface="Tahoma"/>
              </a:rPr>
              <a:t>Advertencia</a:t>
            </a:r>
            <a:endParaRPr sz="2000" b="1" i="1" dirty="0">
              <a:latin typeface="Arial Nova" panose="020B0504020202020204" pitchFamily="34" charset="0"/>
              <a:cs typeface="Tahoma"/>
            </a:endParaRPr>
          </a:p>
          <a:p>
            <a:pPr marL="12700" marR="39370" algn="ctr">
              <a:lnSpc>
                <a:spcPct val="100000"/>
              </a:lnSpc>
              <a:spcBef>
                <a:spcPts val="470"/>
              </a:spcBef>
            </a:pPr>
            <a:r>
              <a:rPr sz="2000" b="1" i="1" spc="40" dirty="0">
                <a:latin typeface="Arial Nova" panose="020B0504020202020204" pitchFamily="34" charset="0"/>
                <a:cs typeface="Verdana"/>
              </a:rPr>
              <a:t>No</a:t>
            </a:r>
            <a:r>
              <a:rPr sz="2000" b="1" i="1" spc="-160" dirty="0">
                <a:latin typeface="Arial Nova" panose="020B0504020202020204" pitchFamily="34" charset="0"/>
                <a:cs typeface="Verdana"/>
              </a:rPr>
              <a:t> </a:t>
            </a:r>
            <a:r>
              <a:rPr sz="2000" b="1" i="1" spc="-80" dirty="0">
                <a:latin typeface="Arial Nova" panose="020B0504020202020204" pitchFamily="34" charset="0"/>
                <a:cs typeface="Verdana"/>
              </a:rPr>
              <a:t>se</a:t>
            </a:r>
            <a:r>
              <a:rPr sz="2000" b="1" i="1" spc="-155" dirty="0">
                <a:latin typeface="Arial Nova" panose="020B0504020202020204" pitchFamily="34" charset="0"/>
                <a:cs typeface="Verdana"/>
              </a:rPr>
              <a:t> </a:t>
            </a:r>
            <a:r>
              <a:rPr sz="2000" b="1" i="1" spc="85" dirty="0">
                <a:latin typeface="Arial Nova" panose="020B0504020202020204" pitchFamily="34" charset="0"/>
                <a:cs typeface="Verdana"/>
              </a:rPr>
              <a:t>deben</a:t>
            </a:r>
            <a:r>
              <a:rPr sz="2000" b="1" i="1" spc="-160" dirty="0">
                <a:latin typeface="Arial Nova" panose="020B0504020202020204" pitchFamily="34" charset="0"/>
                <a:cs typeface="Verdana"/>
              </a:rPr>
              <a:t> </a:t>
            </a:r>
            <a:r>
              <a:rPr sz="2000" b="1" i="1" spc="10" dirty="0">
                <a:latin typeface="Arial Nova" panose="020B0504020202020204" pitchFamily="34" charset="0"/>
                <a:cs typeface="Verdana"/>
              </a:rPr>
              <a:t>seleccionar</a:t>
            </a:r>
            <a:r>
              <a:rPr sz="2000" b="1" i="1" spc="-175" dirty="0">
                <a:latin typeface="Arial Nova" panose="020B0504020202020204" pitchFamily="34" charset="0"/>
                <a:cs typeface="Verdana"/>
              </a:rPr>
              <a:t> </a:t>
            </a:r>
            <a:r>
              <a:rPr sz="2000" b="1" i="1" spc="-145" dirty="0">
                <a:latin typeface="Arial Nova" panose="020B0504020202020204" pitchFamily="34" charset="0"/>
                <a:cs typeface="Verdana"/>
              </a:rPr>
              <a:t>sitios</a:t>
            </a:r>
            <a:r>
              <a:rPr sz="2000" b="1" i="1" spc="-170" dirty="0">
                <a:latin typeface="Arial Nova" panose="020B0504020202020204" pitchFamily="34" charset="0"/>
                <a:cs typeface="Verdana"/>
              </a:rPr>
              <a:t> </a:t>
            </a:r>
            <a:r>
              <a:rPr sz="2000" b="1" i="1" spc="45" dirty="0">
                <a:latin typeface="Arial Nova" panose="020B0504020202020204" pitchFamily="34" charset="0"/>
                <a:cs typeface="Verdana"/>
              </a:rPr>
              <a:t>para</a:t>
            </a:r>
            <a:r>
              <a:rPr sz="2000" b="1" i="1" spc="-165" dirty="0">
                <a:latin typeface="Arial Nova" panose="020B0504020202020204" pitchFamily="34" charset="0"/>
                <a:cs typeface="Verdana"/>
              </a:rPr>
              <a:t> </a:t>
            </a:r>
            <a:r>
              <a:rPr sz="2000" b="1" i="1" spc="-20" dirty="0">
                <a:latin typeface="Arial Nova" panose="020B0504020202020204" pitchFamily="34" charset="0"/>
                <a:cs typeface="Verdana"/>
              </a:rPr>
              <a:t>el</a:t>
            </a:r>
            <a:r>
              <a:rPr sz="2000" b="1" i="1" spc="-165" dirty="0">
                <a:latin typeface="Arial Nova" panose="020B0504020202020204" pitchFamily="34" charset="0"/>
                <a:cs typeface="Verdana"/>
              </a:rPr>
              <a:t> </a:t>
            </a:r>
            <a:r>
              <a:rPr sz="2000" b="1" i="1" spc="25" dirty="0">
                <a:latin typeface="Arial Nova" panose="020B0504020202020204" pitchFamily="34" charset="0"/>
                <a:cs typeface="Verdana"/>
              </a:rPr>
              <a:t>anclaje</a:t>
            </a:r>
            <a:r>
              <a:rPr sz="2000" b="1" i="1" spc="-150" dirty="0">
                <a:latin typeface="Arial Nova" panose="020B0504020202020204" pitchFamily="34" charset="0"/>
                <a:cs typeface="Verdana"/>
              </a:rPr>
              <a:t> </a:t>
            </a:r>
            <a:r>
              <a:rPr sz="2000" b="1" i="1" spc="35" dirty="0">
                <a:latin typeface="Arial Nova" panose="020B0504020202020204" pitchFamily="34" charset="0"/>
                <a:cs typeface="Verdana"/>
              </a:rPr>
              <a:t>en</a:t>
            </a:r>
            <a:r>
              <a:rPr sz="2000" b="1" i="1" spc="-155" dirty="0">
                <a:latin typeface="Arial Nova" panose="020B0504020202020204" pitchFamily="34" charset="0"/>
                <a:cs typeface="Verdana"/>
              </a:rPr>
              <a:t> </a:t>
            </a:r>
            <a:r>
              <a:rPr sz="2000" b="1" i="1" spc="75" dirty="0">
                <a:latin typeface="Arial Nova" panose="020B0504020202020204" pitchFamily="34" charset="0"/>
                <a:cs typeface="Verdana"/>
              </a:rPr>
              <a:t>donde</a:t>
            </a:r>
            <a:r>
              <a:rPr sz="2000" b="1" i="1" spc="-135" dirty="0">
                <a:latin typeface="Arial Nova" panose="020B0504020202020204" pitchFamily="34" charset="0"/>
                <a:cs typeface="Verdana"/>
              </a:rPr>
              <a:t> </a:t>
            </a:r>
            <a:r>
              <a:rPr sz="2000" b="1" i="1" spc="-80" dirty="0">
                <a:latin typeface="Arial Nova" panose="020B0504020202020204" pitchFamily="34" charset="0"/>
                <a:cs typeface="Verdana"/>
              </a:rPr>
              <a:t>se</a:t>
            </a:r>
            <a:r>
              <a:rPr sz="2000" b="1" i="1" spc="-165" dirty="0">
                <a:latin typeface="Arial Nova" panose="020B0504020202020204" pitchFamily="34" charset="0"/>
                <a:cs typeface="Verdana"/>
              </a:rPr>
              <a:t> </a:t>
            </a:r>
            <a:r>
              <a:rPr sz="2000" b="1" i="1" spc="-25" dirty="0">
                <a:latin typeface="Arial Nova" panose="020B0504020202020204" pitchFamily="34" charset="0"/>
                <a:cs typeface="Verdana"/>
              </a:rPr>
              <a:t>requiera</a:t>
            </a:r>
            <a:r>
              <a:rPr sz="2000" b="1" i="1" spc="-190" dirty="0">
                <a:latin typeface="Arial Nova" panose="020B0504020202020204" pitchFamily="34" charset="0"/>
                <a:cs typeface="Verdana"/>
              </a:rPr>
              <a:t> </a:t>
            </a:r>
            <a:r>
              <a:rPr sz="2000" b="1" i="1" spc="55" dirty="0">
                <a:latin typeface="Arial Nova" panose="020B0504020202020204" pitchFamily="34" charset="0"/>
                <a:cs typeface="Verdana"/>
              </a:rPr>
              <a:t>que</a:t>
            </a:r>
            <a:r>
              <a:rPr sz="2000" b="1" i="1" spc="-165" dirty="0">
                <a:latin typeface="Arial Nova" panose="020B0504020202020204" pitchFamily="34" charset="0"/>
                <a:cs typeface="Verdana"/>
              </a:rPr>
              <a:t> </a:t>
            </a:r>
            <a:r>
              <a:rPr sz="2000" b="1" i="1" spc="-20" dirty="0">
                <a:latin typeface="Arial Nova" panose="020B0504020202020204" pitchFamily="34" charset="0"/>
                <a:cs typeface="Verdana"/>
              </a:rPr>
              <a:t>el</a:t>
            </a:r>
            <a:r>
              <a:rPr sz="2000" b="1" i="1" spc="-155" dirty="0">
                <a:latin typeface="Arial Nova" panose="020B0504020202020204" pitchFamily="34" charset="0"/>
                <a:cs typeface="Verdana"/>
              </a:rPr>
              <a:t> </a:t>
            </a:r>
            <a:r>
              <a:rPr sz="2000" b="1" i="1" spc="-75" dirty="0">
                <a:latin typeface="Arial Nova" panose="020B0504020202020204" pitchFamily="34" charset="0"/>
                <a:cs typeface="Verdana"/>
              </a:rPr>
              <a:t>usuario </a:t>
            </a:r>
            <a:r>
              <a:rPr sz="2000" b="1" i="1" spc="-70" dirty="0">
                <a:latin typeface="Arial Nova" panose="020B0504020202020204" pitchFamily="34" charset="0"/>
                <a:cs typeface="Verdana"/>
              </a:rPr>
              <a:t> </a:t>
            </a:r>
            <a:r>
              <a:rPr sz="2000" b="1" i="1" spc="-10" dirty="0">
                <a:latin typeface="Arial Nova" panose="020B0504020202020204" pitchFamily="34" charset="0"/>
                <a:cs typeface="Verdana"/>
              </a:rPr>
              <a:t>trabaje</a:t>
            </a:r>
            <a:r>
              <a:rPr sz="2000" b="1" i="1" spc="-200" dirty="0">
                <a:latin typeface="Arial Nova" panose="020B0504020202020204" pitchFamily="34" charset="0"/>
                <a:cs typeface="Verdana"/>
              </a:rPr>
              <a:t> </a:t>
            </a:r>
            <a:r>
              <a:rPr sz="2000" b="1" i="1" spc="-15" dirty="0">
                <a:latin typeface="Arial Nova" panose="020B0504020202020204" pitchFamily="34" charset="0"/>
                <a:cs typeface="Verdana"/>
              </a:rPr>
              <a:t>por</a:t>
            </a:r>
            <a:r>
              <a:rPr sz="2000" b="1" i="1" spc="-150" dirty="0">
                <a:latin typeface="Arial Nova" panose="020B0504020202020204" pitchFamily="34" charset="0"/>
                <a:cs typeface="Verdana"/>
              </a:rPr>
              <a:t> </a:t>
            </a:r>
            <a:r>
              <a:rPr sz="2000" b="1" i="1" spc="45" dirty="0">
                <a:latin typeface="Arial Nova" panose="020B0504020202020204" pitchFamily="34" charset="0"/>
                <a:cs typeface="Verdana"/>
              </a:rPr>
              <a:t>encima</a:t>
            </a:r>
            <a:r>
              <a:rPr sz="2000" b="1" i="1" spc="-165" dirty="0">
                <a:latin typeface="Arial Nova" panose="020B0504020202020204" pitchFamily="34" charset="0"/>
                <a:cs typeface="Verdana"/>
              </a:rPr>
              <a:t> </a:t>
            </a:r>
            <a:r>
              <a:rPr sz="2000" b="1" i="1" spc="25" dirty="0">
                <a:latin typeface="Arial Nova" panose="020B0504020202020204" pitchFamily="34" charset="0"/>
                <a:cs typeface="Verdana"/>
              </a:rPr>
              <a:t>del</a:t>
            </a:r>
            <a:r>
              <a:rPr sz="2000" b="1" i="1" spc="-155" dirty="0">
                <a:latin typeface="Arial Nova" panose="020B0504020202020204" pitchFamily="34" charset="0"/>
                <a:cs typeface="Verdana"/>
              </a:rPr>
              <a:t> </a:t>
            </a:r>
            <a:r>
              <a:rPr sz="2000" b="1" i="1" spc="5" dirty="0">
                <a:latin typeface="Arial Nova" panose="020B0504020202020204" pitchFamily="34" charset="0"/>
                <a:cs typeface="Verdana"/>
              </a:rPr>
              <a:t>punto</a:t>
            </a:r>
            <a:r>
              <a:rPr sz="2000" b="1" i="1" spc="-195" dirty="0">
                <a:latin typeface="Arial Nova" panose="020B0504020202020204" pitchFamily="34" charset="0"/>
                <a:cs typeface="Verdana"/>
              </a:rPr>
              <a:t> </a:t>
            </a:r>
            <a:r>
              <a:rPr sz="2000" b="1" i="1" spc="114" dirty="0">
                <a:latin typeface="Arial Nova" panose="020B0504020202020204" pitchFamily="34" charset="0"/>
                <a:cs typeface="Verdana"/>
              </a:rPr>
              <a:t>de</a:t>
            </a:r>
            <a:r>
              <a:rPr sz="2000" b="1" i="1" spc="-145" dirty="0">
                <a:latin typeface="Arial Nova" panose="020B0504020202020204" pitchFamily="34" charset="0"/>
                <a:cs typeface="Verdana"/>
              </a:rPr>
              <a:t> </a:t>
            </a:r>
            <a:r>
              <a:rPr sz="2000" b="1" i="1" dirty="0">
                <a:latin typeface="Arial Nova" panose="020B0504020202020204" pitchFamily="34" charset="0"/>
                <a:cs typeface="Verdana"/>
              </a:rPr>
              <a:t>anclaje,</a:t>
            </a:r>
            <a:r>
              <a:rPr sz="2000" b="1" i="1" spc="-175" dirty="0">
                <a:latin typeface="Arial Nova" panose="020B0504020202020204" pitchFamily="34" charset="0"/>
                <a:cs typeface="Verdana"/>
              </a:rPr>
              <a:t> </a:t>
            </a:r>
            <a:r>
              <a:rPr sz="2000" b="1" i="1" spc="20" dirty="0">
                <a:latin typeface="Arial Nova" panose="020B0504020202020204" pitchFamily="34" charset="0"/>
                <a:cs typeface="Verdana"/>
              </a:rPr>
              <a:t>ya</a:t>
            </a:r>
            <a:r>
              <a:rPr sz="2000" b="1" i="1" spc="-150" dirty="0">
                <a:latin typeface="Arial Nova" panose="020B0504020202020204" pitchFamily="34" charset="0"/>
                <a:cs typeface="Verdana"/>
              </a:rPr>
              <a:t> </a:t>
            </a:r>
            <a:r>
              <a:rPr sz="2000" b="1" i="1" spc="55" dirty="0">
                <a:latin typeface="Arial Nova" panose="020B0504020202020204" pitchFamily="34" charset="0"/>
                <a:cs typeface="Verdana"/>
              </a:rPr>
              <a:t>que</a:t>
            </a:r>
            <a:r>
              <a:rPr sz="2000" b="1" i="1" spc="-170" dirty="0">
                <a:latin typeface="Arial Nova" panose="020B0504020202020204" pitchFamily="34" charset="0"/>
                <a:cs typeface="Verdana"/>
              </a:rPr>
              <a:t> </a:t>
            </a:r>
            <a:r>
              <a:rPr sz="2000" b="1" i="1" spc="-40" dirty="0">
                <a:latin typeface="Arial Nova" panose="020B0504020202020204" pitchFamily="34" charset="0"/>
                <a:cs typeface="Verdana"/>
              </a:rPr>
              <a:t>esto</a:t>
            </a:r>
            <a:r>
              <a:rPr sz="2000" b="1" i="1" spc="-195" dirty="0">
                <a:latin typeface="Arial Nova" panose="020B0504020202020204" pitchFamily="34" charset="0"/>
                <a:cs typeface="Verdana"/>
              </a:rPr>
              <a:t> </a:t>
            </a:r>
            <a:r>
              <a:rPr sz="2000" b="1" i="1" spc="-5" dirty="0">
                <a:latin typeface="Arial Nova" panose="020B0504020202020204" pitchFamily="34" charset="0"/>
                <a:cs typeface="Verdana"/>
              </a:rPr>
              <a:t>incrementa</a:t>
            </a:r>
            <a:r>
              <a:rPr sz="2000" b="1" i="1" spc="-185" dirty="0">
                <a:latin typeface="Arial Nova" panose="020B0504020202020204" pitchFamily="34" charset="0"/>
                <a:cs typeface="Verdana"/>
              </a:rPr>
              <a:t> </a:t>
            </a:r>
            <a:r>
              <a:rPr sz="2000" b="1" i="1" spc="10" dirty="0">
                <a:latin typeface="Arial Nova" panose="020B0504020202020204" pitchFamily="34" charset="0"/>
                <a:cs typeface="Verdana"/>
              </a:rPr>
              <a:t>la</a:t>
            </a:r>
            <a:r>
              <a:rPr sz="2000" b="1" i="1" spc="-180" dirty="0">
                <a:latin typeface="Arial Nova" panose="020B0504020202020204" pitchFamily="34" charset="0"/>
                <a:cs typeface="Verdana"/>
              </a:rPr>
              <a:t> </a:t>
            </a:r>
            <a:r>
              <a:rPr sz="2000" b="1" i="1" spc="-5" dirty="0">
                <a:latin typeface="Arial Nova" panose="020B0504020202020204" pitchFamily="34" charset="0"/>
                <a:cs typeface="Verdana"/>
              </a:rPr>
              <a:t>distancia</a:t>
            </a:r>
            <a:r>
              <a:rPr sz="2000" b="1" i="1" spc="-165" dirty="0">
                <a:latin typeface="Arial Nova" panose="020B0504020202020204" pitchFamily="34" charset="0"/>
                <a:cs typeface="Verdana"/>
              </a:rPr>
              <a:t> </a:t>
            </a:r>
            <a:r>
              <a:rPr sz="2000" b="1" i="1" spc="-20" dirty="0">
                <a:latin typeface="Arial Nova" panose="020B0504020202020204" pitchFamily="34" charset="0"/>
                <a:cs typeface="Verdana"/>
              </a:rPr>
              <a:t>total </a:t>
            </a:r>
            <a:r>
              <a:rPr sz="2000" b="1" i="1" spc="-690" dirty="0">
                <a:latin typeface="Arial Nova" panose="020B0504020202020204" pitchFamily="34" charset="0"/>
                <a:cs typeface="Verdana"/>
              </a:rPr>
              <a:t> </a:t>
            </a:r>
            <a:r>
              <a:rPr sz="2000" b="1" i="1" spc="114" dirty="0">
                <a:latin typeface="Arial Nova" panose="020B0504020202020204" pitchFamily="34" charset="0"/>
                <a:cs typeface="Verdana"/>
              </a:rPr>
              <a:t>de</a:t>
            </a:r>
            <a:r>
              <a:rPr sz="2000" b="1" i="1" spc="-150" dirty="0">
                <a:latin typeface="Arial Nova" panose="020B0504020202020204" pitchFamily="34" charset="0"/>
                <a:cs typeface="Verdana"/>
              </a:rPr>
              <a:t> </a:t>
            </a:r>
            <a:r>
              <a:rPr sz="2000" b="1" i="1" spc="110" dirty="0">
                <a:latin typeface="Arial Nova" panose="020B0504020202020204" pitchFamily="34" charset="0"/>
                <a:cs typeface="Verdana"/>
              </a:rPr>
              <a:t>caída</a:t>
            </a:r>
            <a:r>
              <a:rPr sz="2000" b="1" i="1" spc="-170" dirty="0">
                <a:latin typeface="Arial Nova" panose="020B0504020202020204" pitchFamily="34" charset="0"/>
                <a:cs typeface="Verdana"/>
              </a:rPr>
              <a:t> </a:t>
            </a:r>
            <a:r>
              <a:rPr sz="2000" b="1" i="1" spc="-110" dirty="0">
                <a:latin typeface="Arial Nova" panose="020B0504020202020204" pitchFamily="34" charset="0"/>
                <a:cs typeface="Verdana"/>
              </a:rPr>
              <a:t>y</a:t>
            </a:r>
            <a:r>
              <a:rPr sz="2000" b="1" i="1" spc="-155" dirty="0">
                <a:latin typeface="Arial Nova" panose="020B0504020202020204" pitchFamily="34" charset="0"/>
                <a:cs typeface="Verdana"/>
              </a:rPr>
              <a:t> </a:t>
            </a:r>
            <a:r>
              <a:rPr sz="2000" b="1" i="1" dirty="0">
                <a:latin typeface="Arial Nova" panose="020B0504020202020204" pitchFamily="34" charset="0"/>
                <a:cs typeface="Verdana"/>
              </a:rPr>
              <a:t>l</a:t>
            </a:r>
            <a:r>
              <a:rPr sz="2000" b="1" i="1" spc="10" dirty="0">
                <a:latin typeface="Arial Nova" panose="020B0504020202020204" pitchFamily="34" charset="0"/>
                <a:cs typeface="Verdana"/>
              </a:rPr>
              <a:t>a</a:t>
            </a:r>
            <a:r>
              <a:rPr sz="2000" b="1" i="1" spc="-165" dirty="0">
                <a:latin typeface="Arial Nova" panose="020B0504020202020204" pitchFamily="34" charset="0"/>
                <a:cs typeface="Verdana"/>
              </a:rPr>
              <a:t> </a:t>
            </a:r>
            <a:r>
              <a:rPr sz="2000" b="1" i="1" spc="-20" dirty="0">
                <a:latin typeface="Arial Nova" panose="020B0504020202020204" pitchFamily="34" charset="0"/>
                <a:cs typeface="Verdana"/>
              </a:rPr>
              <a:t>d</a:t>
            </a:r>
            <a:r>
              <a:rPr sz="2000" b="1" i="1" spc="-25" dirty="0">
                <a:latin typeface="Arial Nova" panose="020B0504020202020204" pitchFamily="34" charset="0"/>
                <a:cs typeface="Verdana"/>
              </a:rPr>
              <a:t>i</a:t>
            </a:r>
            <a:r>
              <a:rPr sz="2000" b="1" i="1" spc="-220" dirty="0">
                <a:latin typeface="Arial Nova" panose="020B0504020202020204" pitchFamily="34" charset="0"/>
                <a:cs typeface="Verdana"/>
              </a:rPr>
              <a:t>s</a:t>
            </a:r>
            <a:r>
              <a:rPr sz="2000" b="1" i="1" spc="-150" dirty="0">
                <a:latin typeface="Arial Nova" panose="020B0504020202020204" pitchFamily="34" charset="0"/>
                <a:cs typeface="Verdana"/>
              </a:rPr>
              <a:t>t</a:t>
            </a:r>
            <a:r>
              <a:rPr sz="2000" b="1" i="1" spc="70" dirty="0">
                <a:latin typeface="Arial Nova" panose="020B0504020202020204" pitchFamily="34" charset="0"/>
                <a:cs typeface="Verdana"/>
              </a:rPr>
              <a:t>anci</a:t>
            </a:r>
            <a:r>
              <a:rPr sz="2000" b="1" i="1" spc="90" dirty="0">
                <a:latin typeface="Arial Nova" panose="020B0504020202020204" pitchFamily="34" charset="0"/>
                <a:cs typeface="Verdana"/>
              </a:rPr>
              <a:t>a</a:t>
            </a:r>
            <a:r>
              <a:rPr sz="2000" b="1" i="1" spc="-185" dirty="0">
                <a:latin typeface="Arial Nova" panose="020B0504020202020204" pitchFamily="34" charset="0"/>
                <a:cs typeface="Verdana"/>
              </a:rPr>
              <a:t> </a:t>
            </a:r>
            <a:r>
              <a:rPr sz="2000" b="1" i="1" spc="114" dirty="0">
                <a:latin typeface="Arial Nova" panose="020B0504020202020204" pitchFamily="34" charset="0"/>
                <a:cs typeface="Verdana"/>
              </a:rPr>
              <a:t>de</a:t>
            </a:r>
            <a:r>
              <a:rPr sz="2000" b="1" i="1" spc="-150" dirty="0">
                <a:latin typeface="Arial Nova" panose="020B0504020202020204" pitchFamily="34" charset="0"/>
                <a:cs typeface="Verdana"/>
              </a:rPr>
              <a:t> </a:t>
            </a:r>
            <a:r>
              <a:rPr sz="2000" b="1" i="1" spc="110" dirty="0">
                <a:latin typeface="Arial Nova" panose="020B0504020202020204" pitchFamily="34" charset="0"/>
                <a:cs typeface="Verdana"/>
              </a:rPr>
              <a:t>caída</a:t>
            </a:r>
            <a:r>
              <a:rPr sz="2000" b="1" i="1" spc="-170" dirty="0">
                <a:latin typeface="Arial Nova" panose="020B0504020202020204" pitchFamily="34" charset="0"/>
                <a:cs typeface="Verdana"/>
              </a:rPr>
              <a:t> </a:t>
            </a:r>
            <a:r>
              <a:rPr sz="2000" b="1" i="1" spc="-145" dirty="0">
                <a:latin typeface="Arial Nova" panose="020B0504020202020204" pitchFamily="34" charset="0"/>
                <a:cs typeface="Verdana"/>
              </a:rPr>
              <a:t>l</a:t>
            </a:r>
            <a:r>
              <a:rPr sz="2000" b="1" i="1" spc="-100" dirty="0">
                <a:latin typeface="Arial Nova" panose="020B0504020202020204" pitchFamily="34" charset="0"/>
                <a:cs typeface="Verdana"/>
              </a:rPr>
              <a:t>ibr</a:t>
            </a:r>
            <a:r>
              <a:rPr sz="2000" b="1" i="1" spc="-35" dirty="0">
                <a:latin typeface="Arial Nova" panose="020B0504020202020204" pitchFamily="34" charset="0"/>
                <a:cs typeface="Verdana"/>
              </a:rPr>
              <a:t>e.</a:t>
            </a:r>
            <a:endParaRPr sz="2000" b="1" i="1" dirty="0">
              <a:latin typeface="Arial Nova" panose="020B0504020202020204" pitchFamily="34" charset="0"/>
              <a:cs typeface="Verdana"/>
            </a:endParaRPr>
          </a:p>
        </p:txBody>
      </p:sp>
      <p:pic>
        <p:nvPicPr>
          <p:cNvPr id="7" name="Picture 70978">
            <a:extLst>
              <a:ext uri="{FF2B5EF4-FFF2-40B4-BE49-F238E27FC236}">
                <a16:creationId xmlns:a16="http://schemas.microsoft.com/office/drawing/2014/main" id="{E73E3A23-066B-30D2-7835-CFFCC7BEADB0}"/>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9;p72">
            <a:extLst>
              <a:ext uri="{FF2B5EF4-FFF2-40B4-BE49-F238E27FC236}">
                <a16:creationId xmlns:a16="http://schemas.microsoft.com/office/drawing/2014/main" id="{9D8D6936-9B31-89E6-B72E-16DA531E84E0}"/>
              </a:ext>
            </a:extLst>
          </p:cNvPr>
          <p:cNvSpPr txBox="1"/>
          <p:nvPr/>
        </p:nvSpPr>
        <p:spPr>
          <a:xfrm>
            <a:off x="750497" y="2035824"/>
            <a:ext cx="4392613"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70C0"/>
              </a:buClr>
              <a:buSzPts val="4000"/>
              <a:buFont typeface="Arial"/>
              <a:buNone/>
            </a:pPr>
            <a:r>
              <a:rPr lang="es-CL" sz="2400" b="1" u="sng" dirty="0">
                <a:latin typeface="Arial Nova" panose="020B0504020202020204" pitchFamily="34" charset="0"/>
                <a:ea typeface="Montserrat ExtraBold"/>
                <a:cs typeface="Montserrat ExtraBold"/>
                <a:sym typeface="Montserrat ExtraBold"/>
              </a:rPr>
              <a:t>LÍNEAS DE VIDA </a:t>
            </a:r>
            <a:endParaRPr sz="2400" b="1" i="0" u="sng" strike="noStrike" cap="none" dirty="0">
              <a:latin typeface="Arial Nova" panose="020B0504020202020204" pitchFamily="34" charset="0"/>
              <a:ea typeface="Montserrat ExtraBold"/>
              <a:cs typeface="Montserrat ExtraBold"/>
              <a:sym typeface="Montserrat ExtraBold"/>
            </a:endParaRPr>
          </a:p>
        </p:txBody>
      </p:sp>
      <p:sp>
        <p:nvSpPr>
          <p:cNvPr id="3" name="Google Shape;730;p72">
            <a:extLst>
              <a:ext uri="{FF2B5EF4-FFF2-40B4-BE49-F238E27FC236}">
                <a16:creationId xmlns:a16="http://schemas.microsoft.com/office/drawing/2014/main" id="{5E964C4A-C05E-DC4F-5D34-67AFBE7D75D2}"/>
              </a:ext>
            </a:extLst>
          </p:cNvPr>
          <p:cNvSpPr txBox="1"/>
          <p:nvPr/>
        </p:nvSpPr>
        <p:spPr>
          <a:xfrm>
            <a:off x="483741" y="3108441"/>
            <a:ext cx="3978524"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Es una cuerda que forma parte de un sistema de detención de caídas que en conjunto con el arnés de seguridad y otros accesorios le ofrece una protección continua contra caídas de alturas. </a:t>
            </a:r>
            <a:endParaRPr sz="2400" dirty="0">
              <a:latin typeface="Arial Nova" panose="020B0504020202020204" pitchFamily="34" charset="0"/>
            </a:endParaRPr>
          </a:p>
        </p:txBody>
      </p:sp>
      <p:pic>
        <p:nvPicPr>
          <p:cNvPr id="4" name="Google Shape;731;p72">
            <a:extLst>
              <a:ext uri="{FF2B5EF4-FFF2-40B4-BE49-F238E27FC236}">
                <a16:creationId xmlns:a16="http://schemas.microsoft.com/office/drawing/2014/main" id="{2480BCBE-8E59-A893-36D7-ADEFC0799D40}"/>
              </a:ext>
            </a:extLst>
          </p:cNvPr>
          <p:cNvPicPr preferRelativeResize="0"/>
          <p:nvPr/>
        </p:nvPicPr>
        <p:blipFill rotWithShape="1">
          <a:blip r:embed="rId2">
            <a:alphaModFix/>
          </a:blip>
          <a:srcRect/>
          <a:stretch/>
        </p:blipFill>
        <p:spPr>
          <a:xfrm>
            <a:off x="5693328" y="1598940"/>
            <a:ext cx="5507631" cy="3297021"/>
          </a:xfrm>
          <a:prstGeom prst="rect">
            <a:avLst/>
          </a:prstGeom>
          <a:ln>
            <a:noFill/>
          </a:ln>
          <a:effectLst>
            <a:softEdge rad="112500"/>
          </a:effectLst>
        </p:spPr>
      </p:pic>
      <p:sp>
        <p:nvSpPr>
          <p:cNvPr id="5" name="Google Shape;732;p72">
            <a:extLst>
              <a:ext uri="{FF2B5EF4-FFF2-40B4-BE49-F238E27FC236}">
                <a16:creationId xmlns:a16="http://schemas.microsoft.com/office/drawing/2014/main" id="{04934D01-C95F-28ED-5B0F-7D5761CF06F8}"/>
              </a:ext>
            </a:extLst>
          </p:cNvPr>
          <p:cNvSpPr txBox="1"/>
          <p:nvPr/>
        </p:nvSpPr>
        <p:spPr>
          <a:xfrm>
            <a:off x="5693328" y="4955101"/>
            <a:ext cx="6131808"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Existen dos tipos de líneas de vida: </a:t>
            </a:r>
            <a:endParaRPr sz="2400" dirty="0">
              <a:latin typeface="Arial Nova" panose="020B0504020202020204" pitchFamily="34" charset="0"/>
            </a:endParaRPr>
          </a:p>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1.- Horizontales </a:t>
            </a:r>
            <a:endParaRPr sz="2400" dirty="0">
              <a:latin typeface="Arial Nova" panose="020B0504020202020204" pitchFamily="34" charset="0"/>
            </a:endParaRPr>
          </a:p>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2.- Verticales</a:t>
            </a:r>
            <a:endParaRPr sz="2400" dirty="0">
              <a:latin typeface="Arial Nova" panose="020B0504020202020204" pitchFamily="34" charset="0"/>
            </a:endParaRPr>
          </a:p>
        </p:txBody>
      </p:sp>
      <p:pic>
        <p:nvPicPr>
          <p:cNvPr id="8" name="Picture 70978">
            <a:extLst>
              <a:ext uri="{FF2B5EF4-FFF2-40B4-BE49-F238E27FC236}">
                <a16:creationId xmlns:a16="http://schemas.microsoft.com/office/drawing/2014/main" id="{89713B01-908E-9871-5440-64CC50400763}"/>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600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8;p73">
            <a:extLst>
              <a:ext uri="{FF2B5EF4-FFF2-40B4-BE49-F238E27FC236}">
                <a16:creationId xmlns:a16="http://schemas.microsoft.com/office/drawing/2014/main" id="{A649ACF6-957B-FF32-34F5-CDCE073EB673}"/>
              </a:ext>
            </a:extLst>
          </p:cNvPr>
          <p:cNvSpPr txBox="1"/>
          <p:nvPr/>
        </p:nvSpPr>
        <p:spPr>
          <a:xfrm>
            <a:off x="0" y="2206780"/>
            <a:ext cx="42546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000"/>
              <a:buFont typeface="Arial"/>
              <a:buNone/>
            </a:pPr>
            <a:r>
              <a:rPr lang="es-CL" sz="2800" b="1" i="0" strike="noStrike" cap="none" dirty="0">
                <a:latin typeface="Arial Nova" panose="020B0504020202020204" pitchFamily="34" charset="0"/>
                <a:ea typeface="Arial"/>
                <a:cs typeface="Arial"/>
                <a:sym typeface="Arial"/>
              </a:rPr>
              <a:t>LÍNEA DE VIDA HORIZONTAL</a:t>
            </a:r>
            <a:endParaRPr sz="2800" b="0" i="0" strike="noStrike" cap="none" dirty="0">
              <a:latin typeface="Arial Nova" panose="020B0504020202020204" pitchFamily="34" charset="0"/>
              <a:ea typeface="Montserrat Medium"/>
              <a:cs typeface="Montserrat Medium"/>
              <a:sym typeface="Montserrat Medium"/>
            </a:endParaRPr>
          </a:p>
        </p:txBody>
      </p:sp>
      <p:pic>
        <p:nvPicPr>
          <p:cNvPr id="3" name="Google Shape;739;p73">
            <a:extLst>
              <a:ext uri="{FF2B5EF4-FFF2-40B4-BE49-F238E27FC236}">
                <a16:creationId xmlns:a16="http://schemas.microsoft.com/office/drawing/2014/main" id="{D0DC7609-F036-F760-2484-3164A815F79F}"/>
              </a:ext>
            </a:extLst>
          </p:cNvPr>
          <p:cNvPicPr preferRelativeResize="0"/>
          <p:nvPr/>
        </p:nvPicPr>
        <p:blipFill rotWithShape="1">
          <a:blip r:embed="rId2">
            <a:alphaModFix/>
          </a:blip>
          <a:srcRect/>
          <a:stretch/>
        </p:blipFill>
        <p:spPr>
          <a:xfrm>
            <a:off x="5310465" y="3912270"/>
            <a:ext cx="3395662" cy="2771775"/>
          </a:xfrm>
          <a:prstGeom prst="rect">
            <a:avLst/>
          </a:prstGeom>
          <a:ln>
            <a:noFill/>
          </a:ln>
          <a:effectLst>
            <a:softEdge rad="112500"/>
          </a:effectLst>
        </p:spPr>
      </p:pic>
      <p:sp>
        <p:nvSpPr>
          <p:cNvPr id="4" name="Google Shape;740;p73">
            <a:extLst>
              <a:ext uri="{FF2B5EF4-FFF2-40B4-BE49-F238E27FC236}">
                <a16:creationId xmlns:a16="http://schemas.microsoft.com/office/drawing/2014/main" id="{1C8F71D5-1EB6-09E7-D55D-E6AAF6466F8B}"/>
              </a:ext>
            </a:extLst>
          </p:cNvPr>
          <p:cNvSpPr txBox="1"/>
          <p:nvPr/>
        </p:nvSpPr>
        <p:spPr>
          <a:xfrm>
            <a:off x="260443" y="4821125"/>
            <a:ext cx="43320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000"/>
              <a:buFont typeface="Arial"/>
              <a:buNone/>
            </a:pPr>
            <a:r>
              <a:rPr lang="es-CL" sz="2800" b="1" i="0" strike="noStrike" cap="none" dirty="0">
                <a:latin typeface="Arial Nova" panose="020B0504020202020204" pitchFamily="34" charset="0"/>
                <a:ea typeface="Arial"/>
                <a:cs typeface="Arial"/>
                <a:sym typeface="Arial"/>
              </a:rPr>
              <a:t>LÍNEA DE VIDA VERTICAL</a:t>
            </a:r>
            <a:endParaRPr sz="2800" b="0" i="0" strike="noStrike" cap="none" dirty="0">
              <a:latin typeface="Arial Nova" panose="020B0504020202020204" pitchFamily="34" charset="0"/>
              <a:ea typeface="Montserrat Medium"/>
              <a:cs typeface="Montserrat Medium"/>
              <a:sym typeface="Montserrat Medium"/>
            </a:endParaRPr>
          </a:p>
        </p:txBody>
      </p:sp>
      <p:pic>
        <p:nvPicPr>
          <p:cNvPr id="5" name="Google Shape;742;p73">
            <a:extLst>
              <a:ext uri="{FF2B5EF4-FFF2-40B4-BE49-F238E27FC236}">
                <a16:creationId xmlns:a16="http://schemas.microsoft.com/office/drawing/2014/main" id="{E6123C94-2F10-71DC-CB4F-9B3E71BFA6CC}"/>
              </a:ext>
            </a:extLst>
          </p:cNvPr>
          <p:cNvPicPr preferRelativeResize="0"/>
          <p:nvPr/>
        </p:nvPicPr>
        <p:blipFill rotWithShape="1">
          <a:blip r:embed="rId3">
            <a:alphaModFix/>
          </a:blip>
          <a:srcRect/>
          <a:stretch/>
        </p:blipFill>
        <p:spPr>
          <a:xfrm>
            <a:off x="5086559" y="1536601"/>
            <a:ext cx="3843474" cy="2294427"/>
          </a:xfrm>
          <a:prstGeom prst="rect">
            <a:avLst/>
          </a:prstGeom>
          <a:ln>
            <a:noFill/>
          </a:ln>
          <a:effectLst>
            <a:softEdge rad="112500"/>
          </a:effectLst>
        </p:spPr>
      </p:pic>
      <p:pic>
        <p:nvPicPr>
          <p:cNvPr id="6" name="Picture 70978">
            <a:extLst>
              <a:ext uri="{FF2B5EF4-FFF2-40B4-BE49-F238E27FC236}">
                <a16:creationId xmlns:a16="http://schemas.microsoft.com/office/drawing/2014/main" id="{001B144D-131F-DC1C-9241-B6B0340DEC62}"/>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744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47;g25c34fbf084_2_21">
            <a:extLst>
              <a:ext uri="{FF2B5EF4-FFF2-40B4-BE49-F238E27FC236}">
                <a16:creationId xmlns:a16="http://schemas.microsoft.com/office/drawing/2014/main" id="{85CEA4C7-EC2C-F347-1CB9-9AFEB8646415}"/>
              </a:ext>
            </a:extLst>
          </p:cNvPr>
          <p:cNvPicPr preferRelativeResize="0"/>
          <p:nvPr/>
        </p:nvPicPr>
        <p:blipFill rotWithShape="1">
          <a:blip r:embed="rId2">
            <a:alphaModFix/>
          </a:blip>
          <a:srcRect l="11305" t="62692" r="9637" b="8000"/>
          <a:stretch/>
        </p:blipFill>
        <p:spPr>
          <a:xfrm>
            <a:off x="327600" y="3721297"/>
            <a:ext cx="5768400" cy="3009224"/>
          </a:xfrm>
          <a:prstGeom prst="rect">
            <a:avLst/>
          </a:prstGeom>
          <a:noFill/>
          <a:ln>
            <a:noFill/>
          </a:ln>
        </p:spPr>
      </p:pic>
      <p:pic>
        <p:nvPicPr>
          <p:cNvPr id="3" name="Google Shape;748;g25c34fbf084_2_21">
            <a:extLst>
              <a:ext uri="{FF2B5EF4-FFF2-40B4-BE49-F238E27FC236}">
                <a16:creationId xmlns:a16="http://schemas.microsoft.com/office/drawing/2014/main" id="{42105ECE-18EC-15FA-EDF1-F4FE3089B9E0}"/>
              </a:ext>
            </a:extLst>
          </p:cNvPr>
          <p:cNvPicPr preferRelativeResize="0"/>
          <p:nvPr/>
        </p:nvPicPr>
        <p:blipFill rotWithShape="1">
          <a:blip r:embed="rId3">
            <a:alphaModFix/>
          </a:blip>
          <a:srcRect l="6157" t="14553" r="6122" b="9843"/>
          <a:stretch/>
        </p:blipFill>
        <p:spPr>
          <a:xfrm>
            <a:off x="6378758" y="3380730"/>
            <a:ext cx="5213768" cy="3384376"/>
          </a:xfrm>
          <a:prstGeom prst="rect">
            <a:avLst/>
          </a:prstGeom>
          <a:noFill/>
          <a:ln>
            <a:noFill/>
          </a:ln>
        </p:spPr>
      </p:pic>
      <p:sp>
        <p:nvSpPr>
          <p:cNvPr id="4" name="Google Shape;749;g25c34fbf084_2_21">
            <a:extLst>
              <a:ext uri="{FF2B5EF4-FFF2-40B4-BE49-F238E27FC236}">
                <a16:creationId xmlns:a16="http://schemas.microsoft.com/office/drawing/2014/main" id="{F05B3A02-D928-9276-7884-FC58FFD335CA}"/>
              </a:ext>
            </a:extLst>
          </p:cNvPr>
          <p:cNvSpPr txBox="1"/>
          <p:nvPr/>
        </p:nvSpPr>
        <p:spPr>
          <a:xfrm>
            <a:off x="3078809" y="1853545"/>
            <a:ext cx="57684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Arial"/>
              <a:buNone/>
            </a:pPr>
            <a:r>
              <a:rPr lang="es-CL" sz="2800" b="1" i="0" u="none" strike="noStrike" cap="none" dirty="0">
                <a:latin typeface="Arial Nova" panose="020B0504020202020204" pitchFamily="34" charset="0"/>
                <a:ea typeface="Montserrat ExtraBold"/>
                <a:cs typeface="Montserrat ExtraBold"/>
                <a:sym typeface="Montserrat ExtraBold"/>
              </a:rPr>
              <a:t>LÍNEAS DE VIDA : HORIZONTAL - VERTICAL </a:t>
            </a:r>
            <a:endParaRPr sz="2800" b="1" i="0" u="none" strike="noStrike" cap="none" dirty="0">
              <a:latin typeface="Arial Nova" panose="020B0504020202020204" pitchFamily="34" charset="0"/>
              <a:ea typeface="Montserrat ExtraBold"/>
              <a:cs typeface="Montserrat ExtraBold"/>
              <a:sym typeface="Montserrat ExtraBold"/>
            </a:endParaRPr>
          </a:p>
        </p:txBody>
      </p:sp>
    </p:spTree>
    <p:extLst>
      <p:ext uri="{BB962C8B-B14F-4D97-AF65-F5344CB8AC3E}">
        <p14:creationId xmlns:p14="http://schemas.microsoft.com/office/powerpoint/2010/main" val="185792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2;p75">
            <a:extLst>
              <a:ext uri="{FF2B5EF4-FFF2-40B4-BE49-F238E27FC236}">
                <a16:creationId xmlns:a16="http://schemas.microsoft.com/office/drawing/2014/main" id="{14CE5797-9D8D-C9CA-5837-6398C3731498}"/>
              </a:ext>
            </a:extLst>
          </p:cNvPr>
          <p:cNvSpPr txBox="1"/>
          <p:nvPr/>
        </p:nvSpPr>
        <p:spPr>
          <a:xfrm>
            <a:off x="560212" y="1826703"/>
            <a:ext cx="439261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CONECTOR </a:t>
            </a:r>
            <a:endParaRPr sz="2800" b="1" i="0" strike="noStrike" cap="none" dirty="0">
              <a:latin typeface="Arial Nova" panose="020B0504020202020204" pitchFamily="34" charset="0"/>
              <a:ea typeface="Montserrat ExtraBold"/>
              <a:cs typeface="Montserrat ExtraBold"/>
              <a:sym typeface="Montserrat ExtraBold"/>
            </a:endParaRPr>
          </a:p>
        </p:txBody>
      </p:sp>
      <p:sp>
        <p:nvSpPr>
          <p:cNvPr id="3" name="Google Shape;763;p75">
            <a:extLst>
              <a:ext uri="{FF2B5EF4-FFF2-40B4-BE49-F238E27FC236}">
                <a16:creationId xmlns:a16="http://schemas.microsoft.com/office/drawing/2014/main" id="{90C2C4EF-F1E7-0358-6AF7-4DAC28F42082}"/>
              </a:ext>
            </a:extLst>
          </p:cNvPr>
          <p:cNvSpPr txBox="1"/>
          <p:nvPr/>
        </p:nvSpPr>
        <p:spPr>
          <a:xfrm>
            <a:off x="170683" y="2523697"/>
            <a:ext cx="5171669"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Es un componente o elemento que se usa para juntar las partes de un sistema o componentes dentro de un sistema. También se le llama a veces ferretería. Los conectores vienen en muchas formas, tamaños y diseños. </a:t>
            </a:r>
            <a:endParaRPr sz="2400" dirty="0">
              <a:latin typeface="Arial Nova" panose="020B0504020202020204" pitchFamily="34" charset="0"/>
            </a:endParaRPr>
          </a:p>
        </p:txBody>
      </p:sp>
      <p:pic>
        <p:nvPicPr>
          <p:cNvPr id="4" name="Google Shape;764;p75" descr="Conectores">
            <a:extLst>
              <a:ext uri="{FF2B5EF4-FFF2-40B4-BE49-F238E27FC236}">
                <a16:creationId xmlns:a16="http://schemas.microsoft.com/office/drawing/2014/main" id="{7DAD3663-23E9-FFA8-DD1F-56A6EA6C5DDC}"/>
              </a:ext>
            </a:extLst>
          </p:cNvPr>
          <p:cNvPicPr preferRelativeResize="0"/>
          <p:nvPr/>
        </p:nvPicPr>
        <p:blipFill rotWithShape="1">
          <a:blip r:embed="rId2">
            <a:alphaModFix/>
          </a:blip>
          <a:srcRect/>
          <a:stretch/>
        </p:blipFill>
        <p:spPr>
          <a:xfrm>
            <a:off x="5760202" y="1643061"/>
            <a:ext cx="5546250" cy="232725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5" name="Google Shape;765;p75" descr="Carabiners">
            <a:extLst>
              <a:ext uri="{FF2B5EF4-FFF2-40B4-BE49-F238E27FC236}">
                <a16:creationId xmlns:a16="http://schemas.microsoft.com/office/drawing/2014/main" id="{995A886A-BDBE-FB3D-1409-A7A9CD3B53E5}"/>
              </a:ext>
            </a:extLst>
          </p:cNvPr>
          <p:cNvPicPr preferRelativeResize="0"/>
          <p:nvPr/>
        </p:nvPicPr>
        <p:blipFill rotWithShape="1">
          <a:blip r:embed="rId3">
            <a:alphaModFix/>
          </a:blip>
          <a:srcRect/>
          <a:stretch/>
        </p:blipFill>
        <p:spPr>
          <a:xfrm>
            <a:off x="5895697" y="4201412"/>
            <a:ext cx="5410755" cy="2446773"/>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extLst>
      <p:ext uri="{BB962C8B-B14F-4D97-AF65-F5344CB8AC3E}">
        <p14:creationId xmlns:p14="http://schemas.microsoft.com/office/powerpoint/2010/main" val="404782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71;g25c34fbf084_2_30">
            <a:extLst>
              <a:ext uri="{FF2B5EF4-FFF2-40B4-BE49-F238E27FC236}">
                <a16:creationId xmlns:a16="http://schemas.microsoft.com/office/drawing/2014/main" id="{E31F9232-467B-886F-A6D6-0051B93373BE}"/>
              </a:ext>
            </a:extLst>
          </p:cNvPr>
          <p:cNvSpPr txBox="1"/>
          <p:nvPr/>
        </p:nvSpPr>
        <p:spPr>
          <a:xfrm>
            <a:off x="561313" y="2244277"/>
            <a:ext cx="4937700"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FFFFFF"/>
              </a:buClr>
              <a:buSzPts val="1800"/>
              <a:buFont typeface="Arial"/>
              <a:buNone/>
            </a:pPr>
            <a:r>
              <a:rPr lang="es-CL" sz="2400" b="1" i="0" u="none" strike="noStrike" cap="none" dirty="0">
                <a:latin typeface="Arial Nova" panose="020B0504020202020204" pitchFamily="34" charset="0"/>
                <a:ea typeface="Montserrat Medium"/>
                <a:cs typeface="Montserrat Medium"/>
                <a:sym typeface="Montserrat Medium"/>
              </a:rPr>
              <a:t>MOSQUETONES</a:t>
            </a:r>
          </a:p>
          <a:p>
            <a:pPr marL="0" marR="0" lvl="0" indent="0" algn="just" rtl="0">
              <a:spcBef>
                <a:spcPts val="0"/>
              </a:spcBef>
              <a:spcAft>
                <a:spcPts val="0"/>
              </a:spcAft>
              <a:buClr>
                <a:srgbClr val="FFFFFF"/>
              </a:buClr>
              <a:buSzPts val="1800"/>
              <a:buFont typeface="Arial"/>
              <a:buNone/>
            </a:pPr>
            <a:endParaRPr sz="2400" dirty="0">
              <a:latin typeface="Arial Nova" panose="020B0504020202020204" pitchFamily="34" charset="0"/>
            </a:endParaRPr>
          </a:p>
          <a:p>
            <a:pPr marL="0" marR="0" lvl="0" indent="0" algn="just" rtl="0">
              <a:spcBef>
                <a:spcPts val="0"/>
              </a:spcBef>
              <a:spcAft>
                <a:spcPts val="0"/>
              </a:spcAft>
              <a:buClr>
                <a:srgbClr val="FFFFFF"/>
              </a:buClr>
              <a:buSzPts val="1800"/>
              <a:buFont typeface="Arial"/>
              <a:buNone/>
            </a:pPr>
            <a:r>
              <a:rPr lang="es-CL" sz="2400" b="0" i="0" u="none" strike="noStrike" cap="none" dirty="0">
                <a:latin typeface="Arial Nova" panose="020B0504020202020204" pitchFamily="34" charset="0"/>
                <a:ea typeface="Montserrat Medium"/>
                <a:cs typeface="Montserrat Medium"/>
                <a:sym typeface="Montserrat Medium"/>
              </a:rPr>
              <a:t>Conector compuesto de un cuerpo en forma de gancho con una abertura normalmente cerrada o un dispositivo similar que puede abrirse para permitir que el gancho reciba un objeto y que cuando se suelta se cierra automáticamente para retenerlo.</a:t>
            </a:r>
            <a:endParaRPr sz="2400" dirty="0">
              <a:latin typeface="Arial Nova" panose="020B0504020202020204" pitchFamily="34" charset="0"/>
            </a:endParaRPr>
          </a:p>
        </p:txBody>
      </p:sp>
      <p:pic>
        <p:nvPicPr>
          <p:cNvPr id="3" name="Google Shape;772;g25c34fbf084_2_30">
            <a:extLst>
              <a:ext uri="{FF2B5EF4-FFF2-40B4-BE49-F238E27FC236}">
                <a16:creationId xmlns:a16="http://schemas.microsoft.com/office/drawing/2014/main" id="{4D97C86F-2AC2-CC0C-113D-15E87D220EBF}"/>
              </a:ext>
            </a:extLst>
          </p:cNvPr>
          <p:cNvPicPr preferRelativeResize="0"/>
          <p:nvPr/>
        </p:nvPicPr>
        <p:blipFill rotWithShape="1">
          <a:blip r:embed="rId2">
            <a:alphaModFix/>
          </a:blip>
          <a:srcRect/>
          <a:stretch/>
        </p:blipFill>
        <p:spPr>
          <a:xfrm>
            <a:off x="5918065" y="3913341"/>
            <a:ext cx="4286250" cy="2724150"/>
          </a:xfrm>
          <a:prstGeom prst="rect">
            <a:avLst/>
          </a:prstGeom>
          <a:noFill/>
          <a:ln>
            <a:noFill/>
          </a:ln>
        </p:spPr>
      </p:pic>
      <p:pic>
        <p:nvPicPr>
          <p:cNvPr id="4" name="Google Shape;773;g25c34fbf084_2_30">
            <a:extLst>
              <a:ext uri="{FF2B5EF4-FFF2-40B4-BE49-F238E27FC236}">
                <a16:creationId xmlns:a16="http://schemas.microsoft.com/office/drawing/2014/main" id="{8B3410E4-8B71-68C5-AADB-A24B618CF1C2}"/>
              </a:ext>
            </a:extLst>
          </p:cNvPr>
          <p:cNvPicPr preferRelativeResize="0"/>
          <p:nvPr/>
        </p:nvPicPr>
        <p:blipFill rotWithShape="1">
          <a:blip r:embed="rId3">
            <a:alphaModFix/>
          </a:blip>
          <a:srcRect/>
          <a:stretch/>
        </p:blipFill>
        <p:spPr>
          <a:xfrm>
            <a:off x="7148501" y="2027579"/>
            <a:ext cx="1825378" cy="1825378"/>
          </a:xfrm>
          <a:prstGeom prst="rect">
            <a:avLst/>
          </a:prstGeom>
          <a:noFill/>
          <a:ln>
            <a:noFill/>
          </a:ln>
        </p:spPr>
      </p:pic>
      <p:pic>
        <p:nvPicPr>
          <p:cNvPr id="5" name="Picture 70978">
            <a:extLst>
              <a:ext uri="{FF2B5EF4-FFF2-40B4-BE49-F238E27FC236}">
                <a16:creationId xmlns:a16="http://schemas.microsoft.com/office/drawing/2014/main" id="{CF4BC3F6-CB68-A022-19E6-BE69F67F8F69}"/>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4541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78;p76">
            <a:extLst>
              <a:ext uri="{FF2B5EF4-FFF2-40B4-BE49-F238E27FC236}">
                <a16:creationId xmlns:a16="http://schemas.microsoft.com/office/drawing/2014/main" id="{8F89B5CD-9EAB-3A76-E6FC-75CE6A690597}"/>
              </a:ext>
            </a:extLst>
          </p:cNvPr>
          <p:cNvSpPr txBox="1"/>
          <p:nvPr/>
        </p:nvSpPr>
        <p:spPr>
          <a:xfrm>
            <a:off x="924273" y="2267023"/>
            <a:ext cx="1121166"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8000"/>
              <a:buFont typeface="Arial"/>
              <a:buNone/>
            </a:pPr>
            <a:r>
              <a:rPr lang="es-CL" sz="4000" b="1" i="0" u="none" strike="noStrike" cap="none" dirty="0">
                <a:latin typeface="Montserrat ExtraBold"/>
                <a:ea typeface="Montserrat ExtraBold"/>
                <a:cs typeface="Montserrat ExtraBold"/>
                <a:sym typeface="Montserrat ExtraBold"/>
              </a:rPr>
              <a:t>N</a:t>
            </a:r>
            <a:endParaRPr sz="4000" dirty="0"/>
          </a:p>
          <a:p>
            <a:pPr marL="0" marR="0" lvl="0" indent="0" algn="ctr" rtl="0">
              <a:lnSpc>
                <a:spcPct val="100000"/>
              </a:lnSpc>
              <a:spcBef>
                <a:spcPts val="0"/>
              </a:spcBef>
              <a:spcAft>
                <a:spcPts val="0"/>
              </a:spcAft>
              <a:buClr>
                <a:srgbClr val="FF0000"/>
              </a:buClr>
              <a:buSzPts val="8000"/>
              <a:buFont typeface="Arial"/>
              <a:buNone/>
            </a:pPr>
            <a:r>
              <a:rPr lang="es-CL" sz="4000" b="1" i="0" u="none" strike="noStrike" cap="none" dirty="0">
                <a:latin typeface="Montserrat ExtraBold"/>
                <a:ea typeface="Montserrat ExtraBold"/>
                <a:cs typeface="Montserrat ExtraBold"/>
                <a:sym typeface="Montserrat ExtraBold"/>
              </a:rPr>
              <a:t>U</a:t>
            </a:r>
            <a:endParaRPr sz="4000" dirty="0"/>
          </a:p>
          <a:p>
            <a:pPr marL="0" marR="0" lvl="0" indent="0" algn="ctr" rtl="0">
              <a:lnSpc>
                <a:spcPct val="100000"/>
              </a:lnSpc>
              <a:spcBef>
                <a:spcPts val="0"/>
              </a:spcBef>
              <a:spcAft>
                <a:spcPts val="0"/>
              </a:spcAft>
              <a:buClr>
                <a:srgbClr val="FF0000"/>
              </a:buClr>
              <a:buSzPts val="8000"/>
              <a:buFont typeface="Arial"/>
              <a:buNone/>
            </a:pPr>
            <a:r>
              <a:rPr lang="es-CL" sz="4000" b="1" i="0" u="none" strike="noStrike" cap="none" dirty="0">
                <a:latin typeface="Montserrat ExtraBold"/>
                <a:ea typeface="Montserrat ExtraBold"/>
                <a:cs typeface="Montserrat ExtraBold"/>
                <a:sym typeface="Montserrat ExtraBold"/>
              </a:rPr>
              <a:t>N</a:t>
            </a:r>
            <a:endParaRPr sz="4000" dirty="0"/>
          </a:p>
          <a:p>
            <a:pPr marL="0" marR="0" lvl="0" indent="0" algn="ctr" rtl="0">
              <a:lnSpc>
                <a:spcPct val="100000"/>
              </a:lnSpc>
              <a:spcBef>
                <a:spcPts val="0"/>
              </a:spcBef>
              <a:spcAft>
                <a:spcPts val="0"/>
              </a:spcAft>
              <a:buClr>
                <a:srgbClr val="FF0000"/>
              </a:buClr>
              <a:buSzPts val="8000"/>
              <a:buFont typeface="Arial"/>
              <a:buNone/>
            </a:pPr>
            <a:r>
              <a:rPr lang="es-CL" sz="4000" b="1" i="0" u="none" strike="noStrike" cap="none" dirty="0">
                <a:latin typeface="Montserrat ExtraBold"/>
                <a:ea typeface="Montserrat ExtraBold"/>
                <a:cs typeface="Montserrat ExtraBold"/>
                <a:sym typeface="Montserrat ExtraBold"/>
              </a:rPr>
              <a:t>C</a:t>
            </a:r>
            <a:endParaRPr sz="4000" dirty="0"/>
          </a:p>
          <a:p>
            <a:pPr marL="0" marR="0" lvl="0" indent="0" algn="ctr" rtl="0">
              <a:lnSpc>
                <a:spcPct val="100000"/>
              </a:lnSpc>
              <a:spcBef>
                <a:spcPts val="0"/>
              </a:spcBef>
              <a:spcAft>
                <a:spcPts val="0"/>
              </a:spcAft>
              <a:buClr>
                <a:srgbClr val="FF0000"/>
              </a:buClr>
              <a:buSzPts val="8000"/>
              <a:buFont typeface="Arial"/>
              <a:buNone/>
            </a:pPr>
            <a:r>
              <a:rPr lang="es-CL" sz="4000" b="1" i="0" u="none" strike="noStrike" cap="none" dirty="0">
                <a:latin typeface="Montserrat ExtraBold"/>
                <a:ea typeface="Montserrat ExtraBold"/>
                <a:cs typeface="Montserrat ExtraBold"/>
                <a:sym typeface="Montserrat ExtraBold"/>
              </a:rPr>
              <a:t>A</a:t>
            </a:r>
            <a:r>
              <a:rPr lang="es-CL" b="1" i="0" u="none" strike="noStrike" cap="none" dirty="0">
                <a:latin typeface="Montserrat ExtraBold"/>
                <a:ea typeface="Montserrat ExtraBold"/>
                <a:cs typeface="Montserrat ExtraBold"/>
                <a:sym typeface="Montserrat ExtraBold"/>
              </a:rPr>
              <a:t> </a:t>
            </a:r>
            <a:endParaRPr sz="1050" b="1" i="0" u="none" strike="noStrike" cap="none" dirty="0">
              <a:latin typeface="Montserrat ExtraBold"/>
              <a:ea typeface="Montserrat ExtraBold"/>
              <a:cs typeface="Montserrat ExtraBold"/>
              <a:sym typeface="Montserrat ExtraBold"/>
            </a:endParaRPr>
          </a:p>
        </p:txBody>
      </p:sp>
      <p:pic>
        <p:nvPicPr>
          <p:cNvPr id="3" name="Google Shape;779;p76">
            <a:extLst>
              <a:ext uri="{FF2B5EF4-FFF2-40B4-BE49-F238E27FC236}">
                <a16:creationId xmlns:a16="http://schemas.microsoft.com/office/drawing/2014/main" id="{CF7B8030-455A-2C3C-F8B1-B1336FB52145}"/>
              </a:ext>
            </a:extLst>
          </p:cNvPr>
          <p:cNvPicPr preferRelativeResize="0"/>
          <p:nvPr/>
        </p:nvPicPr>
        <p:blipFill rotWithShape="1">
          <a:blip r:embed="rId2">
            <a:alphaModFix/>
          </a:blip>
          <a:srcRect/>
          <a:stretch/>
        </p:blipFill>
        <p:spPr>
          <a:xfrm rot="4637286">
            <a:off x="2970598" y="1723645"/>
            <a:ext cx="2693237" cy="2693199"/>
          </a:xfrm>
          <a:prstGeom prst="rect">
            <a:avLst/>
          </a:prstGeom>
          <a:ln>
            <a:noFill/>
          </a:ln>
          <a:effectLst>
            <a:softEdge rad="112500"/>
          </a:effectLst>
        </p:spPr>
      </p:pic>
      <p:pic>
        <p:nvPicPr>
          <p:cNvPr id="4" name="Google Shape;781;p76">
            <a:extLst>
              <a:ext uri="{FF2B5EF4-FFF2-40B4-BE49-F238E27FC236}">
                <a16:creationId xmlns:a16="http://schemas.microsoft.com/office/drawing/2014/main" id="{4CEFD9DB-7770-CE27-CBD0-47F0926E1D2C}"/>
              </a:ext>
            </a:extLst>
          </p:cNvPr>
          <p:cNvPicPr preferRelativeResize="0"/>
          <p:nvPr/>
        </p:nvPicPr>
        <p:blipFill rotWithShape="1">
          <a:blip r:embed="rId3">
            <a:alphaModFix/>
          </a:blip>
          <a:srcRect t="1234" r="1458"/>
          <a:stretch/>
        </p:blipFill>
        <p:spPr>
          <a:xfrm>
            <a:off x="3624795" y="4461516"/>
            <a:ext cx="6335712" cy="2502347"/>
          </a:xfrm>
          <a:prstGeom prst="rect">
            <a:avLst/>
          </a:prstGeom>
          <a:ln>
            <a:noFill/>
          </a:ln>
          <a:effectLst>
            <a:softEdge rad="112500"/>
          </a:effectLst>
        </p:spPr>
      </p:pic>
      <p:pic>
        <p:nvPicPr>
          <p:cNvPr id="5" name="Google Shape;782;p76">
            <a:extLst>
              <a:ext uri="{FF2B5EF4-FFF2-40B4-BE49-F238E27FC236}">
                <a16:creationId xmlns:a16="http://schemas.microsoft.com/office/drawing/2014/main" id="{5B2B1E1E-3677-5F5A-A8B1-4112115D7414}"/>
              </a:ext>
            </a:extLst>
          </p:cNvPr>
          <p:cNvPicPr preferRelativeResize="0"/>
          <p:nvPr/>
        </p:nvPicPr>
        <p:blipFill rotWithShape="1">
          <a:blip r:embed="rId4">
            <a:alphaModFix/>
          </a:blip>
          <a:srcRect/>
          <a:stretch/>
        </p:blipFill>
        <p:spPr>
          <a:xfrm>
            <a:off x="6716808" y="1819070"/>
            <a:ext cx="4714762" cy="2502348"/>
          </a:xfrm>
          <a:prstGeom prst="rect">
            <a:avLst/>
          </a:prstGeom>
          <a:ln>
            <a:noFill/>
          </a:ln>
          <a:effectLst>
            <a:softEdge rad="112500"/>
          </a:effectLst>
        </p:spPr>
      </p:pic>
      <p:pic>
        <p:nvPicPr>
          <p:cNvPr id="6" name="Picture 70978">
            <a:extLst>
              <a:ext uri="{FF2B5EF4-FFF2-40B4-BE49-F238E27FC236}">
                <a16:creationId xmlns:a16="http://schemas.microsoft.com/office/drawing/2014/main" id="{470D1A8B-3DC8-2CFC-898A-C2F7A7F52425}"/>
              </a:ext>
            </a:extLst>
          </p:cNvPr>
          <p:cNvPicPr/>
          <p:nvPr/>
        </p:nvPicPr>
        <p:blipFill>
          <a:blip r:embed="rId5">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8244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7;g25c34fbf084_2_41">
            <a:extLst>
              <a:ext uri="{FF2B5EF4-FFF2-40B4-BE49-F238E27FC236}">
                <a16:creationId xmlns:a16="http://schemas.microsoft.com/office/drawing/2014/main" id="{5DA5BD84-1681-DA25-AC59-5F9102126266}"/>
              </a:ext>
            </a:extLst>
          </p:cNvPr>
          <p:cNvSpPr txBox="1"/>
          <p:nvPr/>
        </p:nvSpPr>
        <p:spPr>
          <a:xfrm>
            <a:off x="734627" y="2958189"/>
            <a:ext cx="47955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800"/>
              <a:buFont typeface="Arial"/>
              <a:buNone/>
            </a:pPr>
            <a:r>
              <a:rPr lang="es-CL" sz="2400" b="1" i="0" u="none" strike="noStrike" cap="none" dirty="0">
                <a:latin typeface="Arial Nova" panose="020B0504020202020204" pitchFamily="34" charset="0"/>
                <a:ea typeface="Montserrat Medium"/>
                <a:cs typeface="Montserrat Medium"/>
                <a:sym typeface="Montserrat Medium"/>
              </a:rPr>
              <a:t>HEBILLAS</a:t>
            </a:r>
            <a:endParaRPr sz="2400" b="1" dirty="0">
              <a:latin typeface="Arial Nova" panose="020B0504020202020204" pitchFamily="34" charset="0"/>
            </a:endParaRPr>
          </a:p>
          <a:p>
            <a:pPr marL="0" marR="0" lvl="0" indent="0" algn="ctr" rtl="0">
              <a:spcBef>
                <a:spcPts val="0"/>
              </a:spcBef>
              <a:spcAft>
                <a:spcPts val="0"/>
              </a:spcAft>
              <a:buClr>
                <a:srgbClr val="000000"/>
              </a:buClr>
              <a:buSzPts val="1800"/>
              <a:buFont typeface="Arial"/>
              <a:buNone/>
            </a:pPr>
            <a:endParaRPr sz="2400" b="0" i="0" u="none" strike="noStrike" cap="none" dirty="0">
              <a:latin typeface="Arial Nova" panose="020B0504020202020204" pitchFamily="34" charset="0"/>
              <a:ea typeface="Montserrat Medium"/>
              <a:cs typeface="Montserrat Medium"/>
              <a:sym typeface="Montserrat Medium"/>
            </a:endParaRPr>
          </a:p>
          <a:p>
            <a:pPr marL="0" marR="0" lvl="0" indent="0" algn="ctr" rtl="0">
              <a:spcBef>
                <a:spcPts val="0"/>
              </a:spcBef>
              <a:spcAft>
                <a:spcPts val="0"/>
              </a:spcAft>
              <a:buClr>
                <a:srgbClr val="FFFFFF"/>
              </a:buClr>
              <a:buSzPts val="1800"/>
              <a:buFont typeface="Arial"/>
              <a:buNone/>
            </a:pPr>
            <a:r>
              <a:rPr lang="es-CL" sz="2400" b="0" i="0" u="none" strike="noStrike" cap="none" dirty="0">
                <a:latin typeface="Arial Nova" panose="020B0504020202020204" pitchFamily="34" charset="0"/>
                <a:ea typeface="Montserrat Medium"/>
                <a:cs typeface="Montserrat Medium"/>
                <a:sym typeface="Montserrat Medium"/>
              </a:rPr>
              <a:t>Es un conector que integra los arneses y se usa para sujetar los extremos de las correas entre sí.</a:t>
            </a:r>
            <a:endParaRPr sz="2400" dirty="0">
              <a:latin typeface="Arial Nova" panose="020B0504020202020204" pitchFamily="34" charset="0"/>
            </a:endParaRPr>
          </a:p>
        </p:txBody>
      </p:sp>
      <p:pic>
        <p:nvPicPr>
          <p:cNvPr id="3" name="Google Shape;788;g25c34fbf084_2_41">
            <a:extLst>
              <a:ext uri="{FF2B5EF4-FFF2-40B4-BE49-F238E27FC236}">
                <a16:creationId xmlns:a16="http://schemas.microsoft.com/office/drawing/2014/main" id="{255FDE28-2878-2BF4-F48D-8C7431E7F062}"/>
              </a:ext>
            </a:extLst>
          </p:cNvPr>
          <p:cNvPicPr preferRelativeResize="0"/>
          <p:nvPr/>
        </p:nvPicPr>
        <p:blipFill rotWithShape="1">
          <a:blip r:embed="rId2">
            <a:alphaModFix/>
          </a:blip>
          <a:srcRect/>
          <a:stretch/>
        </p:blipFill>
        <p:spPr>
          <a:xfrm>
            <a:off x="6661874" y="1912775"/>
            <a:ext cx="4440755" cy="4338735"/>
          </a:xfrm>
          <a:prstGeom prst="rect">
            <a:avLst/>
          </a:prstGeom>
          <a:noFill/>
          <a:ln>
            <a:noFill/>
          </a:ln>
        </p:spPr>
      </p:pic>
    </p:spTree>
    <p:extLst>
      <p:ext uri="{BB962C8B-B14F-4D97-AF65-F5344CB8AC3E}">
        <p14:creationId xmlns:p14="http://schemas.microsoft.com/office/powerpoint/2010/main" val="3012898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31278" y="2066189"/>
            <a:ext cx="10356850" cy="3096360"/>
          </a:xfrm>
          <a:prstGeom prst="rect">
            <a:avLst/>
          </a:prstGeom>
        </p:spPr>
        <p:txBody>
          <a:bodyPr vert="horz" wrap="square" lIns="0" tIns="13335" rIns="0" bIns="0" rtlCol="0">
            <a:spAutoFit/>
          </a:bodyPr>
          <a:lstStyle/>
          <a:p>
            <a:pPr marL="12700">
              <a:lnSpc>
                <a:spcPct val="100000"/>
              </a:lnSpc>
              <a:spcBef>
                <a:spcPts val="105"/>
              </a:spcBef>
            </a:pPr>
            <a:r>
              <a:rPr sz="2400" b="1" spc="-15" dirty="0">
                <a:latin typeface="Arial Nova" panose="020B0504020202020204" pitchFamily="34" charset="0"/>
                <a:cs typeface="Tahoma"/>
              </a:rPr>
              <a:t>Certificación</a:t>
            </a:r>
            <a:r>
              <a:rPr sz="2400" b="1" spc="-75" dirty="0">
                <a:latin typeface="Arial Nova" panose="020B0504020202020204" pitchFamily="34" charset="0"/>
                <a:cs typeface="Tahoma"/>
              </a:rPr>
              <a:t> </a:t>
            </a:r>
            <a:r>
              <a:rPr sz="2400" b="1" spc="75" dirty="0">
                <a:latin typeface="Arial Nova" panose="020B0504020202020204" pitchFamily="34" charset="0"/>
                <a:cs typeface="Tahoma"/>
              </a:rPr>
              <a:t>de</a:t>
            </a:r>
            <a:r>
              <a:rPr sz="2400" b="1" spc="-30" dirty="0">
                <a:latin typeface="Arial Nova" panose="020B0504020202020204" pitchFamily="34" charset="0"/>
                <a:cs typeface="Tahoma"/>
              </a:rPr>
              <a:t> </a:t>
            </a:r>
            <a:r>
              <a:rPr sz="2400" b="1" spc="45" dirty="0">
                <a:latin typeface="Arial Nova" panose="020B0504020202020204" pitchFamily="34" charset="0"/>
                <a:cs typeface="Tahoma"/>
              </a:rPr>
              <a:t>calidad</a:t>
            </a:r>
            <a:r>
              <a:rPr sz="2400" b="1" spc="-30" dirty="0">
                <a:latin typeface="Arial Nova" panose="020B0504020202020204" pitchFamily="34" charset="0"/>
                <a:cs typeface="Tahoma"/>
              </a:rPr>
              <a:t> </a:t>
            </a:r>
            <a:r>
              <a:rPr sz="2400" b="1" spc="75" dirty="0">
                <a:latin typeface="Arial Nova" panose="020B0504020202020204" pitchFamily="34" charset="0"/>
                <a:cs typeface="Tahoma"/>
              </a:rPr>
              <a:t>de</a:t>
            </a:r>
            <a:r>
              <a:rPr sz="2400" b="1" spc="-45" dirty="0">
                <a:latin typeface="Arial Nova" panose="020B0504020202020204" pitchFamily="34" charset="0"/>
                <a:cs typeface="Tahoma"/>
              </a:rPr>
              <a:t> </a:t>
            </a:r>
            <a:r>
              <a:rPr sz="2400" b="1" spc="-75" dirty="0" err="1">
                <a:latin typeface="Arial Nova" panose="020B0504020202020204" pitchFamily="34" charset="0"/>
                <a:cs typeface="Tahoma"/>
              </a:rPr>
              <a:t>los</a:t>
            </a:r>
            <a:r>
              <a:rPr sz="2400" b="1" spc="-45" dirty="0">
                <a:latin typeface="Arial Nova" panose="020B0504020202020204" pitchFamily="34" charset="0"/>
                <a:cs typeface="Tahoma"/>
              </a:rPr>
              <a:t> </a:t>
            </a:r>
            <a:r>
              <a:rPr sz="2400" b="1" spc="-25" dirty="0" err="1">
                <a:latin typeface="Arial Nova" panose="020B0504020202020204" pitchFamily="34" charset="0"/>
                <a:cs typeface="Tahoma"/>
              </a:rPr>
              <a:t>equipos</a:t>
            </a:r>
            <a:r>
              <a:rPr lang="es-CL" sz="2400" b="1" spc="-25" dirty="0">
                <a:latin typeface="Arial Nova" panose="020B0504020202020204" pitchFamily="34" charset="0"/>
                <a:cs typeface="Tahoma"/>
              </a:rPr>
              <a:t>:</a:t>
            </a:r>
            <a:endParaRPr sz="2400" b="1" dirty="0">
              <a:latin typeface="Arial Nova" panose="020B0504020202020204" pitchFamily="34" charset="0"/>
              <a:cs typeface="Tahoma"/>
            </a:endParaRPr>
          </a:p>
          <a:p>
            <a:pPr>
              <a:lnSpc>
                <a:spcPct val="100000"/>
              </a:lnSpc>
              <a:spcBef>
                <a:spcPts val="35"/>
              </a:spcBef>
            </a:pPr>
            <a:endParaRPr sz="2400" dirty="0">
              <a:latin typeface="Arial Nova" panose="020B0504020202020204" pitchFamily="34" charset="0"/>
              <a:cs typeface="Tahoma"/>
            </a:endParaRPr>
          </a:p>
          <a:p>
            <a:pPr marL="12700">
              <a:lnSpc>
                <a:spcPct val="100000"/>
              </a:lnSpc>
              <a:spcBef>
                <a:spcPts val="5"/>
              </a:spcBef>
            </a:pPr>
            <a:r>
              <a:rPr sz="2400" spc="-120" dirty="0">
                <a:latin typeface="Arial Nova" panose="020B0504020202020204" pitchFamily="34" charset="0"/>
                <a:cs typeface="Verdana"/>
              </a:rPr>
              <a:t>Los</a:t>
            </a:r>
            <a:r>
              <a:rPr sz="2400" spc="25" dirty="0">
                <a:latin typeface="Arial Nova" panose="020B0504020202020204" pitchFamily="34" charset="0"/>
                <a:cs typeface="Verdana"/>
              </a:rPr>
              <a:t> </a:t>
            </a:r>
            <a:r>
              <a:rPr sz="2400" spc="-110" dirty="0">
                <a:latin typeface="Arial Nova" panose="020B0504020202020204" pitchFamily="34" charset="0"/>
                <a:cs typeface="Verdana"/>
              </a:rPr>
              <a:t>sistemas</a:t>
            </a:r>
            <a:r>
              <a:rPr sz="2400" spc="10" dirty="0">
                <a:latin typeface="Arial Nova" panose="020B0504020202020204" pitchFamily="34" charset="0"/>
                <a:cs typeface="Verdana"/>
              </a:rPr>
              <a:t> </a:t>
            </a:r>
            <a:r>
              <a:rPr sz="2400" spc="-45" dirty="0">
                <a:latin typeface="Arial Nova" panose="020B0504020202020204" pitchFamily="34" charset="0"/>
                <a:cs typeface="Verdana"/>
              </a:rPr>
              <a:t>personales</a:t>
            </a:r>
            <a:r>
              <a:rPr sz="2400" spc="10" dirty="0">
                <a:latin typeface="Arial Nova" panose="020B0504020202020204" pitchFamily="34" charset="0"/>
                <a:cs typeface="Verdana"/>
              </a:rPr>
              <a:t> </a:t>
            </a:r>
            <a:r>
              <a:rPr sz="2400" spc="45" dirty="0">
                <a:latin typeface="Arial Nova" panose="020B0504020202020204" pitchFamily="34" charset="0"/>
                <a:cs typeface="Verdana"/>
              </a:rPr>
              <a:t>para</a:t>
            </a:r>
            <a:r>
              <a:rPr sz="2400" spc="20" dirty="0">
                <a:latin typeface="Arial Nova" panose="020B0504020202020204" pitchFamily="34" charset="0"/>
                <a:cs typeface="Verdana"/>
              </a:rPr>
              <a:t> </a:t>
            </a:r>
            <a:r>
              <a:rPr sz="2400" spc="30" dirty="0">
                <a:latin typeface="Arial Nova" panose="020B0504020202020204" pitchFamily="34" charset="0"/>
                <a:cs typeface="Verdana"/>
              </a:rPr>
              <a:t>detención</a:t>
            </a:r>
            <a:r>
              <a:rPr sz="2400" spc="35" dirty="0">
                <a:latin typeface="Arial Nova" panose="020B0504020202020204" pitchFamily="34" charset="0"/>
                <a:cs typeface="Verdana"/>
              </a:rPr>
              <a:t> </a:t>
            </a:r>
            <a:r>
              <a:rPr sz="2400" spc="114" dirty="0">
                <a:latin typeface="Arial Nova" panose="020B0504020202020204" pitchFamily="34" charset="0"/>
                <a:cs typeface="Verdana"/>
              </a:rPr>
              <a:t>de</a:t>
            </a:r>
            <a:r>
              <a:rPr sz="2400" spc="25" dirty="0">
                <a:latin typeface="Arial Nova" panose="020B0504020202020204" pitchFamily="34" charset="0"/>
                <a:cs typeface="Verdana"/>
              </a:rPr>
              <a:t> </a:t>
            </a:r>
            <a:r>
              <a:rPr sz="2400" spc="45" dirty="0">
                <a:latin typeface="Arial Nova" panose="020B0504020202020204" pitchFamily="34" charset="0"/>
                <a:cs typeface="Verdana"/>
              </a:rPr>
              <a:t>caídas</a:t>
            </a:r>
            <a:r>
              <a:rPr sz="2400" spc="15" dirty="0">
                <a:latin typeface="Arial Nova" panose="020B0504020202020204" pitchFamily="34" charset="0"/>
                <a:cs typeface="Verdana"/>
              </a:rPr>
              <a:t> </a:t>
            </a:r>
            <a:r>
              <a:rPr sz="2400" spc="55" dirty="0">
                <a:latin typeface="Arial Nova" panose="020B0504020202020204" pitchFamily="34" charset="0"/>
                <a:cs typeface="Verdana"/>
              </a:rPr>
              <a:t>que</a:t>
            </a:r>
            <a:r>
              <a:rPr sz="2400" spc="20" dirty="0">
                <a:latin typeface="Arial Nova" panose="020B0504020202020204" pitchFamily="34" charset="0"/>
                <a:cs typeface="Verdana"/>
              </a:rPr>
              <a:t> </a:t>
            </a:r>
            <a:r>
              <a:rPr sz="2400" spc="-80" dirty="0">
                <a:latin typeface="Arial Nova" panose="020B0504020202020204" pitchFamily="34" charset="0"/>
                <a:cs typeface="Verdana"/>
              </a:rPr>
              <a:t>se</a:t>
            </a:r>
            <a:r>
              <a:rPr sz="2400" spc="10" dirty="0">
                <a:latin typeface="Arial Nova" panose="020B0504020202020204" pitchFamily="34" charset="0"/>
                <a:cs typeface="Verdana"/>
              </a:rPr>
              <a:t> </a:t>
            </a:r>
            <a:r>
              <a:rPr sz="2400" spc="30" dirty="0">
                <a:latin typeface="Arial Nova" panose="020B0504020202020204" pitchFamily="34" charset="0"/>
                <a:cs typeface="Verdana"/>
              </a:rPr>
              <a:t>comercialicen</a:t>
            </a:r>
            <a:r>
              <a:rPr sz="2400" spc="35" dirty="0">
                <a:latin typeface="Arial Nova" panose="020B0504020202020204" pitchFamily="34" charset="0"/>
                <a:cs typeface="Verdana"/>
              </a:rPr>
              <a:t> </a:t>
            </a:r>
            <a:r>
              <a:rPr sz="2400" spc="-110" dirty="0">
                <a:latin typeface="Arial Nova" panose="020B0504020202020204" pitchFamily="34" charset="0"/>
                <a:cs typeface="Verdana"/>
              </a:rPr>
              <a:t>y</a:t>
            </a:r>
            <a:r>
              <a:rPr sz="2400" spc="15" dirty="0">
                <a:latin typeface="Arial Nova" panose="020B0504020202020204" pitchFamily="34" charset="0"/>
                <a:cs typeface="Verdana"/>
              </a:rPr>
              <a:t> </a:t>
            </a:r>
            <a:r>
              <a:rPr sz="2400" spc="-40" dirty="0">
                <a:latin typeface="Arial Nova" panose="020B0504020202020204" pitchFamily="34" charset="0"/>
                <a:cs typeface="Verdana"/>
              </a:rPr>
              <a:t>utilicen</a:t>
            </a:r>
            <a:r>
              <a:rPr lang="es-CL" sz="2400" dirty="0">
                <a:latin typeface="Arial Nova" panose="020B0504020202020204" pitchFamily="34" charset="0"/>
                <a:cs typeface="Verdana"/>
              </a:rPr>
              <a:t> </a:t>
            </a:r>
            <a:r>
              <a:rPr sz="2400" spc="35" dirty="0" err="1">
                <a:latin typeface="Arial Nova" panose="020B0504020202020204" pitchFamily="34" charset="0"/>
                <a:cs typeface="Verdana"/>
              </a:rPr>
              <a:t>en</a:t>
            </a:r>
            <a:r>
              <a:rPr sz="2400" spc="-155" dirty="0">
                <a:latin typeface="Arial Nova" panose="020B0504020202020204" pitchFamily="34" charset="0"/>
                <a:cs typeface="Verdana"/>
              </a:rPr>
              <a:t> </a:t>
            </a:r>
            <a:r>
              <a:rPr sz="2400" spc="-105" dirty="0">
                <a:latin typeface="Arial Nova" panose="020B0504020202020204" pitchFamily="34" charset="0"/>
                <a:cs typeface="Verdana"/>
              </a:rPr>
              <a:t>los</a:t>
            </a:r>
            <a:r>
              <a:rPr sz="2400" spc="-160" dirty="0">
                <a:latin typeface="Arial Nova" panose="020B0504020202020204" pitchFamily="34" charset="0"/>
                <a:cs typeface="Verdana"/>
              </a:rPr>
              <a:t> </a:t>
            </a:r>
            <a:r>
              <a:rPr sz="2400" spc="-50" dirty="0">
                <a:latin typeface="Arial Nova" panose="020B0504020202020204" pitchFamily="34" charset="0"/>
                <a:cs typeface="Verdana"/>
              </a:rPr>
              <a:t>lugares</a:t>
            </a:r>
            <a:r>
              <a:rPr sz="2400" spc="-165" dirty="0">
                <a:latin typeface="Arial Nova" panose="020B0504020202020204" pitchFamily="34" charset="0"/>
                <a:cs typeface="Verdana"/>
              </a:rPr>
              <a:t> </a:t>
            </a:r>
            <a:r>
              <a:rPr sz="2400" spc="114" dirty="0">
                <a:latin typeface="Arial Nova" panose="020B0504020202020204" pitchFamily="34" charset="0"/>
                <a:cs typeface="Verdana"/>
              </a:rPr>
              <a:t>de</a:t>
            </a:r>
            <a:r>
              <a:rPr sz="2400" spc="-155" dirty="0">
                <a:latin typeface="Arial Nova" panose="020B0504020202020204" pitchFamily="34" charset="0"/>
                <a:cs typeface="Verdana"/>
              </a:rPr>
              <a:t> </a:t>
            </a:r>
            <a:r>
              <a:rPr sz="2400" spc="-15" dirty="0">
                <a:latin typeface="Arial Nova" panose="020B0504020202020204" pitchFamily="34" charset="0"/>
                <a:cs typeface="Verdana"/>
              </a:rPr>
              <a:t>trabajo</a:t>
            </a:r>
            <a:r>
              <a:rPr sz="2400" spc="-170" dirty="0">
                <a:latin typeface="Arial Nova" panose="020B0504020202020204" pitchFamily="34" charset="0"/>
                <a:cs typeface="Verdana"/>
              </a:rPr>
              <a:t> </a:t>
            </a:r>
            <a:r>
              <a:rPr sz="2400" spc="80" dirty="0">
                <a:latin typeface="Arial Nova" panose="020B0504020202020204" pitchFamily="34" charset="0"/>
                <a:cs typeface="Verdana"/>
              </a:rPr>
              <a:t>deben</a:t>
            </a:r>
            <a:r>
              <a:rPr sz="2400" spc="-170" dirty="0">
                <a:latin typeface="Arial Nova" panose="020B0504020202020204" pitchFamily="34" charset="0"/>
                <a:cs typeface="Verdana"/>
              </a:rPr>
              <a:t> </a:t>
            </a:r>
            <a:r>
              <a:rPr sz="2400" spc="20" dirty="0">
                <a:latin typeface="Arial Nova" panose="020B0504020202020204" pitchFamily="34" charset="0"/>
                <a:cs typeface="Verdana"/>
              </a:rPr>
              <a:t>contar</a:t>
            </a:r>
            <a:r>
              <a:rPr sz="2400" spc="-160" dirty="0">
                <a:latin typeface="Arial Nova" panose="020B0504020202020204" pitchFamily="34" charset="0"/>
                <a:cs typeface="Verdana"/>
              </a:rPr>
              <a:t> </a:t>
            </a:r>
            <a:r>
              <a:rPr sz="2400" spc="100" dirty="0">
                <a:latin typeface="Arial Nova" panose="020B0504020202020204" pitchFamily="34" charset="0"/>
                <a:cs typeface="Verdana"/>
              </a:rPr>
              <a:t>con</a:t>
            </a:r>
            <a:r>
              <a:rPr sz="2400" spc="-140" dirty="0">
                <a:latin typeface="Arial Nova" panose="020B0504020202020204" pitchFamily="34" charset="0"/>
                <a:cs typeface="Verdana"/>
              </a:rPr>
              <a:t> </a:t>
            </a:r>
            <a:r>
              <a:rPr sz="2400" spc="10" dirty="0">
                <a:latin typeface="Arial Nova" panose="020B0504020202020204" pitchFamily="34" charset="0"/>
                <a:cs typeface="Verdana"/>
              </a:rPr>
              <a:t>la</a:t>
            </a:r>
            <a:r>
              <a:rPr sz="2400" spc="-165" dirty="0">
                <a:latin typeface="Arial Nova" panose="020B0504020202020204" pitchFamily="34" charset="0"/>
                <a:cs typeface="Verdana"/>
              </a:rPr>
              <a:t> </a:t>
            </a:r>
            <a:r>
              <a:rPr sz="2400" spc="-50" dirty="0">
                <a:latin typeface="Arial Nova" panose="020B0504020202020204" pitchFamily="34" charset="0"/>
                <a:cs typeface="Verdana"/>
              </a:rPr>
              <a:t>siguiente</a:t>
            </a:r>
            <a:r>
              <a:rPr sz="2400" spc="-175" dirty="0">
                <a:latin typeface="Arial Nova" panose="020B0504020202020204" pitchFamily="34" charset="0"/>
                <a:cs typeface="Verdana"/>
              </a:rPr>
              <a:t> </a:t>
            </a:r>
            <a:r>
              <a:rPr sz="2400" spc="-35" dirty="0">
                <a:latin typeface="Arial Nova" panose="020B0504020202020204" pitchFamily="34" charset="0"/>
                <a:cs typeface="Verdana"/>
              </a:rPr>
              <a:t>información.</a:t>
            </a:r>
            <a:endParaRPr sz="2400" dirty="0">
              <a:latin typeface="Arial Nova" panose="020B0504020202020204" pitchFamily="34" charset="0"/>
              <a:cs typeface="Verdana"/>
            </a:endParaRPr>
          </a:p>
          <a:p>
            <a:pPr>
              <a:lnSpc>
                <a:spcPct val="100000"/>
              </a:lnSpc>
              <a:spcBef>
                <a:spcPts val="15"/>
              </a:spcBef>
            </a:pPr>
            <a:endParaRPr sz="2400" dirty="0">
              <a:latin typeface="Arial Nova" panose="020B0504020202020204" pitchFamily="34" charset="0"/>
              <a:cs typeface="Verdana"/>
            </a:endParaRPr>
          </a:p>
          <a:p>
            <a:pPr marL="355600" indent="-343535">
              <a:lnSpc>
                <a:spcPct val="100000"/>
              </a:lnSpc>
              <a:spcBef>
                <a:spcPts val="5"/>
              </a:spcBef>
              <a:buFont typeface="Wingdings"/>
              <a:buChar char=""/>
              <a:tabLst>
                <a:tab pos="355600" algn="l"/>
                <a:tab pos="356235" algn="l"/>
              </a:tabLst>
            </a:pPr>
            <a:r>
              <a:rPr sz="2400" spc="-175" dirty="0">
                <a:latin typeface="Arial Nova" panose="020B0504020202020204" pitchFamily="34" charset="0"/>
                <a:cs typeface="Verdana"/>
              </a:rPr>
              <a:t>Se</a:t>
            </a:r>
            <a:r>
              <a:rPr sz="2400" spc="-70" dirty="0">
                <a:latin typeface="Arial Nova" panose="020B0504020202020204" pitchFamily="34" charset="0"/>
                <a:cs typeface="Verdana"/>
              </a:rPr>
              <a:t>l</a:t>
            </a:r>
            <a:r>
              <a:rPr sz="2400" spc="-145" dirty="0">
                <a:latin typeface="Arial Nova" panose="020B0504020202020204" pitchFamily="34" charset="0"/>
                <a:cs typeface="Verdana"/>
              </a:rPr>
              <a:t>l</a:t>
            </a:r>
            <a:r>
              <a:rPr sz="2400" spc="95" dirty="0">
                <a:latin typeface="Arial Nova" panose="020B0504020202020204" pitchFamily="34" charset="0"/>
                <a:cs typeface="Verdana"/>
              </a:rPr>
              <a:t>o</a:t>
            </a:r>
            <a:r>
              <a:rPr sz="2400" spc="-170" dirty="0">
                <a:latin typeface="Arial Nova" panose="020B0504020202020204" pitchFamily="34" charset="0"/>
                <a:cs typeface="Verdana"/>
              </a:rPr>
              <a:t> </a:t>
            </a:r>
            <a:r>
              <a:rPr sz="2400" spc="114" dirty="0">
                <a:latin typeface="Arial Nova" panose="020B0504020202020204" pitchFamily="34" charset="0"/>
                <a:cs typeface="Verdana"/>
              </a:rPr>
              <a:t>de</a:t>
            </a:r>
            <a:r>
              <a:rPr sz="2400" spc="-165" dirty="0">
                <a:latin typeface="Arial Nova" panose="020B0504020202020204" pitchFamily="34" charset="0"/>
                <a:cs typeface="Verdana"/>
              </a:rPr>
              <a:t> </a:t>
            </a:r>
            <a:r>
              <a:rPr sz="2400" spc="75" dirty="0">
                <a:latin typeface="Arial Nova" panose="020B0504020202020204" pitchFamily="34" charset="0"/>
                <a:cs typeface="Verdana"/>
              </a:rPr>
              <a:t>calidad</a:t>
            </a:r>
            <a:endParaRPr sz="2400" dirty="0">
              <a:latin typeface="Arial Nova" panose="020B0504020202020204" pitchFamily="34" charset="0"/>
              <a:cs typeface="Verdana"/>
            </a:endParaRPr>
          </a:p>
          <a:p>
            <a:pPr marL="355600" indent="-343535">
              <a:lnSpc>
                <a:spcPct val="100000"/>
              </a:lnSpc>
              <a:spcBef>
                <a:spcPts val="480"/>
              </a:spcBef>
              <a:buFont typeface="Wingdings"/>
              <a:buChar char=""/>
              <a:tabLst>
                <a:tab pos="355600" algn="l"/>
                <a:tab pos="356235" algn="l"/>
              </a:tabLst>
            </a:pPr>
            <a:r>
              <a:rPr sz="2400" spc="-5" dirty="0">
                <a:latin typeface="Arial Nova" panose="020B0504020202020204" pitchFamily="34" charset="0"/>
                <a:cs typeface="Verdana"/>
              </a:rPr>
              <a:t>Cer</a:t>
            </a:r>
            <a:r>
              <a:rPr sz="2400" spc="5" dirty="0">
                <a:latin typeface="Arial Nova" panose="020B0504020202020204" pitchFamily="34" charset="0"/>
                <a:cs typeface="Verdana"/>
              </a:rPr>
              <a:t>t</a:t>
            </a:r>
            <a:r>
              <a:rPr sz="2400" spc="-105" dirty="0">
                <a:latin typeface="Arial Nova" panose="020B0504020202020204" pitchFamily="34" charset="0"/>
                <a:cs typeface="Verdana"/>
              </a:rPr>
              <a:t>i</a:t>
            </a:r>
            <a:r>
              <a:rPr sz="2400" spc="-140" dirty="0">
                <a:latin typeface="Arial Nova" panose="020B0504020202020204" pitchFamily="34" charset="0"/>
                <a:cs typeface="Verdana"/>
              </a:rPr>
              <a:t>f</a:t>
            </a:r>
            <a:r>
              <a:rPr sz="2400" spc="30" dirty="0">
                <a:latin typeface="Arial Nova" panose="020B0504020202020204" pitchFamily="34" charset="0"/>
                <a:cs typeface="Verdana"/>
              </a:rPr>
              <a:t>i</a:t>
            </a:r>
            <a:r>
              <a:rPr sz="2400" spc="60" dirty="0">
                <a:latin typeface="Arial Nova" panose="020B0504020202020204" pitchFamily="34" charset="0"/>
                <a:cs typeface="Verdana"/>
              </a:rPr>
              <a:t>c</a:t>
            </a:r>
            <a:r>
              <a:rPr sz="2400" spc="140" dirty="0">
                <a:latin typeface="Arial Nova" panose="020B0504020202020204" pitchFamily="34" charset="0"/>
                <a:cs typeface="Verdana"/>
              </a:rPr>
              <a:t>ad</a:t>
            </a:r>
            <a:r>
              <a:rPr sz="2400" spc="95" dirty="0">
                <a:latin typeface="Arial Nova" panose="020B0504020202020204" pitchFamily="34" charset="0"/>
                <a:cs typeface="Verdana"/>
              </a:rPr>
              <a:t>o</a:t>
            </a:r>
            <a:r>
              <a:rPr sz="2400" spc="-185" dirty="0">
                <a:latin typeface="Arial Nova" panose="020B0504020202020204" pitchFamily="34" charset="0"/>
                <a:cs typeface="Verdana"/>
              </a:rPr>
              <a:t> </a:t>
            </a:r>
            <a:r>
              <a:rPr sz="2400" spc="114" dirty="0">
                <a:latin typeface="Arial Nova" panose="020B0504020202020204" pitchFamily="34" charset="0"/>
                <a:cs typeface="Verdana"/>
              </a:rPr>
              <a:t>d</a:t>
            </a:r>
            <a:r>
              <a:rPr sz="2400" spc="110" dirty="0">
                <a:latin typeface="Arial Nova" panose="020B0504020202020204" pitchFamily="34" charset="0"/>
                <a:cs typeface="Verdana"/>
              </a:rPr>
              <a:t>e</a:t>
            </a:r>
            <a:r>
              <a:rPr sz="2400" spc="-150" dirty="0">
                <a:latin typeface="Arial Nova" panose="020B0504020202020204" pitchFamily="34" charset="0"/>
                <a:cs typeface="Verdana"/>
              </a:rPr>
              <a:t> </a:t>
            </a:r>
            <a:r>
              <a:rPr sz="2400" spc="160" dirty="0">
                <a:latin typeface="Arial Nova" panose="020B0504020202020204" pitchFamily="34" charset="0"/>
                <a:cs typeface="Verdana"/>
              </a:rPr>
              <a:t>c</a:t>
            </a:r>
            <a:r>
              <a:rPr sz="2400" spc="180" dirty="0">
                <a:latin typeface="Arial Nova" panose="020B0504020202020204" pitchFamily="34" charset="0"/>
                <a:cs typeface="Verdana"/>
              </a:rPr>
              <a:t>o</a:t>
            </a:r>
            <a:r>
              <a:rPr sz="2400" spc="-5" dirty="0">
                <a:latin typeface="Arial Nova" panose="020B0504020202020204" pitchFamily="34" charset="0"/>
                <a:cs typeface="Verdana"/>
              </a:rPr>
              <a:t>nf</a:t>
            </a:r>
            <a:r>
              <a:rPr sz="2400" spc="-25" dirty="0">
                <a:latin typeface="Arial Nova" panose="020B0504020202020204" pitchFamily="34" charset="0"/>
                <a:cs typeface="Verdana"/>
              </a:rPr>
              <a:t>o</a:t>
            </a:r>
            <a:r>
              <a:rPr sz="2400" spc="-195" dirty="0">
                <a:latin typeface="Arial Nova" panose="020B0504020202020204" pitchFamily="34" charset="0"/>
                <a:cs typeface="Verdana"/>
              </a:rPr>
              <a:t>rm</a:t>
            </a:r>
            <a:r>
              <a:rPr sz="2400" spc="-90" dirty="0">
                <a:latin typeface="Arial Nova" panose="020B0504020202020204" pitchFamily="34" charset="0"/>
                <a:cs typeface="Verdana"/>
              </a:rPr>
              <a:t>i</a:t>
            </a:r>
            <a:r>
              <a:rPr sz="2400" spc="114" dirty="0">
                <a:latin typeface="Arial Nova" panose="020B0504020202020204" pitchFamily="34" charset="0"/>
                <a:cs typeface="Verdana"/>
              </a:rPr>
              <a:t>d</a:t>
            </a:r>
            <a:r>
              <a:rPr sz="2400" spc="140" dirty="0">
                <a:latin typeface="Arial Nova" panose="020B0504020202020204" pitchFamily="34" charset="0"/>
                <a:cs typeface="Verdana"/>
              </a:rPr>
              <a:t>ad</a:t>
            </a:r>
            <a:endParaRPr lang="es-CL" sz="2400" spc="-355" dirty="0">
              <a:latin typeface="Arial Nova" panose="020B0504020202020204" pitchFamily="34" charset="0"/>
              <a:cs typeface="Verdana"/>
            </a:endParaRPr>
          </a:p>
          <a:p>
            <a:pPr marL="355600" indent="-343535">
              <a:lnSpc>
                <a:spcPct val="100000"/>
              </a:lnSpc>
              <a:spcBef>
                <a:spcPts val="480"/>
              </a:spcBef>
              <a:buFont typeface="Wingdings"/>
              <a:buChar char=""/>
              <a:tabLst>
                <a:tab pos="355600" algn="l"/>
                <a:tab pos="356235" algn="l"/>
              </a:tabLst>
            </a:pPr>
            <a:r>
              <a:rPr sz="2400" spc="185" dirty="0">
                <a:latin typeface="Arial Nova" panose="020B0504020202020204" pitchFamily="34" charset="0"/>
                <a:cs typeface="Verdana"/>
              </a:rPr>
              <a:t>M</a:t>
            </a:r>
            <a:r>
              <a:rPr sz="2400" spc="120" dirty="0">
                <a:latin typeface="Arial Nova" panose="020B0504020202020204" pitchFamily="34" charset="0"/>
                <a:cs typeface="Verdana"/>
              </a:rPr>
              <a:t>a</a:t>
            </a:r>
            <a:r>
              <a:rPr sz="2400" spc="70" dirty="0">
                <a:latin typeface="Arial Nova" panose="020B0504020202020204" pitchFamily="34" charset="0"/>
                <a:cs typeface="Verdana"/>
              </a:rPr>
              <a:t>rca</a:t>
            </a:r>
            <a:r>
              <a:rPr sz="2400" spc="75" dirty="0">
                <a:latin typeface="Arial Nova" panose="020B0504020202020204" pitchFamily="34" charset="0"/>
                <a:cs typeface="Verdana"/>
              </a:rPr>
              <a:t>d</a:t>
            </a:r>
            <a:r>
              <a:rPr sz="2400" spc="95" dirty="0">
                <a:latin typeface="Arial Nova" panose="020B0504020202020204" pitchFamily="34" charset="0"/>
                <a:cs typeface="Verdana"/>
              </a:rPr>
              <a:t>o</a:t>
            </a:r>
            <a:r>
              <a:rPr sz="2400" spc="-160" dirty="0">
                <a:latin typeface="Arial Nova" panose="020B0504020202020204" pitchFamily="34" charset="0"/>
                <a:cs typeface="Verdana"/>
              </a:rPr>
              <a:t> </a:t>
            </a:r>
            <a:r>
              <a:rPr sz="2400" spc="30" dirty="0">
                <a:latin typeface="Arial Nova" panose="020B0504020202020204" pitchFamily="34" charset="0"/>
                <a:cs typeface="Verdana"/>
              </a:rPr>
              <a:t>de</a:t>
            </a:r>
            <a:r>
              <a:rPr sz="2400" spc="15" dirty="0">
                <a:latin typeface="Arial Nova" panose="020B0504020202020204" pitchFamily="34" charset="0"/>
                <a:cs typeface="Verdana"/>
              </a:rPr>
              <a:t>l</a:t>
            </a:r>
            <a:r>
              <a:rPr sz="2400" spc="-160" dirty="0">
                <a:latin typeface="Arial Nova" panose="020B0504020202020204" pitchFamily="34" charset="0"/>
                <a:cs typeface="Verdana"/>
              </a:rPr>
              <a:t> </a:t>
            </a:r>
            <a:r>
              <a:rPr sz="2400" spc="-15" dirty="0">
                <a:latin typeface="Arial Nova" panose="020B0504020202020204" pitchFamily="34" charset="0"/>
                <a:cs typeface="Verdana"/>
              </a:rPr>
              <a:t>pr</a:t>
            </a:r>
            <a:r>
              <a:rPr sz="2400" spc="-25" dirty="0">
                <a:latin typeface="Arial Nova" panose="020B0504020202020204" pitchFamily="34" charset="0"/>
                <a:cs typeface="Verdana"/>
              </a:rPr>
              <a:t>o</a:t>
            </a:r>
            <a:r>
              <a:rPr sz="2400" spc="55" dirty="0">
                <a:latin typeface="Arial Nova" panose="020B0504020202020204" pitchFamily="34" charset="0"/>
                <a:cs typeface="Verdana"/>
              </a:rPr>
              <a:t>duc</a:t>
            </a:r>
            <a:r>
              <a:rPr sz="2400" spc="50" dirty="0">
                <a:latin typeface="Arial Nova" panose="020B0504020202020204" pitchFamily="34" charset="0"/>
                <a:cs typeface="Verdana"/>
              </a:rPr>
              <a:t>t</a:t>
            </a:r>
            <a:r>
              <a:rPr sz="2400" spc="95" dirty="0">
                <a:latin typeface="Arial Nova" panose="020B0504020202020204" pitchFamily="34" charset="0"/>
                <a:cs typeface="Verdana"/>
              </a:rPr>
              <a:t>o</a:t>
            </a:r>
            <a:endParaRPr sz="2400" dirty="0">
              <a:latin typeface="Arial Nova" panose="020B0504020202020204" pitchFamily="34" charset="0"/>
              <a:cs typeface="Verdana"/>
            </a:endParaRPr>
          </a:p>
        </p:txBody>
      </p:sp>
      <p:pic>
        <p:nvPicPr>
          <p:cNvPr id="7" name="Picture 70978">
            <a:extLst>
              <a:ext uri="{FF2B5EF4-FFF2-40B4-BE49-F238E27FC236}">
                <a16:creationId xmlns:a16="http://schemas.microsoft.com/office/drawing/2014/main" id="{E4A1291A-02C1-245A-E45D-9703E9FBB95D}"/>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5381" y="1744418"/>
            <a:ext cx="687337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solidFill>
                <a:latin typeface="Arial Nova" panose="020B0504020202020204" pitchFamily="34" charset="0"/>
              </a:rPr>
              <a:t>ARN</a:t>
            </a:r>
            <a:r>
              <a:rPr lang="es-CL" sz="2400" b="1" dirty="0">
                <a:solidFill>
                  <a:schemeClr val="tx1"/>
                </a:solidFill>
                <a:latin typeface="Arial Nova" panose="020B0504020202020204" pitchFamily="34" charset="0"/>
              </a:rPr>
              <a:t>É</a:t>
            </a:r>
            <a:r>
              <a:rPr sz="2400" b="1" dirty="0">
                <a:solidFill>
                  <a:schemeClr val="tx1"/>
                </a:solidFill>
                <a:latin typeface="Arial Nova" panose="020B0504020202020204" pitchFamily="34" charset="0"/>
              </a:rPr>
              <a:t>S PARA EL CUERPO COMPLETO (ACC).</a:t>
            </a:r>
          </a:p>
        </p:txBody>
      </p:sp>
      <p:sp>
        <p:nvSpPr>
          <p:cNvPr id="3" name="object 3"/>
          <p:cNvSpPr txBox="1"/>
          <p:nvPr/>
        </p:nvSpPr>
        <p:spPr>
          <a:xfrm>
            <a:off x="822999" y="2926979"/>
            <a:ext cx="10359390" cy="3135630"/>
          </a:xfrm>
          <a:prstGeom prst="rect">
            <a:avLst/>
          </a:prstGeom>
        </p:spPr>
        <p:txBody>
          <a:bodyPr vert="horz" wrap="square" lIns="0" tIns="13335" rIns="0" bIns="0" rtlCol="0">
            <a:spAutoFit/>
          </a:bodyPr>
          <a:lstStyle/>
          <a:p>
            <a:pPr marL="469900" indent="-457834">
              <a:lnSpc>
                <a:spcPct val="100000"/>
              </a:lnSpc>
              <a:spcBef>
                <a:spcPts val="105"/>
              </a:spcBef>
              <a:buAutoNum type="alphaLcPeriod"/>
              <a:tabLst>
                <a:tab pos="469900" algn="l"/>
                <a:tab pos="470534" algn="l"/>
              </a:tabLst>
            </a:pPr>
            <a:r>
              <a:rPr sz="2000" spc="-70" dirty="0">
                <a:latin typeface="Verdana"/>
                <a:cs typeface="Verdana"/>
              </a:rPr>
              <a:t>Todos</a:t>
            </a:r>
            <a:r>
              <a:rPr sz="2000" spc="100" dirty="0">
                <a:latin typeface="Verdana"/>
                <a:cs typeface="Verdana"/>
              </a:rPr>
              <a:t> </a:t>
            </a:r>
            <a:r>
              <a:rPr sz="2000" spc="-105" dirty="0">
                <a:latin typeface="Verdana"/>
                <a:cs typeface="Verdana"/>
              </a:rPr>
              <a:t>los</a:t>
            </a:r>
            <a:r>
              <a:rPr sz="2000" spc="100" dirty="0">
                <a:latin typeface="Verdana"/>
                <a:cs typeface="Verdana"/>
              </a:rPr>
              <a:t> </a:t>
            </a:r>
            <a:r>
              <a:rPr sz="2000" spc="190" dirty="0">
                <a:latin typeface="Verdana"/>
                <a:cs typeface="Verdana"/>
              </a:rPr>
              <a:t>ACC</a:t>
            </a:r>
            <a:r>
              <a:rPr sz="2000" spc="105" dirty="0">
                <a:latin typeface="Verdana"/>
                <a:cs typeface="Verdana"/>
              </a:rPr>
              <a:t> </a:t>
            </a:r>
            <a:r>
              <a:rPr sz="2000" spc="80" dirty="0">
                <a:latin typeface="Verdana"/>
                <a:cs typeface="Verdana"/>
              </a:rPr>
              <a:t>deben</a:t>
            </a:r>
            <a:r>
              <a:rPr sz="2000" spc="100" dirty="0">
                <a:latin typeface="Verdana"/>
                <a:cs typeface="Verdana"/>
              </a:rPr>
              <a:t> </a:t>
            </a:r>
            <a:r>
              <a:rPr sz="2000" spc="-140" dirty="0">
                <a:latin typeface="Verdana"/>
                <a:cs typeface="Verdana"/>
              </a:rPr>
              <a:t>ser</a:t>
            </a:r>
            <a:r>
              <a:rPr sz="2000" spc="105" dirty="0">
                <a:latin typeface="Verdana"/>
                <a:cs typeface="Verdana"/>
              </a:rPr>
              <a:t> </a:t>
            </a:r>
            <a:r>
              <a:rPr sz="2000" dirty="0">
                <a:latin typeface="Verdana"/>
                <a:cs typeface="Verdana"/>
              </a:rPr>
              <a:t>al</a:t>
            </a:r>
            <a:r>
              <a:rPr sz="2000" spc="95" dirty="0">
                <a:latin typeface="Verdana"/>
                <a:cs typeface="Verdana"/>
              </a:rPr>
              <a:t> </a:t>
            </a:r>
            <a:r>
              <a:rPr sz="2000" spc="-35" dirty="0">
                <a:latin typeface="Verdana"/>
                <a:cs typeface="Verdana"/>
              </a:rPr>
              <a:t>menos</a:t>
            </a:r>
            <a:r>
              <a:rPr sz="2000" spc="90" dirty="0">
                <a:latin typeface="Verdana"/>
                <a:cs typeface="Verdana"/>
              </a:rPr>
              <a:t> </a:t>
            </a:r>
            <a:r>
              <a:rPr sz="2000" spc="15" dirty="0">
                <a:latin typeface="Verdana"/>
                <a:cs typeface="Verdana"/>
              </a:rPr>
              <a:t>Clase</a:t>
            </a:r>
            <a:r>
              <a:rPr sz="2000" spc="110" dirty="0">
                <a:latin typeface="Verdana"/>
                <a:cs typeface="Verdana"/>
              </a:rPr>
              <a:t> </a:t>
            </a:r>
            <a:r>
              <a:rPr sz="2000" spc="114" dirty="0">
                <a:latin typeface="Verdana"/>
                <a:cs typeface="Verdana"/>
              </a:rPr>
              <a:t>A</a:t>
            </a:r>
            <a:r>
              <a:rPr sz="2000" spc="90" dirty="0">
                <a:latin typeface="Verdana"/>
                <a:cs typeface="Verdana"/>
              </a:rPr>
              <a:t> </a:t>
            </a:r>
            <a:r>
              <a:rPr sz="2000" spc="40" dirty="0">
                <a:latin typeface="Verdana"/>
                <a:cs typeface="Verdana"/>
              </a:rPr>
              <a:t>para</a:t>
            </a:r>
            <a:r>
              <a:rPr sz="2000" spc="100" dirty="0">
                <a:latin typeface="Verdana"/>
                <a:cs typeface="Verdana"/>
              </a:rPr>
              <a:t> </a:t>
            </a:r>
            <a:r>
              <a:rPr sz="2000" spc="-60" dirty="0">
                <a:latin typeface="Verdana"/>
                <a:cs typeface="Verdana"/>
              </a:rPr>
              <a:t>propósitos</a:t>
            </a:r>
            <a:r>
              <a:rPr sz="2000" spc="105" dirty="0">
                <a:latin typeface="Verdana"/>
                <a:cs typeface="Verdana"/>
              </a:rPr>
              <a:t> </a:t>
            </a:r>
            <a:r>
              <a:rPr sz="2000" spc="114" dirty="0">
                <a:latin typeface="Verdana"/>
                <a:cs typeface="Verdana"/>
              </a:rPr>
              <a:t>de</a:t>
            </a:r>
            <a:r>
              <a:rPr sz="2000" spc="110" dirty="0">
                <a:latin typeface="Verdana"/>
                <a:cs typeface="Verdana"/>
              </a:rPr>
              <a:t> </a:t>
            </a:r>
            <a:r>
              <a:rPr sz="2000" spc="30" dirty="0">
                <a:latin typeface="Verdana"/>
                <a:cs typeface="Verdana"/>
              </a:rPr>
              <a:t>detención</a:t>
            </a:r>
            <a:r>
              <a:rPr sz="2000" spc="110" dirty="0">
                <a:latin typeface="Verdana"/>
                <a:cs typeface="Verdana"/>
              </a:rPr>
              <a:t> de</a:t>
            </a:r>
            <a:endParaRPr sz="2000" dirty="0">
              <a:latin typeface="Verdana"/>
              <a:cs typeface="Verdana"/>
            </a:endParaRPr>
          </a:p>
          <a:p>
            <a:pPr marL="469900">
              <a:lnSpc>
                <a:spcPct val="100000"/>
              </a:lnSpc>
            </a:pPr>
            <a:r>
              <a:rPr sz="2000" spc="15" dirty="0">
                <a:latin typeface="Verdana"/>
                <a:cs typeface="Verdana"/>
              </a:rPr>
              <a:t>caídas.</a:t>
            </a:r>
            <a:endParaRPr sz="2000" dirty="0">
              <a:latin typeface="Verdana"/>
              <a:cs typeface="Verdana"/>
            </a:endParaRPr>
          </a:p>
          <a:p>
            <a:pPr>
              <a:lnSpc>
                <a:spcPct val="100000"/>
              </a:lnSpc>
              <a:spcBef>
                <a:spcPts val="15"/>
              </a:spcBef>
            </a:pPr>
            <a:endParaRPr sz="2750" dirty="0">
              <a:latin typeface="Verdana"/>
              <a:cs typeface="Verdana"/>
            </a:endParaRPr>
          </a:p>
          <a:p>
            <a:pPr marL="469900" marR="5080" indent="-457834">
              <a:lnSpc>
                <a:spcPct val="100000"/>
              </a:lnSpc>
              <a:buAutoNum type="alphaLcPeriod" startAt="2"/>
              <a:tabLst>
                <a:tab pos="469900" algn="l"/>
                <a:tab pos="470534" algn="l"/>
              </a:tabLst>
            </a:pPr>
            <a:r>
              <a:rPr sz="2000" spc="85" dirty="0">
                <a:latin typeface="Verdana"/>
                <a:cs typeface="Verdana"/>
              </a:rPr>
              <a:t>Cuando</a:t>
            </a:r>
            <a:r>
              <a:rPr sz="2000" spc="30" dirty="0">
                <a:latin typeface="Verdana"/>
                <a:cs typeface="Verdana"/>
              </a:rPr>
              <a:t> </a:t>
            </a:r>
            <a:r>
              <a:rPr sz="2000" spc="-25" dirty="0">
                <a:latin typeface="Verdana"/>
                <a:cs typeface="Verdana"/>
              </a:rPr>
              <a:t>el</a:t>
            </a:r>
            <a:r>
              <a:rPr sz="2000" spc="35" dirty="0">
                <a:latin typeface="Verdana"/>
                <a:cs typeface="Verdana"/>
              </a:rPr>
              <a:t> </a:t>
            </a:r>
            <a:r>
              <a:rPr sz="2000" spc="190" dirty="0">
                <a:latin typeface="Verdana"/>
                <a:cs typeface="Verdana"/>
              </a:rPr>
              <a:t>ACC</a:t>
            </a:r>
            <a:r>
              <a:rPr sz="2000" spc="30" dirty="0">
                <a:latin typeface="Verdana"/>
                <a:cs typeface="Verdana"/>
              </a:rPr>
              <a:t> </a:t>
            </a:r>
            <a:r>
              <a:rPr sz="2000" spc="10" dirty="0">
                <a:latin typeface="Verdana"/>
                <a:cs typeface="Verdana"/>
              </a:rPr>
              <a:t>Clase</a:t>
            </a:r>
            <a:r>
              <a:rPr sz="2000" spc="40" dirty="0">
                <a:latin typeface="Verdana"/>
                <a:cs typeface="Verdana"/>
              </a:rPr>
              <a:t> </a:t>
            </a:r>
            <a:r>
              <a:rPr sz="2000" spc="114" dirty="0">
                <a:latin typeface="Verdana"/>
                <a:cs typeface="Verdana"/>
              </a:rPr>
              <a:t>A</a:t>
            </a:r>
            <a:r>
              <a:rPr sz="2000" spc="20" dirty="0">
                <a:latin typeface="Verdana"/>
                <a:cs typeface="Verdana"/>
              </a:rPr>
              <a:t> </a:t>
            </a:r>
            <a:r>
              <a:rPr sz="2000" spc="-20" dirty="0">
                <a:latin typeface="Verdana"/>
                <a:cs typeface="Verdana"/>
              </a:rPr>
              <a:t>tiene</a:t>
            </a:r>
            <a:r>
              <a:rPr sz="2000" spc="35" dirty="0">
                <a:latin typeface="Verdana"/>
                <a:cs typeface="Verdana"/>
              </a:rPr>
              <a:t> </a:t>
            </a:r>
            <a:r>
              <a:rPr sz="2000" spc="-95" dirty="0">
                <a:latin typeface="Verdana"/>
                <a:cs typeface="Verdana"/>
              </a:rPr>
              <a:t>otros</a:t>
            </a:r>
            <a:r>
              <a:rPr sz="2000" spc="35" dirty="0">
                <a:latin typeface="Verdana"/>
                <a:cs typeface="Verdana"/>
              </a:rPr>
              <a:t> </a:t>
            </a:r>
            <a:r>
              <a:rPr sz="2000" spc="-25" dirty="0">
                <a:latin typeface="Verdana"/>
                <a:cs typeface="Verdana"/>
              </a:rPr>
              <a:t>elementos</a:t>
            </a:r>
            <a:r>
              <a:rPr sz="2000" spc="30" dirty="0">
                <a:latin typeface="Verdana"/>
                <a:cs typeface="Verdana"/>
              </a:rPr>
              <a:t> </a:t>
            </a:r>
            <a:r>
              <a:rPr sz="2000" spc="114" dirty="0">
                <a:latin typeface="Verdana"/>
                <a:cs typeface="Verdana"/>
              </a:rPr>
              <a:t>de</a:t>
            </a:r>
            <a:r>
              <a:rPr sz="2000" spc="45" dirty="0">
                <a:latin typeface="Verdana"/>
                <a:cs typeface="Verdana"/>
              </a:rPr>
              <a:t> </a:t>
            </a:r>
            <a:r>
              <a:rPr sz="2000" spc="-45" dirty="0">
                <a:latin typeface="Verdana"/>
                <a:cs typeface="Verdana"/>
              </a:rPr>
              <a:t>fijación,</a:t>
            </a:r>
            <a:r>
              <a:rPr sz="2000" spc="30" dirty="0">
                <a:latin typeface="Verdana"/>
                <a:cs typeface="Verdana"/>
              </a:rPr>
              <a:t> </a:t>
            </a:r>
            <a:r>
              <a:rPr sz="2000" spc="-45" dirty="0">
                <a:latin typeface="Verdana"/>
                <a:cs typeface="Verdana"/>
              </a:rPr>
              <a:t>esté</a:t>
            </a:r>
            <a:r>
              <a:rPr sz="2000" spc="40" dirty="0">
                <a:latin typeface="Verdana"/>
                <a:cs typeface="Verdana"/>
              </a:rPr>
              <a:t> </a:t>
            </a:r>
            <a:r>
              <a:rPr sz="2000" spc="110" dirty="0">
                <a:latin typeface="Verdana"/>
                <a:cs typeface="Verdana"/>
              </a:rPr>
              <a:t>debe</a:t>
            </a:r>
            <a:r>
              <a:rPr sz="2000" spc="45" dirty="0">
                <a:latin typeface="Verdana"/>
                <a:cs typeface="Verdana"/>
              </a:rPr>
              <a:t> </a:t>
            </a:r>
            <a:r>
              <a:rPr sz="2000" spc="-80" dirty="0">
                <a:latin typeface="Verdana"/>
                <a:cs typeface="Verdana"/>
              </a:rPr>
              <a:t>incluir</a:t>
            </a:r>
            <a:r>
              <a:rPr sz="2000" spc="30" dirty="0">
                <a:latin typeface="Verdana"/>
                <a:cs typeface="Verdana"/>
              </a:rPr>
              <a:t> </a:t>
            </a:r>
            <a:r>
              <a:rPr sz="2000" dirty="0">
                <a:latin typeface="Verdana"/>
                <a:cs typeface="Verdana"/>
              </a:rPr>
              <a:t>la </a:t>
            </a:r>
            <a:r>
              <a:rPr sz="2000" spc="-690" dirty="0">
                <a:latin typeface="Verdana"/>
                <a:cs typeface="Verdana"/>
              </a:rPr>
              <a:t> </a:t>
            </a:r>
            <a:r>
              <a:rPr sz="2000" spc="-50" dirty="0">
                <a:latin typeface="Verdana"/>
                <a:cs typeface="Verdana"/>
              </a:rPr>
              <a:t>siguiente</a:t>
            </a:r>
            <a:r>
              <a:rPr sz="2000" spc="-185" dirty="0">
                <a:latin typeface="Verdana"/>
                <a:cs typeface="Verdana"/>
              </a:rPr>
              <a:t> </a:t>
            </a:r>
            <a:r>
              <a:rPr sz="2000" spc="-15" dirty="0">
                <a:latin typeface="Verdana"/>
                <a:cs typeface="Verdana"/>
              </a:rPr>
              <a:t>clasificación:</a:t>
            </a:r>
            <a:endParaRPr sz="2000" dirty="0">
              <a:latin typeface="Verdana"/>
              <a:cs typeface="Verdana"/>
            </a:endParaRPr>
          </a:p>
          <a:p>
            <a:pPr>
              <a:lnSpc>
                <a:spcPct val="100000"/>
              </a:lnSpc>
              <a:spcBef>
                <a:spcPts val="20"/>
              </a:spcBef>
            </a:pPr>
            <a:endParaRPr sz="2750" dirty="0">
              <a:latin typeface="Verdana"/>
              <a:cs typeface="Verdana"/>
            </a:endParaRPr>
          </a:p>
          <a:p>
            <a:pPr marL="355600" indent="-343535">
              <a:lnSpc>
                <a:spcPct val="100000"/>
              </a:lnSpc>
              <a:buFont typeface="Wingdings"/>
              <a:buChar char=""/>
              <a:tabLst>
                <a:tab pos="355600" algn="l"/>
                <a:tab pos="356235" algn="l"/>
              </a:tabLst>
            </a:pPr>
            <a:r>
              <a:rPr sz="2000" spc="15" dirty="0">
                <a:latin typeface="Verdana"/>
                <a:cs typeface="Verdana"/>
              </a:rPr>
              <a:t>Clase</a:t>
            </a:r>
            <a:r>
              <a:rPr sz="2000" spc="-180" dirty="0">
                <a:latin typeface="Verdana"/>
                <a:cs typeface="Verdana"/>
              </a:rPr>
              <a:t> </a:t>
            </a:r>
            <a:r>
              <a:rPr sz="2000" spc="-50" dirty="0">
                <a:latin typeface="Verdana"/>
                <a:cs typeface="Verdana"/>
              </a:rPr>
              <a:t>D</a:t>
            </a:r>
            <a:r>
              <a:rPr sz="2000" spc="-155" dirty="0">
                <a:latin typeface="Verdana"/>
                <a:cs typeface="Verdana"/>
              </a:rPr>
              <a:t> </a:t>
            </a:r>
            <a:r>
              <a:rPr sz="2000" spc="45" dirty="0">
                <a:latin typeface="Verdana"/>
                <a:cs typeface="Verdana"/>
              </a:rPr>
              <a:t>para</a:t>
            </a:r>
            <a:r>
              <a:rPr sz="2000" spc="-175" dirty="0">
                <a:latin typeface="Verdana"/>
                <a:cs typeface="Verdana"/>
              </a:rPr>
              <a:t> </a:t>
            </a:r>
            <a:r>
              <a:rPr sz="2000" spc="-55" dirty="0">
                <a:latin typeface="Verdana"/>
                <a:cs typeface="Verdana"/>
              </a:rPr>
              <a:t>propósitos</a:t>
            </a:r>
            <a:r>
              <a:rPr sz="2000" spc="-170" dirty="0">
                <a:latin typeface="Verdana"/>
                <a:cs typeface="Verdana"/>
              </a:rPr>
              <a:t> </a:t>
            </a:r>
            <a:r>
              <a:rPr sz="2000" spc="114" dirty="0">
                <a:latin typeface="Verdana"/>
                <a:cs typeface="Verdana"/>
              </a:rPr>
              <a:t>de</a:t>
            </a:r>
            <a:r>
              <a:rPr sz="2000" spc="-145" dirty="0">
                <a:latin typeface="Verdana"/>
                <a:cs typeface="Verdana"/>
              </a:rPr>
              <a:t> </a:t>
            </a:r>
            <a:r>
              <a:rPr sz="2000" spc="5" dirty="0">
                <a:latin typeface="Verdana"/>
                <a:cs typeface="Verdana"/>
              </a:rPr>
              <a:t>ascenso/descenso</a:t>
            </a:r>
            <a:r>
              <a:rPr sz="2000" spc="-175" dirty="0">
                <a:latin typeface="Verdana"/>
                <a:cs typeface="Verdana"/>
              </a:rPr>
              <a:t> </a:t>
            </a:r>
            <a:r>
              <a:rPr sz="2000" spc="10" dirty="0">
                <a:latin typeface="Verdana"/>
                <a:cs typeface="Verdana"/>
              </a:rPr>
              <a:t>controlado.</a:t>
            </a:r>
            <a:endParaRPr sz="2000" dirty="0">
              <a:latin typeface="Verdana"/>
              <a:cs typeface="Verdana"/>
            </a:endParaRPr>
          </a:p>
          <a:p>
            <a:pPr marL="355600" indent="-343535">
              <a:lnSpc>
                <a:spcPct val="100000"/>
              </a:lnSpc>
              <a:spcBef>
                <a:spcPts val="480"/>
              </a:spcBef>
              <a:buFont typeface="Wingdings"/>
              <a:buChar char=""/>
              <a:tabLst>
                <a:tab pos="355600" algn="l"/>
                <a:tab pos="356235" algn="l"/>
              </a:tabLst>
            </a:pPr>
            <a:r>
              <a:rPr sz="2000" spc="15" dirty="0">
                <a:latin typeface="Verdana"/>
                <a:cs typeface="Verdana"/>
              </a:rPr>
              <a:t>Clase</a:t>
            </a:r>
            <a:r>
              <a:rPr sz="2000" spc="-180" dirty="0">
                <a:latin typeface="Verdana"/>
                <a:cs typeface="Verdana"/>
              </a:rPr>
              <a:t> </a:t>
            </a:r>
            <a:r>
              <a:rPr sz="2000" spc="-195" dirty="0">
                <a:latin typeface="Verdana"/>
                <a:cs typeface="Verdana"/>
              </a:rPr>
              <a:t>E</a:t>
            </a:r>
            <a:r>
              <a:rPr sz="2000" spc="-160" dirty="0">
                <a:latin typeface="Verdana"/>
                <a:cs typeface="Verdana"/>
              </a:rPr>
              <a:t> </a:t>
            </a:r>
            <a:r>
              <a:rPr sz="2000" spc="45" dirty="0">
                <a:latin typeface="Verdana"/>
                <a:cs typeface="Verdana"/>
              </a:rPr>
              <a:t>para</a:t>
            </a:r>
            <a:r>
              <a:rPr sz="2000" spc="-170" dirty="0">
                <a:latin typeface="Verdana"/>
                <a:cs typeface="Verdana"/>
              </a:rPr>
              <a:t> </a:t>
            </a:r>
            <a:r>
              <a:rPr sz="2000" spc="-55" dirty="0">
                <a:latin typeface="Verdana"/>
                <a:cs typeface="Verdana"/>
              </a:rPr>
              <a:t>propósitos</a:t>
            </a:r>
            <a:r>
              <a:rPr sz="2000" spc="-170" dirty="0">
                <a:latin typeface="Verdana"/>
                <a:cs typeface="Verdana"/>
              </a:rPr>
              <a:t> </a:t>
            </a:r>
            <a:r>
              <a:rPr sz="2000" spc="114" dirty="0">
                <a:latin typeface="Verdana"/>
                <a:cs typeface="Verdana"/>
              </a:rPr>
              <a:t>de</a:t>
            </a:r>
            <a:r>
              <a:rPr sz="2000" spc="-160" dirty="0">
                <a:latin typeface="Verdana"/>
                <a:cs typeface="Verdana"/>
              </a:rPr>
              <a:t> </a:t>
            </a:r>
            <a:r>
              <a:rPr sz="2000" spc="95" dirty="0">
                <a:latin typeface="Verdana"/>
                <a:cs typeface="Verdana"/>
              </a:rPr>
              <a:t>acceso</a:t>
            </a:r>
            <a:r>
              <a:rPr sz="2000" spc="-150" dirty="0">
                <a:latin typeface="Verdana"/>
                <a:cs typeface="Verdana"/>
              </a:rPr>
              <a:t> </a:t>
            </a:r>
            <a:r>
              <a:rPr sz="2000" spc="165" dirty="0">
                <a:latin typeface="Verdana"/>
                <a:cs typeface="Verdana"/>
              </a:rPr>
              <a:t>a</a:t>
            </a:r>
            <a:r>
              <a:rPr sz="2000" spc="-165" dirty="0">
                <a:latin typeface="Verdana"/>
                <a:cs typeface="Verdana"/>
              </a:rPr>
              <a:t> </a:t>
            </a:r>
            <a:r>
              <a:rPr sz="2000" spc="5" dirty="0">
                <a:latin typeface="Verdana"/>
                <a:cs typeface="Verdana"/>
              </a:rPr>
              <a:t>espacios</a:t>
            </a:r>
            <a:r>
              <a:rPr sz="2000" spc="-155" dirty="0">
                <a:latin typeface="Verdana"/>
                <a:cs typeface="Verdana"/>
              </a:rPr>
              <a:t> </a:t>
            </a:r>
            <a:r>
              <a:rPr sz="2000" spc="-5" dirty="0">
                <a:latin typeface="Verdana"/>
                <a:cs typeface="Verdana"/>
              </a:rPr>
              <a:t>confinados.</a:t>
            </a:r>
            <a:endParaRPr sz="2000" dirty="0">
              <a:latin typeface="Verdana"/>
              <a:cs typeface="Verdana"/>
            </a:endParaRPr>
          </a:p>
          <a:p>
            <a:pPr marL="355600" indent="-343535">
              <a:lnSpc>
                <a:spcPct val="100000"/>
              </a:lnSpc>
              <a:spcBef>
                <a:spcPts val="480"/>
              </a:spcBef>
              <a:buFont typeface="Wingdings"/>
              <a:buChar char=""/>
              <a:tabLst>
                <a:tab pos="355600" algn="l"/>
                <a:tab pos="356235" algn="l"/>
              </a:tabLst>
            </a:pPr>
            <a:r>
              <a:rPr sz="2000" spc="60" dirty="0">
                <a:latin typeface="Verdana"/>
                <a:cs typeface="Verdana"/>
              </a:rPr>
              <a:t>C</a:t>
            </a:r>
            <a:r>
              <a:rPr sz="2000" spc="25" dirty="0">
                <a:latin typeface="Verdana"/>
                <a:cs typeface="Verdana"/>
              </a:rPr>
              <a:t>l</a:t>
            </a:r>
            <a:r>
              <a:rPr sz="2000" spc="-5" dirty="0">
                <a:latin typeface="Verdana"/>
                <a:cs typeface="Verdana"/>
              </a:rPr>
              <a:t>as</a:t>
            </a:r>
            <a:r>
              <a:rPr sz="2000" spc="5" dirty="0">
                <a:latin typeface="Verdana"/>
                <a:cs typeface="Verdana"/>
              </a:rPr>
              <a:t>e</a:t>
            </a:r>
            <a:r>
              <a:rPr sz="2000" spc="-180" dirty="0">
                <a:latin typeface="Verdana"/>
                <a:cs typeface="Verdana"/>
              </a:rPr>
              <a:t> </a:t>
            </a:r>
            <a:r>
              <a:rPr sz="2000" spc="-25" dirty="0">
                <a:latin typeface="Verdana"/>
                <a:cs typeface="Verdana"/>
              </a:rPr>
              <a:t>P</a:t>
            </a:r>
            <a:r>
              <a:rPr sz="2000" spc="-150" dirty="0">
                <a:latin typeface="Verdana"/>
                <a:cs typeface="Verdana"/>
              </a:rPr>
              <a:t> </a:t>
            </a:r>
            <a:r>
              <a:rPr sz="2000" spc="45" dirty="0">
                <a:latin typeface="Verdana"/>
                <a:cs typeface="Verdana"/>
              </a:rPr>
              <a:t>par</a:t>
            </a:r>
            <a:r>
              <a:rPr sz="2000" spc="50" dirty="0">
                <a:latin typeface="Verdana"/>
                <a:cs typeface="Verdana"/>
              </a:rPr>
              <a:t>a</a:t>
            </a:r>
            <a:r>
              <a:rPr sz="2000" spc="-180" dirty="0">
                <a:latin typeface="Verdana"/>
                <a:cs typeface="Verdana"/>
              </a:rPr>
              <a:t> </a:t>
            </a:r>
            <a:r>
              <a:rPr sz="2000" spc="-15" dirty="0">
                <a:latin typeface="Verdana"/>
                <a:cs typeface="Verdana"/>
              </a:rPr>
              <a:t>pr</a:t>
            </a:r>
            <a:r>
              <a:rPr sz="2000" spc="-25" dirty="0">
                <a:latin typeface="Verdana"/>
                <a:cs typeface="Verdana"/>
              </a:rPr>
              <a:t>o</a:t>
            </a:r>
            <a:r>
              <a:rPr sz="2000" spc="-70" dirty="0">
                <a:latin typeface="Verdana"/>
                <a:cs typeface="Verdana"/>
              </a:rPr>
              <a:t>pósi</a:t>
            </a:r>
            <a:r>
              <a:rPr sz="2000" spc="-45" dirty="0">
                <a:latin typeface="Verdana"/>
                <a:cs typeface="Verdana"/>
              </a:rPr>
              <a:t>t</a:t>
            </a:r>
            <a:r>
              <a:rPr sz="2000" spc="-85" dirty="0">
                <a:latin typeface="Verdana"/>
                <a:cs typeface="Verdana"/>
              </a:rPr>
              <a:t>os</a:t>
            </a:r>
            <a:r>
              <a:rPr sz="2000" spc="-170" dirty="0">
                <a:latin typeface="Verdana"/>
                <a:cs typeface="Verdana"/>
              </a:rPr>
              <a:t> </a:t>
            </a:r>
            <a:r>
              <a:rPr sz="2000" spc="114" dirty="0">
                <a:latin typeface="Verdana"/>
                <a:cs typeface="Verdana"/>
              </a:rPr>
              <a:t>de</a:t>
            </a:r>
            <a:r>
              <a:rPr sz="2000" spc="-150" dirty="0">
                <a:latin typeface="Verdana"/>
                <a:cs typeface="Verdana"/>
              </a:rPr>
              <a:t> </a:t>
            </a:r>
            <a:r>
              <a:rPr sz="2000" spc="5" dirty="0">
                <a:latin typeface="Verdana"/>
                <a:cs typeface="Verdana"/>
              </a:rPr>
              <a:t>posi</a:t>
            </a:r>
            <a:r>
              <a:rPr sz="2000" dirty="0">
                <a:latin typeface="Verdana"/>
                <a:cs typeface="Verdana"/>
              </a:rPr>
              <a:t>c</a:t>
            </a:r>
            <a:r>
              <a:rPr sz="2000" spc="-25" dirty="0">
                <a:latin typeface="Verdana"/>
                <a:cs typeface="Verdana"/>
              </a:rPr>
              <a:t>i</a:t>
            </a:r>
            <a:r>
              <a:rPr sz="2000" spc="-50" dirty="0">
                <a:latin typeface="Verdana"/>
                <a:cs typeface="Verdana"/>
              </a:rPr>
              <a:t>o</a:t>
            </a:r>
            <a:r>
              <a:rPr sz="2000" spc="-5" dirty="0">
                <a:latin typeface="Verdana"/>
                <a:cs typeface="Verdana"/>
              </a:rPr>
              <a:t>namie</a:t>
            </a:r>
            <a:r>
              <a:rPr sz="2000" dirty="0">
                <a:latin typeface="Verdana"/>
                <a:cs typeface="Verdana"/>
              </a:rPr>
              <a:t>n</a:t>
            </a:r>
            <a:r>
              <a:rPr sz="2000" spc="-100" dirty="0">
                <a:latin typeface="Verdana"/>
                <a:cs typeface="Verdana"/>
              </a:rPr>
              <a:t>t</a:t>
            </a:r>
            <a:r>
              <a:rPr sz="2000" spc="95" dirty="0">
                <a:latin typeface="Verdana"/>
                <a:cs typeface="Verdana"/>
              </a:rPr>
              <a:t>o</a:t>
            </a:r>
            <a:r>
              <a:rPr sz="2000" spc="-175" dirty="0">
                <a:latin typeface="Verdana"/>
                <a:cs typeface="Verdana"/>
              </a:rPr>
              <a:t> </a:t>
            </a:r>
            <a:r>
              <a:rPr sz="2000" spc="114" dirty="0">
                <a:latin typeface="Verdana"/>
                <a:cs typeface="Verdana"/>
              </a:rPr>
              <a:t>de</a:t>
            </a:r>
            <a:r>
              <a:rPr sz="2000" spc="-150" dirty="0">
                <a:latin typeface="Verdana"/>
                <a:cs typeface="Verdana"/>
              </a:rPr>
              <a:t> </a:t>
            </a:r>
            <a:r>
              <a:rPr sz="2000" spc="-100" dirty="0">
                <a:latin typeface="Verdana"/>
                <a:cs typeface="Verdana"/>
              </a:rPr>
              <a:t>t</a:t>
            </a:r>
            <a:r>
              <a:rPr sz="2000" spc="50" dirty="0">
                <a:latin typeface="Verdana"/>
                <a:cs typeface="Verdana"/>
              </a:rPr>
              <a:t>rab</a:t>
            </a:r>
            <a:r>
              <a:rPr sz="2000" spc="30" dirty="0">
                <a:latin typeface="Verdana"/>
                <a:cs typeface="Verdana"/>
              </a:rPr>
              <a:t>a</a:t>
            </a:r>
            <a:r>
              <a:rPr sz="2000" spc="-100" dirty="0">
                <a:latin typeface="Verdana"/>
                <a:cs typeface="Verdana"/>
              </a:rPr>
              <a:t>jo</a:t>
            </a:r>
            <a:r>
              <a:rPr sz="2000" spc="-175" dirty="0">
                <a:latin typeface="Verdana"/>
                <a:cs typeface="Verdana"/>
              </a:rPr>
              <a:t>.</a:t>
            </a:r>
            <a:endParaRPr sz="2000" dirty="0">
              <a:latin typeface="Verdana"/>
              <a:cs typeface="Verdana"/>
            </a:endParaRPr>
          </a:p>
        </p:txBody>
      </p:sp>
      <p:pic>
        <p:nvPicPr>
          <p:cNvPr id="5" name="Picture 70978">
            <a:extLst>
              <a:ext uri="{FF2B5EF4-FFF2-40B4-BE49-F238E27FC236}">
                <a16:creationId xmlns:a16="http://schemas.microsoft.com/office/drawing/2014/main" id="{02294E9C-1589-41B2-5D71-B87F603BCAD6}"/>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63;p54">
            <a:extLst>
              <a:ext uri="{FF2B5EF4-FFF2-40B4-BE49-F238E27FC236}">
                <a16:creationId xmlns:a16="http://schemas.microsoft.com/office/drawing/2014/main" id="{800DE124-3F70-3C52-5985-73895FE4A748}"/>
              </a:ext>
            </a:extLst>
          </p:cNvPr>
          <p:cNvSpPr txBox="1"/>
          <p:nvPr/>
        </p:nvSpPr>
        <p:spPr>
          <a:xfrm>
            <a:off x="4083769" y="1511840"/>
            <a:ext cx="374491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a:buNone/>
            </a:pPr>
            <a:r>
              <a:rPr lang="es-CL" sz="2400" b="1" dirty="0">
                <a:latin typeface="Arial Nova" panose="020B0504020202020204" pitchFamily="34" charset="0"/>
                <a:ea typeface="Montserrat ExtraBold"/>
                <a:cs typeface="Montserrat ExtraBold"/>
                <a:sym typeface="Montserrat ExtraBold"/>
              </a:rPr>
              <a:t>TIPOS DE SPDC</a:t>
            </a:r>
            <a:endParaRPr sz="2400" b="1" dirty="0">
              <a:latin typeface="Arial Nova" panose="020B0504020202020204" pitchFamily="34" charset="0"/>
              <a:ea typeface="Montserrat ExtraBold"/>
              <a:cs typeface="Montserrat ExtraBold"/>
              <a:sym typeface="Montserrat ExtraBold"/>
            </a:endParaRPr>
          </a:p>
        </p:txBody>
      </p:sp>
      <p:sp>
        <p:nvSpPr>
          <p:cNvPr id="6" name="Google Shape;564;p54">
            <a:extLst>
              <a:ext uri="{FF2B5EF4-FFF2-40B4-BE49-F238E27FC236}">
                <a16:creationId xmlns:a16="http://schemas.microsoft.com/office/drawing/2014/main" id="{5C518720-93A5-D04C-543E-B66659AD046B}"/>
              </a:ext>
            </a:extLst>
          </p:cNvPr>
          <p:cNvSpPr txBox="1"/>
          <p:nvPr/>
        </p:nvSpPr>
        <p:spPr>
          <a:xfrm>
            <a:off x="903991" y="1973464"/>
            <a:ext cx="10267591" cy="830956"/>
          </a:xfrm>
          <a:prstGeom prst="rect">
            <a:avLst/>
          </a:prstGeom>
          <a:noFill/>
          <a:ln>
            <a:noFill/>
          </a:ln>
        </p:spPr>
        <p:txBody>
          <a:bodyPr spcFirstLastPara="1" wrap="square" lIns="91425" tIns="45700" rIns="91425" bIns="45700" anchor="t" anchorCtr="0">
            <a:spAutoFit/>
          </a:bodyPr>
          <a:lstStyle/>
          <a:p>
            <a:pPr algn="just">
              <a:buClr>
                <a:schemeClr val="lt1"/>
              </a:buClr>
              <a:buSzPts val="2000"/>
            </a:pPr>
            <a:endParaRPr lang="es-CL" sz="2400" dirty="0">
              <a:solidFill>
                <a:schemeClr val="accent5">
                  <a:lumMod val="20000"/>
                  <a:lumOff val="80000"/>
                </a:schemeClr>
              </a:solidFill>
            </a:endParaRPr>
          </a:p>
          <a:p>
            <a:pPr marL="0" marR="0" lvl="0" indent="0" algn="just" rtl="0">
              <a:lnSpc>
                <a:spcPct val="100000"/>
              </a:lnSpc>
              <a:spcBef>
                <a:spcPts val="0"/>
              </a:spcBef>
              <a:spcAft>
                <a:spcPts val="0"/>
              </a:spcAft>
              <a:buClr>
                <a:schemeClr val="lt1"/>
              </a:buClr>
              <a:buSzPts val="2000"/>
              <a:buFont typeface="Arial"/>
              <a:buNone/>
            </a:pPr>
            <a:endParaRPr sz="2400" dirty="0">
              <a:solidFill>
                <a:schemeClr val="accent5">
                  <a:lumMod val="20000"/>
                  <a:lumOff val="80000"/>
                </a:schemeClr>
              </a:solidFill>
              <a:latin typeface="Arial Nova" panose="020B0504020202020204" pitchFamily="34" charset="0"/>
            </a:endParaRPr>
          </a:p>
        </p:txBody>
      </p:sp>
      <p:sp>
        <p:nvSpPr>
          <p:cNvPr id="8" name="Google Shape;566;p54">
            <a:extLst>
              <a:ext uri="{FF2B5EF4-FFF2-40B4-BE49-F238E27FC236}">
                <a16:creationId xmlns:a16="http://schemas.microsoft.com/office/drawing/2014/main" id="{A49322CC-A239-B9FB-F9B5-9B4DF01C661F}"/>
              </a:ext>
            </a:extLst>
          </p:cNvPr>
          <p:cNvSpPr txBox="1"/>
          <p:nvPr/>
        </p:nvSpPr>
        <p:spPr>
          <a:xfrm>
            <a:off x="288170" y="2090057"/>
            <a:ext cx="11468401" cy="526293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70C0"/>
              </a:buClr>
              <a:buSzPts val="2000"/>
              <a:buFont typeface="Arial"/>
              <a:buNone/>
            </a:pPr>
            <a:r>
              <a:rPr lang="es-CL" sz="2000" b="1" dirty="0">
                <a:latin typeface="Arial Nova" panose="020B0504020202020204" pitchFamily="34" charset="0"/>
                <a:ea typeface="Montserrat ExtraBold"/>
                <a:cs typeface="Montserrat ExtraBold"/>
                <a:sym typeface="Montserrat ExtraBold"/>
              </a:rPr>
              <a:t>Arnés para cuerpo completo (ACC):</a:t>
            </a:r>
          </a:p>
          <a:p>
            <a:pPr marL="0" marR="0" lvl="0" indent="0" algn="just" rtl="0">
              <a:lnSpc>
                <a:spcPct val="100000"/>
              </a:lnSpc>
              <a:spcBef>
                <a:spcPts val="0"/>
              </a:spcBef>
              <a:spcAft>
                <a:spcPts val="0"/>
              </a:spcAft>
              <a:buClr>
                <a:schemeClr val="lt1"/>
              </a:buClr>
              <a:buSzPts val="2000"/>
              <a:buFont typeface="Arial"/>
              <a:buNone/>
            </a:pPr>
            <a:r>
              <a:rPr lang="es-CL" sz="2000" dirty="0">
                <a:latin typeface="Arial Nova" panose="020B0504020202020204" pitchFamily="34" charset="0"/>
                <a:ea typeface="Montserrat Medium"/>
                <a:cs typeface="Montserrat Medium"/>
                <a:sym typeface="Montserrat Medium"/>
              </a:rPr>
              <a:t>Elemento de protección que brinda el soporte necesario al cuerpo ante una caída.</a:t>
            </a:r>
          </a:p>
          <a:p>
            <a:pPr marL="0" marR="0" lvl="0" indent="0" algn="just" rtl="0">
              <a:lnSpc>
                <a:spcPct val="100000"/>
              </a:lnSpc>
              <a:spcBef>
                <a:spcPts val="0"/>
              </a:spcBef>
              <a:spcAft>
                <a:spcPts val="0"/>
              </a:spcAft>
              <a:buClr>
                <a:schemeClr val="lt1"/>
              </a:buClr>
              <a:buSzPts val="2000"/>
              <a:buFont typeface="Arial"/>
              <a:buNone/>
            </a:pPr>
            <a:endParaRPr lang="es-CL" sz="2000" dirty="0">
              <a:latin typeface="Arial Nova" panose="020B0504020202020204" pitchFamily="34" charset="0"/>
              <a:sym typeface="Montserrat Medium"/>
            </a:endParaRPr>
          </a:p>
          <a:p>
            <a:pPr algn="just">
              <a:buClr>
                <a:schemeClr val="lt1"/>
              </a:buClr>
              <a:buSzPts val="2000"/>
            </a:pPr>
            <a:r>
              <a:rPr lang="es-CL" sz="2000" b="1" dirty="0">
                <a:latin typeface="Arial Nova" panose="020B0504020202020204" pitchFamily="34" charset="0"/>
                <a:ea typeface="Montserrat ExtraBold"/>
                <a:cs typeface="Montserrat ExtraBold"/>
                <a:sym typeface="Montserrat ExtraBold"/>
              </a:rPr>
              <a:t>Arnés cuerpo completo </a:t>
            </a:r>
            <a:r>
              <a:rPr lang="es-CL" sz="2000" b="1" u="sng" dirty="0">
                <a:latin typeface="Arial Nova" panose="020B0504020202020204" pitchFamily="34" charset="0"/>
                <a:ea typeface="Montserrat ExtraBold"/>
                <a:cs typeface="Montserrat ExtraBold"/>
                <a:sym typeface="Montserrat ExtraBold"/>
              </a:rPr>
              <a:t>clase a:</a:t>
            </a:r>
          </a:p>
          <a:p>
            <a:pPr algn="just">
              <a:buClr>
                <a:schemeClr val="lt1"/>
              </a:buClr>
              <a:buSzPts val="2000"/>
            </a:pPr>
            <a:endParaRPr lang="es-CL" sz="2000" b="1" u="sng" dirty="0">
              <a:latin typeface="Arial Nova" panose="020B0504020202020204" pitchFamily="34" charset="0"/>
              <a:sym typeface="Montserrat ExtraBold"/>
            </a:endParaRPr>
          </a:p>
          <a:p>
            <a:pPr algn="just">
              <a:buClr>
                <a:schemeClr val="lt1"/>
              </a:buClr>
              <a:buSzPts val="2000"/>
            </a:pPr>
            <a:r>
              <a:rPr lang="es-CL" sz="2000" dirty="0">
                <a:latin typeface="Arial Nova" panose="020B0504020202020204" pitchFamily="34" charset="0"/>
                <a:ea typeface="Montserrat"/>
                <a:cs typeface="Montserrat"/>
                <a:sym typeface="Montserrat"/>
              </a:rPr>
              <a:t>Están diseñados para soportar el cuerpo durante y después de la detención de una caída, incorporan un elemento de fijación en la espalda del usuario y centrado entre los omóplatos.</a:t>
            </a:r>
          </a:p>
          <a:p>
            <a:pPr algn="just">
              <a:buClr>
                <a:schemeClr val="lt1"/>
              </a:buClr>
              <a:buSzPts val="2000"/>
            </a:pPr>
            <a:endParaRPr lang="es-CL" sz="2000" dirty="0">
              <a:latin typeface="Arial Nova" panose="020B0504020202020204" pitchFamily="34" charset="0"/>
              <a:ea typeface="Montserrat"/>
              <a:cs typeface="Montserrat"/>
              <a:sym typeface="Montserrat"/>
            </a:endParaRPr>
          </a:p>
          <a:p>
            <a:pPr algn="just"/>
            <a:r>
              <a:rPr lang="es-CL" sz="2000" b="1" dirty="0">
                <a:latin typeface="Arial Nova" panose="020B0504020202020204" pitchFamily="34" charset="0"/>
                <a:ea typeface="Montserrat ExtraBold"/>
                <a:cs typeface="Montserrat ExtraBold"/>
                <a:sym typeface="Montserrat ExtraBold"/>
              </a:rPr>
              <a:t>Arnés cuerpo completo </a:t>
            </a:r>
            <a:r>
              <a:rPr lang="es-CL" sz="2000" b="1" u="sng" dirty="0">
                <a:latin typeface="Arial Nova" panose="020B0504020202020204" pitchFamily="34" charset="0"/>
                <a:ea typeface="Montserrat ExtraBold"/>
                <a:cs typeface="Montserrat ExtraBold"/>
                <a:sym typeface="Montserrat ExtraBold"/>
              </a:rPr>
              <a:t>clase d:</a:t>
            </a:r>
            <a:endParaRPr lang="es-CL" sz="2000" u="sng" dirty="0">
              <a:latin typeface="Arial Nova" panose="020B0504020202020204" pitchFamily="34" charset="0"/>
              <a:ea typeface="Montserrat Medium"/>
              <a:cs typeface="Montserrat Medium"/>
              <a:sym typeface="Montserrat Medium"/>
            </a:endParaRPr>
          </a:p>
          <a:p>
            <a:pPr marL="0" marR="0" lvl="0" indent="0" algn="just" rtl="0">
              <a:spcBef>
                <a:spcPts val="0"/>
              </a:spcBef>
              <a:spcAft>
                <a:spcPts val="0"/>
              </a:spcAft>
              <a:buNone/>
            </a:pPr>
            <a:r>
              <a:rPr lang="es-CL" sz="2000" dirty="0">
                <a:latin typeface="Arial Nova" panose="020B0504020202020204" pitchFamily="34" charset="0"/>
                <a:ea typeface="Montserrat"/>
                <a:cs typeface="Montserrat"/>
                <a:sym typeface="Montserrat"/>
              </a:rPr>
              <a:t>Están diseñados para ascenso y descenso controlado, cumplen con los requisitos de la clase A, incorporan elementos de fijación que permiten al usuario adoptar en forma aproximada la posición de sentado mientras está en suspensión.</a:t>
            </a:r>
            <a:endParaRPr lang="es-CL" sz="2000" dirty="0">
              <a:latin typeface="Arial Nova" panose="020B0504020202020204" pitchFamily="34" charset="0"/>
            </a:endParaRPr>
          </a:p>
          <a:p>
            <a:pPr algn="just">
              <a:buClr>
                <a:schemeClr val="lt1"/>
              </a:buClr>
              <a:buSzPts val="2000"/>
            </a:pPr>
            <a:endParaRPr lang="es-CL" sz="2400" dirty="0">
              <a:latin typeface="Arial Nova" panose="020B0504020202020204" pitchFamily="34" charset="0"/>
              <a:ea typeface="Montserrat"/>
              <a:cs typeface="Montserrat"/>
              <a:sym typeface="Montserrat"/>
            </a:endParaRPr>
          </a:p>
          <a:p>
            <a:pPr algn="just">
              <a:buClr>
                <a:schemeClr val="lt1"/>
              </a:buClr>
              <a:buSzPts val="2000"/>
            </a:pPr>
            <a:endParaRPr lang="es-CL" sz="2400" dirty="0">
              <a:latin typeface="Arial Nova" panose="020B0504020202020204" pitchFamily="34" charset="0"/>
              <a:sym typeface="Montserrat"/>
            </a:endParaRPr>
          </a:p>
          <a:p>
            <a:pPr algn="just">
              <a:buClr>
                <a:schemeClr val="lt1"/>
              </a:buClr>
              <a:buSzPts val="2000"/>
            </a:pPr>
            <a:endParaRPr lang="es-CL" sz="2400" dirty="0">
              <a:latin typeface="Arial Nova" panose="020B0504020202020204" pitchFamily="34" charset="0"/>
            </a:endParaRPr>
          </a:p>
          <a:p>
            <a:pPr marL="0" marR="0" lvl="0" indent="0" algn="ctr" rtl="0">
              <a:lnSpc>
                <a:spcPct val="100000"/>
              </a:lnSpc>
              <a:spcBef>
                <a:spcPts val="0"/>
              </a:spcBef>
              <a:spcAft>
                <a:spcPts val="0"/>
              </a:spcAft>
              <a:buClr>
                <a:srgbClr val="0070C0"/>
              </a:buClr>
              <a:buSzPts val="2000"/>
              <a:buFont typeface="Arial"/>
              <a:buNone/>
            </a:pPr>
            <a:endParaRPr sz="2400" dirty="0">
              <a:solidFill>
                <a:schemeClr val="accent5">
                  <a:lumMod val="20000"/>
                  <a:lumOff val="80000"/>
                </a:schemeClr>
              </a:solidFill>
              <a:latin typeface="Arial Nova" panose="020B0504020202020204" pitchFamily="34" charset="0"/>
              <a:ea typeface="Montserrat Medium"/>
              <a:cs typeface="Montserrat Medium"/>
              <a:sym typeface="Montserrat Medium"/>
            </a:endParaRPr>
          </a:p>
        </p:txBody>
      </p:sp>
      <p:pic>
        <p:nvPicPr>
          <p:cNvPr id="2" name="Picture 70978">
            <a:extLst>
              <a:ext uri="{FF2B5EF4-FFF2-40B4-BE49-F238E27FC236}">
                <a16:creationId xmlns:a16="http://schemas.microsoft.com/office/drawing/2014/main" id="{145C58AF-A4E6-12E2-3141-0FC7C659A34C}"/>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193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5388" y="1729717"/>
            <a:ext cx="10591621" cy="4725653"/>
          </a:xfrm>
          <a:prstGeom prst="rect">
            <a:avLst/>
          </a:prstGeom>
        </p:spPr>
        <p:txBody>
          <a:bodyPr vert="horz" wrap="square" lIns="0" tIns="74930" rIns="0" bIns="0" rtlCol="0">
            <a:spAutoFit/>
          </a:bodyPr>
          <a:lstStyle/>
          <a:p>
            <a:pPr marL="12700">
              <a:lnSpc>
                <a:spcPct val="100000"/>
              </a:lnSpc>
              <a:spcBef>
                <a:spcPts val="590"/>
              </a:spcBef>
            </a:pPr>
            <a:r>
              <a:rPr sz="2400" b="1" spc="35" dirty="0">
                <a:latin typeface="Arial Nova" panose="020B0504020202020204" pitchFamily="34" charset="0"/>
                <a:cs typeface="Tahoma"/>
              </a:rPr>
              <a:t>Marcado.</a:t>
            </a:r>
            <a:endParaRPr sz="2400" dirty="0">
              <a:latin typeface="Arial Nova" panose="020B0504020202020204" pitchFamily="34" charset="0"/>
              <a:cs typeface="Tahoma"/>
            </a:endParaRPr>
          </a:p>
          <a:p>
            <a:pPr marL="12700" marR="8255">
              <a:lnSpc>
                <a:spcPct val="100000"/>
              </a:lnSpc>
              <a:spcBef>
                <a:spcPts val="440"/>
              </a:spcBef>
              <a:tabLst>
                <a:tab pos="484505" algn="l"/>
                <a:tab pos="1158875" algn="l"/>
                <a:tab pos="2036445" algn="l"/>
                <a:tab pos="3121660" algn="l"/>
                <a:tab pos="3557270" algn="l"/>
                <a:tab pos="4123054" algn="l"/>
                <a:tab pos="5201920" algn="l"/>
                <a:tab pos="5639435" algn="l"/>
                <a:tab pos="6197600" algn="l"/>
                <a:tab pos="8454390" algn="l"/>
                <a:tab pos="9022080" algn="l"/>
                <a:tab pos="9354185" algn="l"/>
              </a:tabLst>
            </a:pPr>
            <a:r>
              <a:rPr sz="2400" spc="-120" dirty="0">
                <a:latin typeface="Arial Nova" panose="020B0504020202020204" pitchFamily="34" charset="0"/>
                <a:cs typeface="Verdana"/>
              </a:rPr>
              <a:t>Lo</a:t>
            </a:r>
            <a:r>
              <a:rPr sz="2400" spc="-100" dirty="0">
                <a:latin typeface="Arial Nova" panose="020B0504020202020204" pitchFamily="34" charset="0"/>
                <a:cs typeface="Verdana"/>
              </a:rPr>
              <a:t>s</a:t>
            </a:r>
            <a:r>
              <a:rPr lang="es-CL" sz="2400" spc="-100" dirty="0">
                <a:latin typeface="Arial Nova" panose="020B0504020202020204" pitchFamily="34" charset="0"/>
                <a:cs typeface="Verdana"/>
              </a:rPr>
              <a:t>  </a:t>
            </a:r>
            <a:r>
              <a:rPr sz="2400" spc="120" dirty="0">
                <a:latin typeface="Arial Nova" panose="020B0504020202020204" pitchFamily="34" charset="0"/>
                <a:cs typeface="Verdana"/>
              </a:rPr>
              <a:t>A</a:t>
            </a:r>
            <a:r>
              <a:rPr sz="2400" spc="204" dirty="0">
                <a:latin typeface="Arial Nova" panose="020B0504020202020204" pitchFamily="34" charset="0"/>
                <a:cs typeface="Verdana"/>
              </a:rPr>
              <a:t>CC</a:t>
            </a:r>
            <a:r>
              <a:rPr lang="es-CL" sz="2400" spc="204" dirty="0">
                <a:latin typeface="Arial Nova" panose="020B0504020202020204" pitchFamily="34" charset="0"/>
                <a:cs typeface="Verdana"/>
              </a:rPr>
              <a:t> </a:t>
            </a:r>
            <a:r>
              <a:rPr sz="2400" spc="95" dirty="0" err="1">
                <a:latin typeface="Arial Nova" panose="020B0504020202020204" pitchFamily="34" charset="0"/>
                <a:cs typeface="Verdana"/>
              </a:rPr>
              <a:t>debe</a:t>
            </a:r>
            <a:r>
              <a:rPr sz="2400" spc="-45" dirty="0" err="1">
                <a:latin typeface="Arial Nova" panose="020B0504020202020204" pitchFamily="34" charset="0"/>
                <a:cs typeface="Verdana"/>
              </a:rPr>
              <a:t>n</a:t>
            </a:r>
            <a:r>
              <a:rPr lang="es-CL" sz="2400" spc="-45" dirty="0">
                <a:latin typeface="Arial Nova" panose="020B0504020202020204" pitchFamily="34" charset="0"/>
                <a:cs typeface="Verdana"/>
              </a:rPr>
              <a:t> </a:t>
            </a:r>
            <a:r>
              <a:rPr sz="2400" spc="-25" dirty="0">
                <a:latin typeface="Arial Nova" panose="020B0504020202020204" pitchFamily="34" charset="0"/>
                <a:cs typeface="Verdana"/>
              </a:rPr>
              <a:t>d</a:t>
            </a:r>
            <a:r>
              <a:rPr sz="2400" spc="15" dirty="0">
                <a:latin typeface="Arial Nova" panose="020B0504020202020204" pitchFamily="34" charset="0"/>
                <a:cs typeface="Verdana"/>
              </a:rPr>
              <a:t>i</a:t>
            </a:r>
            <a:r>
              <a:rPr sz="2400" spc="-70" dirty="0">
                <a:latin typeface="Arial Nova" panose="020B0504020202020204" pitchFamily="34" charset="0"/>
                <a:cs typeface="Verdana"/>
              </a:rPr>
              <a:t>s</a:t>
            </a:r>
            <a:r>
              <a:rPr sz="2400" spc="-85" dirty="0">
                <a:latin typeface="Arial Nova" panose="020B0504020202020204" pitchFamily="34" charset="0"/>
                <a:cs typeface="Verdana"/>
              </a:rPr>
              <a:t>p</a:t>
            </a:r>
            <a:r>
              <a:rPr sz="2400" spc="20" dirty="0">
                <a:latin typeface="Arial Nova" panose="020B0504020202020204" pitchFamily="34" charset="0"/>
                <a:cs typeface="Verdana"/>
              </a:rPr>
              <a:t>o</a:t>
            </a:r>
            <a:r>
              <a:rPr sz="2400" spc="10" dirty="0">
                <a:latin typeface="Arial Nova" panose="020B0504020202020204" pitchFamily="34" charset="0"/>
                <a:cs typeface="Verdana"/>
              </a:rPr>
              <a:t>n</a:t>
            </a:r>
            <a:r>
              <a:rPr sz="2400" spc="85" dirty="0">
                <a:latin typeface="Arial Nova" panose="020B0504020202020204" pitchFamily="34" charset="0"/>
                <a:cs typeface="Verdana"/>
              </a:rPr>
              <a:t>e</a:t>
            </a:r>
            <a:r>
              <a:rPr sz="2400" spc="-229" dirty="0">
                <a:latin typeface="Arial Nova" panose="020B0504020202020204" pitchFamily="34" charset="0"/>
                <a:cs typeface="Verdana"/>
              </a:rPr>
              <a:t>r</a:t>
            </a:r>
            <a:r>
              <a:rPr lang="es-CL" sz="2400" spc="-229" dirty="0">
                <a:latin typeface="Arial Nova" panose="020B0504020202020204" pitchFamily="34" charset="0"/>
                <a:cs typeface="Verdana"/>
              </a:rPr>
              <a:t> </a:t>
            </a:r>
            <a:r>
              <a:rPr sz="2400" spc="100" dirty="0">
                <a:latin typeface="Arial Nova" panose="020B0504020202020204" pitchFamily="34" charset="0"/>
                <a:cs typeface="Verdana"/>
              </a:rPr>
              <a:t>de</a:t>
            </a:r>
            <a:r>
              <a:rPr lang="es-CL" sz="2400" spc="100" dirty="0">
                <a:latin typeface="Arial Nova" panose="020B0504020202020204" pitchFamily="34" charset="0"/>
                <a:cs typeface="Verdana"/>
              </a:rPr>
              <a:t> </a:t>
            </a:r>
            <a:r>
              <a:rPr sz="2400" spc="-35" dirty="0" err="1">
                <a:latin typeface="Arial Nova" panose="020B0504020202020204" pitchFamily="34" charset="0"/>
                <a:cs typeface="Verdana"/>
              </a:rPr>
              <a:t>u</a:t>
            </a:r>
            <a:r>
              <a:rPr sz="2400" spc="50" dirty="0" err="1">
                <a:latin typeface="Arial Nova" panose="020B0504020202020204" pitchFamily="34" charset="0"/>
                <a:cs typeface="Verdana"/>
              </a:rPr>
              <a:t>na</a:t>
            </a:r>
            <a:r>
              <a:rPr lang="es-CL" sz="2400" spc="50" dirty="0">
                <a:latin typeface="Arial Nova" panose="020B0504020202020204" pitchFamily="34" charset="0"/>
                <a:cs typeface="Verdana"/>
              </a:rPr>
              <a:t> </a:t>
            </a:r>
            <a:r>
              <a:rPr sz="2400" spc="95" dirty="0" err="1">
                <a:latin typeface="Arial Nova" panose="020B0504020202020204" pitchFamily="34" charset="0"/>
                <a:cs typeface="Verdana"/>
              </a:rPr>
              <a:t>e</a:t>
            </a:r>
            <a:r>
              <a:rPr sz="2400" spc="-114" dirty="0" err="1">
                <a:latin typeface="Arial Nova" panose="020B0504020202020204" pitchFamily="34" charset="0"/>
                <a:cs typeface="Verdana"/>
              </a:rPr>
              <a:t>ti</a:t>
            </a:r>
            <a:r>
              <a:rPr sz="2400" spc="85" dirty="0" err="1">
                <a:latin typeface="Arial Nova" panose="020B0504020202020204" pitchFamily="34" charset="0"/>
                <a:cs typeface="Verdana"/>
              </a:rPr>
              <a:t>q</a:t>
            </a:r>
            <a:r>
              <a:rPr sz="2400" spc="-40" dirty="0" err="1">
                <a:latin typeface="Arial Nova" panose="020B0504020202020204" pitchFamily="34" charset="0"/>
                <a:cs typeface="Verdana"/>
              </a:rPr>
              <a:t>u</a:t>
            </a:r>
            <a:r>
              <a:rPr sz="2400" spc="95" dirty="0" err="1">
                <a:latin typeface="Arial Nova" panose="020B0504020202020204" pitchFamily="34" charset="0"/>
                <a:cs typeface="Verdana"/>
              </a:rPr>
              <a:t>e</a:t>
            </a:r>
            <a:r>
              <a:rPr sz="2400" spc="-114" dirty="0" err="1">
                <a:latin typeface="Arial Nova" panose="020B0504020202020204" pitchFamily="34" charset="0"/>
                <a:cs typeface="Verdana"/>
              </a:rPr>
              <a:t>t</a:t>
            </a:r>
            <a:r>
              <a:rPr sz="2400" spc="145" dirty="0" err="1">
                <a:latin typeface="Arial Nova" panose="020B0504020202020204" pitchFamily="34" charset="0"/>
                <a:cs typeface="Verdana"/>
              </a:rPr>
              <a:t>a</a:t>
            </a:r>
            <a:r>
              <a:rPr lang="es-CL" sz="2400" spc="145" dirty="0">
                <a:latin typeface="Arial Nova" panose="020B0504020202020204" pitchFamily="34" charset="0"/>
                <a:cs typeface="Verdana"/>
              </a:rPr>
              <a:t> </a:t>
            </a:r>
            <a:r>
              <a:rPr sz="2400" spc="114" dirty="0">
                <a:latin typeface="Arial Nova" panose="020B0504020202020204" pitchFamily="34" charset="0"/>
                <a:cs typeface="Verdana"/>
              </a:rPr>
              <a:t>d</a:t>
            </a:r>
            <a:r>
              <a:rPr sz="2400" spc="100" dirty="0">
                <a:latin typeface="Arial Nova" panose="020B0504020202020204" pitchFamily="34" charset="0"/>
                <a:cs typeface="Verdana"/>
              </a:rPr>
              <a:t>e</a:t>
            </a:r>
            <a:r>
              <a:rPr lang="es-CL" sz="2400" spc="100" dirty="0">
                <a:latin typeface="Arial Nova" panose="020B0504020202020204" pitchFamily="34" charset="0"/>
                <a:cs typeface="Verdana"/>
              </a:rPr>
              <a:t> </a:t>
            </a:r>
            <a:r>
              <a:rPr sz="2400" spc="-114" dirty="0" err="1">
                <a:latin typeface="Arial Nova" panose="020B0504020202020204" pitchFamily="34" charset="0"/>
                <a:cs typeface="Verdana"/>
              </a:rPr>
              <a:t>ti</a:t>
            </a:r>
            <a:r>
              <a:rPr sz="2400" spc="90" dirty="0" err="1">
                <a:latin typeface="Arial Nova" panose="020B0504020202020204" pitchFamily="34" charset="0"/>
                <a:cs typeface="Verdana"/>
              </a:rPr>
              <a:t>p</a:t>
            </a:r>
            <a:r>
              <a:rPr sz="2400" spc="95" dirty="0" err="1">
                <a:latin typeface="Arial Nova" panose="020B0504020202020204" pitchFamily="34" charset="0"/>
                <a:cs typeface="Verdana"/>
              </a:rPr>
              <a:t>o</a:t>
            </a:r>
            <a:r>
              <a:rPr lang="es-CL" sz="2400" spc="95" dirty="0">
                <a:latin typeface="Arial Nova" panose="020B0504020202020204" pitchFamily="34" charset="0"/>
                <a:cs typeface="Verdana"/>
              </a:rPr>
              <a:t> </a:t>
            </a:r>
            <a:r>
              <a:rPr sz="2400" spc="-15" dirty="0" err="1">
                <a:latin typeface="Arial Nova" panose="020B0504020202020204" pitchFamily="34" charset="0"/>
                <a:cs typeface="Verdana"/>
              </a:rPr>
              <a:t>pe</a:t>
            </a:r>
            <a:r>
              <a:rPr sz="2400" spc="-20" dirty="0" err="1">
                <a:latin typeface="Arial Nova" panose="020B0504020202020204" pitchFamily="34" charset="0"/>
                <a:cs typeface="Verdana"/>
              </a:rPr>
              <a:t>r</a:t>
            </a:r>
            <a:r>
              <a:rPr sz="2400" spc="-65" dirty="0" err="1">
                <a:latin typeface="Arial Nova" panose="020B0504020202020204" pitchFamily="34" charset="0"/>
                <a:cs typeface="Verdana"/>
              </a:rPr>
              <a:t>m</a:t>
            </a:r>
            <a:r>
              <a:rPr sz="2400" spc="45" dirty="0" err="1">
                <a:latin typeface="Arial Nova" panose="020B0504020202020204" pitchFamily="34" charset="0"/>
                <a:cs typeface="Verdana"/>
              </a:rPr>
              <a:t>a</a:t>
            </a:r>
            <a:r>
              <a:rPr sz="2400" spc="55" dirty="0" err="1">
                <a:latin typeface="Arial Nova" panose="020B0504020202020204" pitchFamily="34" charset="0"/>
                <a:cs typeface="Verdana"/>
              </a:rPr>
              <a:t>n</a:t>
            </a:r>
            <a:r>
              <a:rPr sz="2400" spc="100" dirty="0" err="1">
                <a:latin typeface="Arial Nova" panose="020B0504020202020204" pitchFamily="34" charset="0"/>
                <a:cs typeface="Verdana"/>
              </a:rPr>
              <a:t>e</a:t>
            </a:r>
            <a:r>
              <a:rPr sz="2400" spc="-40" dirty="0" err="1">
                <a:latin typeface="Arial Nova" panose="020B0504020202020204" pitchFamily="34" charset="0"/>
                <a:cs typeface="Verdana"/>
              </a:rPr>
              <a:t>n</a:t>
            </a:r>
            <a:r>
              <a:rPr sz="2400" spc="-5" dirty="0" err="1">
                <a:latin typeface="Arial Nova" panose="020B0504020202020204" pitchFamily="34" charset="0"/>
                <a:cs typeface="Verdana"/>
              </a:rPr>
              <a:t>t</a:t>
            </a:r>
            <a:r>
              <a:rPr sz="2400" dirty="0" err="1">
                <a:latin typeface="Arial Nova" panose="020B0504020202020204" pitchFamily="34" charset="0"/>
                <a:cs typeface="Verdana"/>
              </a:rPr>
              <a:t>e</a:t>
            </a:r>
            <a:r>
              <a:rPr sz="2400" spc="-65" dirty="0" err="1">
                <a:latin typeface="Arial Nova" panose="020B0504020202020204" pitchFamily="34" charset="0"/>
                <a:cs typeface="Verdana"/>
              </a:rPr>
              <a:t>m</a:t>
            </a:r>
            <a:r>
              <a:rPr sz="2400" spc="-20" dirty="0" err="1">
                <a:latin typeface="Arial Nova" panose="020B0504020202020204" pitchFamily="34" charset="0"/>
                <a:cs typeface="Verdana"/>
              </a:rPr>
              <a:t>en</a:t>
            </a:r>
            <a:r>
              <a:rPr sz="2400" spc="-10" dirty="0" err="1">
                <a:latin typeface="Arial Nova" panose="020B0504020202020204" pitchFamily="34" charset="0"/>
                <a:cs typeface="Verdana"/>
              </a:rPr>
              <a:t>t</a:t>
            </a:r>
            <a:r>
              <a:rPr sz="2400" spc="95" dirty="0" err="1">
                <a:latin typeface="Arial Nova" panose="020B0504020202020204" pitchFamily="34" charset="0"/>
                <a:cs typeface="Verdana"/>
              </a:rPr>
              <a:t>e</a:t>
            </a:r>
            <a:r>
              <a:rPr lang="es-CL" sz="2400" spc="95" dirty="0">
                <a:latin typeface="Arial Nova" panose="020B0504020202020204" pitchFamily="34" charset="0"/>
                <a:cs typeface="Verdana"/>
              </a:rPr>
              <a:t> </a:t>
            </a:r>
            <a:r>
              <a:rPr sz="2400" spc="140" dirty="0">
                <a:latin typeface="Arial Nova" panose="020B0504020202020204" pitchFamily="34" charset="0"/>
                <a:cs typeface="Verdana"/>
              </a:rPr>
              <a:t>c</a:t>
            </a:r>
            <a:r>
              <a:rPr sz="2400" spc="170" dirty="0">
                <a:latin typeface="Arial Nova" panose="020B0504020202020204" pitchFamily="34" charset="0"/>
                <a:cs typeface="Verdana"/>
              </a:rPr>
              <a:t>o</a:t>
            </a:r>
            <a:r>
              <a:rPr sz="2400" spc="-45" dirty="0">
                <a:latin typeface="Arial Nova" panose="020B0504020202020204" pitchFamily="34" charset="0"/>
                <a:cs typeface="Verdana"/>
              </a:rPr>
              <a:t>n</a:t>
            </a:r>
            <a:r>
              <a:rPr lang="es-CL" sz="2400" spc="-45" dirty="0">
                <a:latin typeface="Arial Nova" panose="020B0504020202020204" pitchFamily="34" charset="0"/>
                <a:cs typeface="Verdana"/>
              </a:rPr>
              <a:t> </a:t>
            </a:r>
            <a:r>
              <a:rPr sz="2400" spc="10" dirty="0">
                <a:latin typeface="Arial Nova" panose="020B0504020202020204" pitchFamily="34" charset="0"/>
                <a:cs typeface="Verdana"/>
              </a:rPr>
              <a:t>la</a:t>
            </a:r>
            <a:r>
              <a:rPr lang="es-CL" sz="2400" spc="10" dirty="0">
                <a:latin typeface="Arial Nova" panose="020B0504020202020204" pitchFamily="34" charset="0"/>
                <a:cs typeface="Verdana"/>
              </a:rPr>
              <a:t> </a:t>
            </a:r>
            <a:r>
              <a:rPr sz="2400" spc="-250" dirty="0" err="1">
                <a:latin typeface="Arial Nova" panose="020B0504020202020204" pitchFamily="34" charset="0"/>
                <a:cs typeface="Verdana"/>
              </a:rPr>
              <a:t>s</a:t>
            </a:r>
            <a:r>
              <a:rPr sz="2400" spc="-114" dirty="0" err="1">
                <a:latin typeface="Arial Nova" panose="020B0504020202020204" pitchFamily="34" charset="0"/>
                <a:cs typeface="Verdana"/>
              </a:rPr>
              <a:t>i</a:t>
            </a:r>
            <a:r>
              <a:rPr sz="2400" spc="20" dirty="0" err="1">
                <a:latin typeface="Arial Nova" panose="020B0504020202020204" pitchFamily="34" charset="0"/>
                <a:cs typeface="Verdana"/>
              </a:rPr>
              <a:t>g</a:t>
            </a:r>
            <a:r>
              <a:rPr sz="2400" spc="5" dirty="0" err="1">
                <a:latin typeface="Arial Nova" panose="020B0504020202020204" pitchFamily="34" charset="0"/>
                <a:cs typeface="Verdana"/>
              </a:rPr>
              <a:t>u</a:t>
            </a:r>
            <a:r>
              <a:rPr sz="2400" spc="-114" dirty="0" err="1">
                <a:latin typeface="Arial Nova" panose="020B0504020202020204" pitchFamily="34" charset="0"/>
                <a:cs typeface="Verdana"/>
              </a:rPr>
              <a:t>i</a:t>
            </a:r>
            <a:r>
              <a:rPr sz="2400" spc="85" dirty="0" err="1">
                <a:latin typeface="Arial Nova" panose="020B0504020202020204" pitchFamily="34" charset="0"/>
                <a:cs typeface="Verdana"/>
              </a:rPr>
              <a:t>e</a:t>
            </a:r>
            <a:r>
              <a:rPr sz="2400" spc="-55" dirty="0" err="1">
                <a:latin typeface="Arial Nova" panose="020B0504020202020204" pitchFamily="34" charset="0"/>
                <a:cs typeface="Verdana"/>
              </a:rPr>
              <a:t>n</a:t>
            </a:r>
            <a:r>
              <a:rPr sz="2400" spc="-5" dirty="0" err="1">
                <a:latin typeface="Arial Nova" panose="020B0504020202020204" pitchFamily="34" charset="0"/>
                <a:cs typeface="Verdana"/>
              </a:rPr>
              <a:t>te</a:t>
            </a:r>
            <a:r>
              <a:rPr sz="2400" spc="-5" dirty="0">
                <a:latin typeface="Arial Nova" panose="020B0504020202020204" pitchFamily="34" charset="0"/>
                <a:cs typeface="Verdana"/>
              </a:rPr>
              <a:t> </a:t>
            </a:r>
            <a:r>
              <a:rPr sz="2400" spc="-40" dirty="0" err="1">
                <a:latin typeface="Arial Nova" panose="020B0504020202020204" pitchFamily="34" charset="0"/>
                <a:cs typeface="Verdana"/>
              </a:rPr>
              <a:t>información</a:t>
            </a:r>
            <a:r>
              <a:rPr sz="2400" spc="-40" dirty="0">
                <a:latin typeface="Arial Nova" panose="020B0504020202020204" pitchFamily="34" charset="0"/>
                <a:cs typeface="Verdana"/>
              </a:rPr>
              <a:t>:</a:t>
            </a:r>
            <a:endParaRPr sz="2400" dirty="0">
              <a:latin typeface="Arial Nova" panose="020B0504020202020204" pitchFamily="34" charset="0"/>
              <a:cs typeface="Verdana"/>
            </a:endParaRPr>
          </a:p>
          <a:p>
            <a:pPr>
              <a:lnSpc>
                <a:spcPct val="100000"/>
              </a:lnSpc>
              <a:spcBef>
                <a:spcPts val="50"/>
              </a:spcBef>
            </a:pPr>
            <a:endParaRPr sz="2400" dirty="0">
              <a:latin typeface="Arial Nova" panose="020B0504020202020204" pitchFamily="34" charset="0"/>
              <a:cs typeface="Verdana"/>
            </a:endParaRPr>
          </a:p>
          <a:p>
            <a:pPr marL="355600" marR="6985" indent="-342900">
              <a:lnSpc>
                <a:spcPct val="100000"/>
              </a:lnSpc>
              <a:buFont typeface="Wingdings"/>
              <a:buChar char=""/>
              <a:tabLst>
                <a:tab pos="354965" algn="l"/>
                <a:tab pos="355600" algn="l"/>
              </a:tabLst>
            </a:pPr>
            <a:r>
              <a:rPr sz="2400" spc="-15" dirty="0">
                <a:latin typeface="Arial Nova" panose="020B0504020202020204" pitchFamily="34" charset="0"/>
                <a:cs typeface="Verdana"/>
              </a:rPr>
              <a:t>La</a:t>
            </a:r>
            <a:r>
              <a:rPr sz="2400" spc="190" dirty="0">
                <a:latin typeface="Arial Nova" panose="020B0504020202020204" pitchFamily="34" charset="0"/>
                <a:cs typeface="Verdana"/>
              </a:rPr>
              <a:t> </a:t>
            </a:r>
            <a:r>
              <a:rPr sz="2400" spc="5" dirty="0">
                <a:latin typeface="Arial Nova" panose="020B0504020202020204" pitchFamily="34" charset="0"/>
                <a:cs typeface="Verdana"/>
              </a:rPr>
              <a:t>identificación</a:t>
            </a:r>
            <a:r>
              <a:rPr sz="2400" spc="200" dirty="0">
                <a:latin typeface="Arial Nova" panose="020B0504020202020204" pitchFamily="34" charset="0"/>
                <a:cs typeface="Verdana"/>
              </a:rPr>
              <a:t> </a:t>
            </a:r>
            <a:r>
              <a:rPr sz="2400" spc="100" dirty="0">
                <a:latin typeface="Arial Nova" panose="020B0504020202020204" pitchFamily="34" charset="0"/>
                <a:cs typeface="Verdana"/>
              </a:rPr>
              <a:t>de</a:t>
            </a:r>
            <a:r>
              <a:rPr sz="2400" spc="190" dirty="0">
                <a:latin typeface="Arial Nova" panose="020B0504020202020204" pitchFamily="34" charset="0"/>
                <a:cs typeface="Verdana"/>
              </a:rPr>
              <a:t> </a:t>
            </a:r>
            <a:r>
              <a:rPr sz="2400" spc="10" dirty="0">
                <a:latin typeface="Arial Nova" panose="020B0504020202020204" pitchFamily="34" charset="0"/>
                <a:cs typeface="Verdana"/>
              </a:rPr>
              <a:t>la</a:t>
            </a:r>
            <a:r>
              <a:rPr sz="2400" spc="190" dirty="0">
                <a:latin typeface="Arial Nova" panose="020B0504020202020204" pitchFamily="34" charset="0"/>
                <a:cs typeface="Verdana"/>
              </a:rPr>
              <a:t> </a:t>
            </a:r>
            <a:r>
              <a:rPr sz="2400" spc="-25" dirty="0">
                <a:latin typeface="Arial Nova" panose="020B0504020202020204" pitchFamily="34" charset="0"/>
                <a:cs typeface="Verdana"/>
              </a:rPr>
              <a:t>norma</a:t>
            </a:r>
            <a:r>
              <a:rPr sz="2400" spc="195" dirty="0">
                <a:latin typeface="Arial Nova" panose="020B0504020202020204" pitchFamily="34" charset="0"/>
                <a:cs typeface="Verdana"/>
              </a:rPr>
              <a:t> </a:t>
            </a:r>
            <a:r>
              <a:rPr sz="2400" spc="20" dirty="0">
                <a:latin typeface="Arial Nova" panose="020B0504020202020204" pitchFamily="34" charset="0"/>
                <a:cs typeface="Verdana"/>
              </a:rPr>
              <a:t>NCH</a:t>
            </a:r>
            <a:r>
              <a:rPr sz="2400" spc="190" dirty="0">
                <a:latin typeface="Arial Nova" panose="020B0504020202020204" pitchFamily="34" charset="0"/>
                <a:cs typeface="Verdana"/>
              </a:rPr>
              <a:t> </a:t>
            </a:r>
            <a:r>
              <a:rPr sz="2400" spc="-125" dirty="0">
                <a:latin typeface="Arial Nova" panose="020B0504020202020204" pitchFamily="34" charset="0"/>
                <a:cs typeface="Verdana"/>
              </a:rPr>
              <a:t>1258/1-of2004,</a:t>
            </a:r>
            <a:r>
              <a:rPr sz="2400" spc="195" dirty="0">
                <a:latin typeface="Arial Nova" panose="020B0504020202020204" pitchFamily="34" charset="0"/>
                <a:cs typeface="Verdana"/>
              </a:rPr>
              <a:t> </a:t>
            </a:r>
            <a:r>
              <a:rPr sz="2400" spc="-140" dirty="0">
                <a:latin typeface="Arial Nova" panose="020B0504020202020204" pitchFamily="34" charset="0"/>
                <a:cs typeface="Verdana"/>
              </a:rPr>
              <a:t>su</a:t>
            </a:r>
            <a:r>
              <a:rPr sz="2400" spc="204" dirty="0">
                <a:latin typeface="Arial Nova" panose="020B0504020202020204" pitchFamily="34" charset="0"/>
                <a:cs typeface="Verdana"/>
              </a:rPr>
              <a:t> </a:t>
            </a:r>
            <a:r>
              <a:rPr sz="2400" spc="-15" dirty="0">
                <a:latin typeface="Arial Nova" panose="020B0504020202020204" pitchFamily="34" charset="0"/>
                <a:cs typeface="Verdana"/>
              </a:rPr>
              <a:t>tipo</a:t>
            </a:r>
            <a:r>
              <a:rPr sz="2400" spc="195" dirty="0">
                <a:latin typeface="Arial Nova" panose="020B0504020202020204" pitchFamily="34" charset="0"/>
                <a:cs typeface="Verdana"/>
              </a:rPr>
              <a:t> </a:t>
            </a:r>
            <a:r>
              <a:rPr sz="2400" spc="-105" dirty="0">
                <a:latin typeface="Arial Nova" panose="020B0504020202020204" pitchFamily="34" charset="0"/>
                <a:cs typeface="Verdana"/>
              </a:rPr>
              <a:t>y</a:t>
            </a:r>
            <a:r>
              <a:rPr sz="2400" spc="195" dirty="0">
                <a:latin typeface="Arial Nova" panose="020B0504020202020204" pitchFamily="34" charset="0"/>
                <a:cs typeface="Verdana"/>
              </a:rPr>
              <a:t> </a:t>
            </a:r>
            <a:r>
              <a:rPr sz="2400" spc="15" dirty="0">
                <a:latin typeface="Arial Nova" panose="020B0504020202020204" pitchFamily="34" charset="0"/>
                <a:cs typeface="Verdana"/>
              </a:rPr>
              <a:t>clase</a:t>
            </a:r>
            <a:r>
              <a:rPr sz="2400" spc="204" dirty="0">
                <a:latin typeface="Arial Nova" panose="020B0504020202020204" pitchFamily="34" charset="0"/>
                <a:cs typeface="Verdana"/>
              </a:rPr>
              <a:t> </a:t>
            </a:r>
            <a:r>
              <a:rPr sz="2400" spc="-85" dirty="0">
                <a:latin typeface="Arial Nova" panose="020B0504020202020204" pitchFamily="34" charset="0"/>
                <a:cs typeface="Verdana"/>
              </a:rPr>
              <a:t>(Por</a:t>
            </a:r>
            <a:r>
              <a:rPr sz="2400" spc="195" dirty="0">
                <a:latin typeface="Arial Nova" panose="020B0504020202020204" pitchFamily="34" charset="0"/>
                <a:cs typeface="Verdana"/>
              </a:rPr>
              <a:t> </a:t>
            </a:r>
            <a:r>
              <a:rPr sz="2400" spc="-50" dirty="0">
                <a:latin typeface="Arial Nova" panose="020B0504020202020204" pitchFamily="34" charset="0"/>
                <a:cs typeface="Verdana"/>
              </a:rPr>
              <a:t>ejemplo:</a:t>
            </a:r>
            <a:r>
              <a:rPr sz="2400" spc="190" dirty="0">
                <a:latin typeface="Arial Nova" panose="020B0504020202020204" pitchFamily="34" charset="0"/>
                <a:cs typeface="Verdana"/>
              </a:rPr>
              <a:t> </a:t>
            </a:r>
            <a:r>
              <a:rPr sz="2400" spc="-5" dirty="0">
                <a:latin typeface="Arial Nova" panose="020B0504020202020204" pitchFamily="34" charset="0"/>
                <a:cs typeface="Verdana"/>
              </a:rPr>
              <a:t>a,</a:t>
            </a:r>
            <a:r>
              <a:rPr sz="2400" spc="180" dirty="0">
                <a:latin typeface="Arial Nova" panose="020B0504020202020204" pitchFamily="34" charset="0"/>
                <a:cs typeface="Verdana"/>
              </a:rPr>
              <a:t> </a:t>
            </a:r>
            <a:r>
              <a:rPr sz="2400" spc="20" dirty="0">
                <a:latin typeface="Arial Nova" panose="020B0504020202020204" pitchFamily="34" charset="0"/>
                <a:cs typeface="Verdana"/>
              </a:rPr>
              <a:t>Ad, </a:t>
            </a:r>
            <a:r>
              <a:rPr sz="2400" spc="-620" dirty="0">
                <a:latin typeface="Arial Nova" panose="020B0504020202020204" pitchFamily="34" charset="0"/>
                <a:cs typeface="Verdana"/>
              </a:rPr>
              <a:t> </a:t>
            </a:r>
            <a:r>
              <a:rPr sz="2400" spc="10" dirty="0">
                <a:latin typeface="Arial Nova" panose="020B0504020202020204" pitchFamily="34" charset="0"/>
                <a:cs typeface="Verdana"/>
              </a:rPr>
              <a:t>ADO,</a:t>
            </a:r>
            <a:r>
              <a:rPr sz="2400" spc="-160" dirty="0">
                <a:latin typeface="Arial Nova" panose="020B0504020202020204" pitchFamily="34" charset="0"/>
                <a:cs typeface="Verdana"/>
              </a:rPr>
              <a:t> </a:t>
            </a:r>
            <a:r>
              <a:rPr sz="2400" spc="-80" dirty="0">
                <a:latin typeface="Arial Nova" panose="020B0504020202020204" pitchFamily="34" charset="0"/>
                <a:cs typeface="Verdana"/>
              </a:rPr>
              <a:t>etc.);</a:t>
            </a:r>
            <a:endParaRPr sz="2400" dirty="0">
              <a:latin typeface="Arial Nova" panose="020B0504020202020204" pitchFamily="34" charset="0"/>
              <a:cs typeface="Verdana"/>
            </a:endParaRPr>
          </a:p>
          <a:p>
            <a:pPr marL="355600" indent="-342900">
              <a:lnSpc>
                <a:spcPct val="100000"/>
              </a:lnSpc>
              <a:spcBef>
                <a:spcPts val="434"/>
              </a:spcBef>
              <a:buFont typeface="Wingdings"/>
              <a:buChar char=""/>
              <a:tabLst>
                <a:tab pos="354965" algn="l"/>
                <a:tab pos="355600" algn="l"/>
              </a:tabLst>
            </a:pPr>
            <a:r>
              <a:rPr sz="2400" spc="-160" dirty="0">
                <a:latin typeface="Arial Nova" panose="020B0504020202020204" pitchFamily="34" charset="0"/>
                <a:cs typeface="Verdana"/>
              </a:rPr>
              <a:t>El</a:t>
            </a:r>
            <a:r>
              <a:rPr sz="2400" spc="-125" dirty="0">
                <a:latin typeface="Arial Nova" panose="020B0504020202020204" pitchFamily="34" charset="0"/>
                <a:cs typeface="Verdana"/>
              </a:rPr>
              <a:t> </a:t>
            </a:r>
            <a:r>
              <a:rPr sz="2400" spc="-35" dirty="0">
                <a:latin typeface="Arial Nova" panose="020B0504020202020204" pitchFamily="34" charset="0"/>
                <a:cs typeface="Verdana"/>
              </a:rPr>
              <a:t>nombre,</a:t>
            </a:r>
            <a:r>
              <a:rPr sz="2400" spc="-114" dirty="0">
                <a:latin typeface="Arial Nova" panose="020B0504020202020204" pitchFamily="34" charset="0"/>
                <a:cs typeface="Verdana"/>
              </a:rPr>
              <a:t> </a:t>
            </a:r>
            <a:r>
              <a:rPr sz="2400" spc="45" dirty="0">
                <a:latin typeface="Arial Nova" panose="020B0504020202020204" pitchFamily="34" charset="0"/>
                <a:cs typeface="Verdana"/>
              </a:rPr>
              <a:t>marca</a:t>
            </a:r>
            <a:r>
              <a:rPr sz="2400" spc="-130" dirty="0">
                <a:latin typeface="Arial Nova" panose="020B0504020202020204" pitchFamily="34" charset="0"/>
                <a:cs typeface="Verdana"/>
              </a:rPr>
              <a:t> </a:t>
            </a:r>
            <a:r>
              <a:rPr sz="2400" spc="-40" dirty="0">
                <a:latin typeface="Arial Nova" panose="020B0504020202020204" pitchFamily="34" charset="0"/>
                <a:cs typeface="Verdana"/>
              </a:rPr>
              <a:t>registrada</a:t>
            </a:r>
            <a:r>
              <a:rPr sz="2400" spc="-125" dirty="0">
                <a:latin typeface="Arial Nova" panose="020B0504020202020204" pitchFamily="34" charset="0"/>
                <a:cs typeface="Verdana"/>
              </a:rPr>
              <a:t> </a:t>
            </a:r>
            <a:r>
              <a:rPr sz="2400" spc="-45" dirty="0">
                <a:latin typeface="Arial Nova" panose="020B0504020202020204" pitchFamily="34" charset="0"/>
                <a:cs typeface="Verdana"/>
              </a:rPr>
              <a:t>u</a:t>
            </a:r>
            <a:r>
              <a:rPr sz="2400" spc="-120" dirty="0">
                <a:latin typeface="Arial Nova" panose="020B0504020202020204" pitchFamily="34" charset="0"/>
                <a:cs typeface="Verdana"/>
              </a:rPr>
              <a:t> </a:t>
            </a:r>
            <a:r>
              <a:rPr sz="2400" spc="-85" dirty="0">
                <a:latin typeface="Arial Nova" panose="020B0504020202020204" pitchFamily="34" charset="0"/>
                <a:cs typeface="Verdana"/>
              </a:rPr>
              <a:t>otros</a:t>
            </a:r>
            <a:r>
              <a:rPr sz="2400" spc="-120" dirty="0">
                <a:latin typeface="Arial Nova" panose="020B0504020202020204" pitchFamily="34" charset="0"/>
                <a:cs typeface="Verdana"/>
              </a:rPr>
              <a:t> </a:t>
            </a:r>
            <a:r>
              <a:rPr sz="2400" spc="-20" dirty="0">
                <a:latin typeface="Arial Nova" panose="020B0504020202020204" pitchFamily="34" charset="0"/>
                <a:cs typeface="Verdana"/>
              </a:rPr>
              <a:t>medios</a:t>
            </a:r>
            <a:r>
              <a:rPr sz="2400" spc="-155" dirty="0">
                <a:latin typeface="Arial Nova" panose="020B0504020202020204" pitchFamily="34" charset="0"/>
                <a:cs typeface="Verdana"/>
              </a:rPr>
              <a:t> </a:t>
            </a:r>
            <a:r>
              <a:rPr sz="2400" spc="100" dirty="0">
                <a:latin typeface="Arial Nova" panose="020B0504020202020204" pitchFamily="34" charset="0"/>
                <a:cs typeface="Verdana"/>
              </a:rPr>
              <a:t>de</a:t>
            </a:r>
            <a:r>
              <a:rPr sz="2400" spc="-114" dirty="0">
                <a:latin typeface="Arial Nova" panose="020B0504020202020204" pitchFamily="34" charset="0"/>
                <a:cs typeface="Verdana"/>
              </a:rPr>
              <a:t> </a:t>
            </a:r>
            <a:r>
              <a:rPr sz="2400" spc="5" dirty="0">
                <a:latin typeface="Arial Nova" panose="020B0504020202020204" pitchFamily="34" charset="0"/>
                <a:cs typeface="Verdana"/>
              </a:rPr>
              <a:t>identificación</a:t>
            </a:r>
            <a:r>
              <a:rPr sz="2400" spc="-145" dirty="0">
                <a:latin typeface="Arial Nova" panose="020B0504020202020204" pitchFamily="34" charset="0"/>
                <a:cs typeface="Verdana"/>
              </a:rPr>
              <a:t> </a:t>
            </a:r>
            <a:r>
              <a:rPr sz="2400" spc="20" dirty="0">
                <a:latin typeface="Arial Nova" panose="020B0504020202020204" pitchFamily="34" charset="0"/>
                <a:cs typeface="Verdana"/>
              </a:rPr>
              <a:t>del</a:t>
            </a:r>
            <a:r>
              <a:rPr sz="2400" spc="-110" dirty="0">
                <a:latin typeface="Arial Nova" panose="020B0504020202020204" pitchFamily="34" charset="0"/>
                <a:cs typeface="Verdana"/>
              </a:rPr>
              <a:t> </a:t>
            </a:r>
            <a:r>
              <a:rPr sz="2400" spc="10" dirty="0">
                <a:latin typeface="Arial Nova" panose="020B0504020202020204" pitchFamily="34" charset="0"/>
                <a:cs typeface="Verdana"/>
              </a:rPr>
              <a:t>fabricante</a:t>
            </a:r>
            <a:r>
              <a:rPr sz="2400" spc="-120" dirty="0">
                <a:latin typeface="Arial Nova" panose="020B0504020202020204" pitchFamily="34" charset="0"/>
                <a:cs typeface="Verdana"/>
              </a:rPr>
              <a:t> </a:t>
            </a:r>
            <a:r>
              <a:rPr sz="2400" spc="85" dirty="0">
                <a:latin typeface="Arial Nova" panose="020B0504020202020204" pitchFamily="34" charset="0"/>
                <a:cs typeface="Verdana"/>
              </a:rPr>
              <a:t>o</a:t>
            </a:r>
            <a:r>
              <a:rPr sz="2400" spc="-140" dirty="0">
                <a:latin typeface="Arial Nova" panose="020B0504020202020204" pitchFamily="34" charset="0"/>
                <a:cs typeface="Verdana"/>
              </a:rPr>
              <a:t> </a:t>
            </a:r>
            <a:r>
              <a:rPr sz="2400" spc="-15" dirty="0">
                <a:latin typeface="Arial Nova" panose="020B0504020202020204" pitchFamily="34" charset="0"/>
                <a:cs typeface="Verdana"/>
              </a:rPr>
              <a:t>proveedor.</a:t>
            </a:r>
            <a:endParaRPr sz="2400" dirty="0">
              <a:latin typeface="Arial Nova" panose="020B0504020202020204" pitchFamily="34" charset="0"/>
              <a:cs typeface="Verdana"/>
            </a:endParaRPr>
          </a:p>
          <a:p>
            <a:pPr marL="355600" indent="-342900">
              <a:lnSpc>
                <a:spcPct val="100000"/>
              </a:lnSpc>
              <a:spcBef>
                <a:spcPts val="430"/>
              </a:spcBef>
              <a:buFont typeface="Wingdings"/>
              <a:buChar char=""/>
              <a:tabLst>
                <a:tab pos="354965" algn="l"/>
                <a:tab pos="355600" algn="l"/>
              </a:tabLst>
            </a:pPr>
            <a:r>
              <a:rPr sz="2400" spc="-40" dirty="0">
                <a:latin typeface="Arial Nova" panose="020B0504020202020204" pitchFamily="34" charset="0"/>
                <a:cs typeface="Verdana"/>
              </a:rPr>
              <a:t>Información</a:t>
            </a:r>
            <a:r>
              <a:rPr sz="2400" spc="-20" dirty="0">
                <a:latin typeface="Arial Nova" panose="020B0504020202020204" pitchFamily="34" charset="0"/>
                <a:cs typeface="Verdana"/>
              </a:rPr>
              <a:t> </a:t>
            </a:r>
            <a:r>
              <a:rPr sz="2400" spc="-5" dirty="0">
                <a:latin typeface="Arial Nova" panose="020B0504020202020204" pitchFamily="34" charset="0"/>
                <a:cs typeface="Verdana"/>
              </a:rPr>
              <a:t>respecto</a:t>
            </a:r>
            <a:r>
              <a:rPr sz="2400" spc="-10" dirty="0">
                <a:latin typeface="Arial Nova" panose="020B0504020202020204" pitchFamily="34" charset="0"/>
                <a:cs typeface="Verdana"/>
              </a:rPr>
              <a:t> </a:t>
            </a:r>
            <a:r>
              <a:rPr sz="2400" spc="145" dirty="0">
                <a:latin typeface="Arial Nova" panose="020B0504020202020204" pitchFamily="34" charset="0"/>
                <a:cs typeface="Verdana"/>
              </a:rPr>
              <a:t>a</a:t>
            </a:r>
            <a:r>
              <a:rPr sz="2400" spc="-20" dirty="0">
                <a:latin typeface="Arial Nova" panose="020B0504020202020204" pitchFamily="34" charset="0"/>
                <a:cs typeface="Verdana"/>
              </a:rPr>
              <a:t> </a:t>
            </a:r>
            <a:r>
              <a:rPr sz="2400" spc="10" dirty="0">
                <a:latin typeface="Arial Nova" panose="020B0504020202020204" pitchFamily="34" charset="0"/>
                <a:cs typeface="Verdana"/>
              </a:rPr>
              <a:t>la</a:t>
            </a:r>
            <a:r>
              <a:rPr sz="2400" spc="-30" dirty="0">
                <a:latin typeface="Arial Nova" panose="020B0504020202020204" pitchFamily="34" charset="0"/>
                <a:cs typeface="Verdana"/>
              </a:rPr>
              <a:t> </a:t>
            </a:r>
            <a:r>
              <a:rPr sz="2400" spc="5" dirty="0">
                <a:latin typeface="Arial Nova" panose="020B0504020202020204" pitchFamily="34" charset="0"/>
                <a:cs typeface="Verdana"/>
              </a:rPr>
              <a:t>identificación</a:t>
            </a:r>
            <a:r>
              <a:rPr sz="2400" spc="-20" dirty="0">
                <a:latin typeface="Arial Nova" panose="020B0504020202020204" pitchFamily="34" charset="0"/>
                <a:cs typeface="Verdana"/>
              </a:rPr>
              <a:t> </a:t>
            </a:r>
            <a:r>
              <a:rPr sz="2400" spc="20" dirty="0">
                <a:latin typeface="Arial Nova" panose="020B0504020202020204" pitchFamily="34" charset="0"/>
                <a:cs typeface="Verdana"/>
              </a:rPr>
              <a:t>del</a:t>
            </a:r>
            <a:r>
              <a:rPr sz="2400" spc="-5" dirty="0">
                <a:latin typeface="Arial Nova" panose="020B0504020202020204" pitchFamily="34" charset="0"/>
                <a:cs typeface="Verdana"/>
              </a:rPr>
              <a:t> </a:t>
            </a:r>
            <a:r>
              <a:rPr sz="2400" spc="20" dirty="0">
                <a:latin typeface="Arial Nova" panose="020B0504020202020204" pitchFamily="34" charset="0"/>
                <a:cs typeface="Verdana"/>
              </a:rPr>
              <a:t>producto</a:t>
            </a:r>
            <a:r>
              <a:rPr sz="2400" spc="-10" dirty="0">
                <a:latin typeface="Arial Nova" panose="020B0504020202020204" pitchFamily="34" charset="0"/>
                <a:cs typeface="Verdana"/>
              </a:rPr>
              <a:t> </a:t>
            </a:r>
            <a:r>
              <a:rPr sz="2400" spc="20" dirty="0">
                <a:latin typeface="Arial Nova" panose="020B0504020202020204" pitchFamily="34" charset="0"/>
                <a:cs typeface="Verdana"/>
              </a:rPr>
              <a:t>del</a:t>
            </a:r>
            <a:r>
              <a:rPr sz="2400" spc="-5" dirty="0">
                <a:latin typeface="Arial Nova" panose="020B0504020202020204" pitchFamily="34" charset="0"/>
                <a:cs typeface="Verdana"/>
              </a:rPr>
              <a:t> fabricante,</a:t>
            </a:r>
            <a:r>
              <a:rPr sz="2400" spc="-25" dirty="0">
                <a:latin typeface="Arial Nova" panose="020B0504020202020204" pitchFamily="34" charset="0"/>
                <a:cs typeface="Verdana"/>
              </a:rPr>
              <a:t> </a:t>
            </a:r>
            <a:r>
              <a:rPr sz="2400" spc="10" dirty="0">
                <a:latin typeface="Arial Nova" panose="020B0504020202020204" pitchFamily="34" charset="0"/>
                <a:cs typeface="Verdana"/>
              </a:rPr>
              <a:t>la</a:t>
            </a:r>
            <a:r>
              <a:rPr sz="2400" spc="-20" dirty="0">
                <a:latin typeface="Arial Nova" panose="020B0504020202020204" pitchFamily="34" charset="0"/>
                <a:cs typeface="Verdana"/>
              </a:rPr>
              <a:t> </a:t>
            </a:r>
            <a:r>
              <a:rPr sz="2400" spc="45" dirty="0">
                <a:latin typeface="Arial Nova" panose="020B0504020202020204" pitchFamily="34" charset="0"/>
                <a:cs typeface="Verdana"/>
              </a:rPr>
              <a:t>que</a:t>
            </a:r>
            <a:r>
              <a:rPr sz="2400" spc="-15" dirty="0">
                <a:latin typeface="Arial Nova" panose="020B0504020202020204" pitchFamily="34" charset="0"/>
                <a:cs typeface="Verdana"/>
              </a:rPr>
              <a:t> </a:t>
            </a:r>
            <a:r>
              <a:rPr sz="2400" spc="100" dirty="0">
                <a:latin typeface="Arial Nova" panose="020B0504020202020204" pitchFamily="34" charset="0"/>
                <a:cs typeface="Verdana"/>
              </a:rPr>
              <a:t>debe</a:t>
            </a:r>
            <a:r>
              <a:rPr sz="2400" spc="-20" dirty="0">
                <a:latin typeface="Arial Nova" panose="020B0504020202020204" pitchFamily="34" charset="0"/>
                <a:cs typeface="Verdana"/>
              </a:rPr>
              <a:t> </a:t>
            </a:r>
            <a:r>
              <a:rPr sz="2400" spc="-70" dirty="0">
                <a:latin typeface="Arial Nova" panose="020B0504020202020204" pitchFamily="34" charset="0"/>
                <a:cs typeface="Verdana"/>
              </a:rPr>
              <a:t>incluir</a:t>
            </a:r>
            <a:endParaRPr sz="2400" dirty="0">
              <a:latin typeface="Arial Nova" panose="020B0504020202020204" pitchFamily="34" charset="0"/>
              <a:cs typeface="Verdana"/>
            </a:endParaRPr>
          </a:p>
          <a:p>
            <a:pPr marL="355600">
              <a:lnSpc>
                <a:spcPct val="100000"/>
              </a:lnSpc>
            </a:pPr>
            <a:r>
              <a:rPr sz="2400" spc="-25" dirty="0">
                <a:latin typeface="Arial Nova" panose="020B0504020202020204" pitchFamily="34" charset="0"/>
                <a:cs typeface="Verdana"/>
              </a:rPr>
              <a:t>el</a:t>
            </a:r>
            <a:r>
              <a:rPr sz="2400" spc="-120" dirty="0">
                <a:latin typeface="Arial Nova" panose="020B0504020202020204" pitchFamily="34" charset="0"/>
                <a:cs typeface="Verdana"/>
              </a:rPr>
              <a:t> </a:t>
            </a:r>
            <a:r>
              <a:rPr sz="2400" spc="-35" dirty="0">
                <a:latin typeface="Arial Nova" panose="020B0504020202020204" pitchFamily="34" charset="0"/>
                <a:cs typeface="Verdana"/>
              </a:rPr>
              <a:t>número</a:t>
            </a:r>
            <a:r>
              <a:rPr sz="2400" spc="-125" dirty="0">
                <a:latin typeface="Arial Nova" panose="020B0504020202020204" pitchFamily="34" charset="0"/>
                <a:cs typeface="Verdana"/>
              </a:rPr>
              <a:t> </a:t>
            </a:r>
            <a:r>
              <a:rPr sz="2400" spc="105" dirty="0">
                <a:latin typeface="Arial Nova" panose="020B0504020202020204" pitchFamily="34" charset="0"/>
                <a:cs typeface="Verdana"/>
              </a:rPr>
              <a:t>de</a:t>
            </a:r>
            <a:r>
              <a:rPr sz="2400" spc="-125" dirty="0">
                <a:latin typeface="Arial Nova" panose="020B0504020202020204" pitchFamily="34" charset="0"/>
                <a:cs typeface="Verdana"/>
              </a:rPr>
              <a:t> </a:t>
            </a:r>
            <a:r>
              <a:rPr sz="2400" spc="5" dirty="0">
                <a:latin typeface="Arial Nova" panose="020B0504020202020204" pitchFamily="34" charset="0"/>
                <a:cs typeface="Verdana"/>
              </a:rPr>
              <a:t>partida</a:t>
            </a:r>
            <a:r>
              <a:rPr sz="2400" spc="-145" dirty="0">
                <a:latin typeface="Arial Nova" panose="020B0504020202020204" pitchFamily="34" charset="0"/>
                <a:cs typeface="Verdana"/>
              </a:rPr>
              <a:t> </a:t>
            </a:r>
            <a:r>
              <a:rPr sz="2400" spc="85" dirty="0">
                <a:latin typeface="Arial Nova" panose="020B0504020202020204" pitchFamily="34" charset="0"/>
                <a:cs typeface="Verdana"/>
              </a:rPr>
              <a:t>o</a:t>
            </a:r>
            <a:r>
              <a:rPr sz="2400" spc="-145" dirty="0">
                <a:latin typeface="Arial Nova" panose="020B0504020202020204" pitchFamily="34" charset="0"/>
                <a:cs typeface="Verdana"/>
              </a:rPr>
              <a:t> </a:t>
            </a:r>
            <a:r>
              <a:rPr sz="2400" spc="-80" dirty="0">
                <a:latin typeface="Arial Nova" panose="020B0504020202020204" pitchFamily="34" charset="0"/>
                <a:cs typeface="Verdana"/>
              </a:rPr>
              <a:t>serie</a:t>
            </a:r>
            <a:r>
              <a:rPr sz="2400" spc="-140" dirty="0">
                <a:latin typeface="Arial Nova" panose="020B0504020202020204" pitchFamily="34" charset="0"/>
                <a:cs typeface="Verdana"/>
              </a:rPr>
              <a:t> </a:t>
            </a:r>
            <a:r>
              <a:rPr sz="2400" spc="50" dirty="0">
                <a:latin typeface="Arial Nova" panose="020B0504020202020204" pitchFamily="34" charset="0"/>
                <a:cs typeface="Verdana"/>
              </a:rPr>
              <a:t>que</a:t>
            </a:r>
            <a:r>
              <a:rPr sz="2400" spc="-120" dirty="0">
                <a:latin typeface="Arial Nova" panose="020B0504020202020204" pitchFamily="34" charset="0"/>
                <a:cs typeface="Verdana"/>
              </a:rPr>
              <a:t> </a:t>
            </a:r>
            <a:r>
              <a:rPr sz="2400" spc="-30" dirty="0">
                <a:latin typeface="Arial Nova" panose="020B0504020202020204" pitchFamily="34" charset="0"/>
                <a:cs typeface="Verdana"/>
              </a:rPr>
              <a:t>permita</a:t>
            </a:r>
            <a:r>
              <a:rPr sz="2400" spc="-150" dirty="0">
                <a:latin typeface="Arial Nova" panose="020B0504020202020204" pitchFamily="34" charset="0"/>
                <a:cs typeface="Verdana"/>
              </a:rPr>
              <a:t> </a:t>
            </a:r>
            <a:r>
              <a:rPr sz="2400" spc="-80" dirty="0">
                <a:latin typeface="Arial Nova" panose="020B0504020202020204" pitchFamily="34" charset="0"/>
                <a:cs typeface="Verdana"/>
              </a:rPr>
              <a:t>trazar</a:t>
            </a:r>
            <a:r>
              <a:rPr sz="2400" spc="-140" dirty="0">
                <a:latin typeface="Arial Nova" panose="020B0504020202020204" pitchFamily="34" charset="0"/>
                <a:cs typeface="Verdana"/>
              </a:rPr>
              <a:t> </a:t>
            </a:r>
            <a:r>
              <a:rPr sz="2400" spc="-25" dirty="0">
                <a:latin typeface="Arial Nova" panose="020B0504020202020204" pitchFamily="34" charset="0"/>
                <a:cs typeface="Verdana"/>
              </a:rPr>
              <a:t>el</a:t>
            </a:r>
            <a:r>
              <a:rPr sz="2400" spc="-120" dirty="0">
                <a:latin typeface="Arial Nova" panose="020B0504020202020204" pitchFamily="34" charset="0"/>
                <a:cs typeface="Verdana"/>
              </a:rPr>
              <a:t> </a:t>
            </a:r>
            <a:r>
              <a:rPr sz="2400" spc="-65" dirty="0">
                <a:latin typeface="Arial Nova" panose="020B0504020202020204" pitchFamily="34" charset="0"/>
                <a:cs typeface="Verdana"/>
              </a:rPr>
              <a:t>origen;</a:t>
            </a:r>
            <a:endParaRPr sz="2400" dirty="0">
              <a:latin typeface="Arial Nova" panose="020B0504020202020204" pitchFamily="34" charset="0"/>
              <a:cs typeface="Verdana"/>
            </a:endParaRPr>
          </a:p>
          <a:p>
            <a:pPr marL="355600" indent="-342900">
              <a:lnSpc>
                <a:spcPct val="100000"/>
              </a:lnSpc>
              <a:spcBef>
                <a:spcPts val="434"/>
              </a:spcBef>
              <a:buFont typeface="Wingdings"/>
              <a:buChar char=""/>
              <a:tabLst>
                <a:tab pos="354965" algn="l"/>
                <a:tab pos="355600" algn="l"/>
              </a:tabLst>
            </a:pPr>
            <a:r>
              <a:rPr sz="2400" spc="-220" dirty="0">
                <a:latin typeface="Arial Nova" panose="020B0504020202020204" pitchFamily="34" charset="0"/>
                <a:cs typeface="Verdana"/>
              </a:rPr>
              <a:t>E</a:t>
            </a:r>
            <a:r>
              <a:rPr sz="2400" spc="-95" dirty="0">
                <a:latin typeface="Arial Nova" panose="020B0504020202020204" pitchFamily="34" charset="0"/>
                <a:cs typeface="Verdana"/>
              </a:rPr>
              <a:t>l</a:t>
            </a:r>
            <a:r>
              <a:rPr sz="2400" spc="-130" dirty="0">
                <a:latin typeface="Arial Nova" panose="020B0504020202020204" pitchFamily="34" charset="0"/>
                <a:cs typeface="Verdana"/>
              </a:rPr>
              <a:t> </a:t>
            </a:r>
            <a:r>
              <a:rPr sz="2400" spc="50" dirty="0">
                <a:latin typeface="Arial Nova" panose="020B0504020202020204" pitchFamily="34" charset="0"/>
                <a:cs typeface="Verdana"/>
              </a:rPr>
              <a:t>añ</a:t>
            </a:r>
            <a:r>
              <a:rPr sz="2400" spc="60" dirty="0">
                <a:latin typeface="Arial Nova" panose="020B0504020202020204" pitchFamily="34" charset="0"/>
                <a:cs typeface="Verdana"/>
              </a:rPr>
              <a:t>o</a:t>
            </a:r>
            <a:r>
              <a:rPr sz="2400" spc="-130" dirty="0">
                <a:latin typeface="Arial Nova" panose="020B0504020202020204" pitchFamily="34" charset="0"/>
                <a:cs typeface="Verdana"/>
              </a:rPr>
              <a:t> </a:t>
            </a:r>
            <a:r>
              <a:rPr sz="2400" spc="100" dirty="0">
                <a:latin typeface="Arial Nova" panose="020B0504020202020204" pitchFamily="34" charset="0"/>
                <a:cs typeface="Verdana"/>
              </a:rPr>
              <a:t>de</a:t>
            </a:r>
            <a:r>
              <a:rPr sz="2400" spc="-125" dirty="0">
                <a:latin typeface="Arial Nova" panose="020B0504020202020204" pitchFamily="34" charset="0"/>
                <a:cs typeface="Verdana"/>
              </a:rPr>
              <a:t> </a:t>
            </a:r>
            <a:r>
              <a:rPr sz="2400" spc="25" dirty="0">
                <a:latin typeface="Arial Nova" panose="020B0504020202020204" pitchFamily="34" charset="0"/>
                <a:cs typeface="Verdana"/>
              </a:rPr>
              <a:t>f</a:t>
            </a:r>
            <a:r>
              <a:rPr sz="2400" spc="40" dirty="0">
                <a:latin typeface="Arial Nova" panose="020B0504020202020204" pitchFamily="34" charset="0"/>
                <a:cs typeface="Verdana"/>
              </a:rPr>
              <a:t>a</a:t>
            </a:r>
            <a:r>
              <a:rPr sz="2400" spc="-110" dirty="0">
                <a:latin typeface="Arial Nova" panose="020B0504020202020204" pitchFamily="34" charset="0"/>
                <a:cs typeface="Verdana"/>
              </a:rPr>
              <a:t>br</a:t>
            </a:r>
            <a:r>
              <a:rPr sz="2400" spc="-40" dirty="0">
                <a:latin typeface="Arial Nova" panose="020B0504020202020204" pitchFamily="34" charset="0"/>
                <a:cs typeface="Verdana"/>
              </a:rPr>
              <a:t>i</a:t>
            </a:r>
            <a:r>
              <a:rPr sz="2400" spc="170" dirty="0">
                <a:latin typeface="Arial Nova" panose="020B0504020202020204" pitchFamily="34" charset="0"/>
                <a:cs typeface="Verdana"/>
              </a:rPr>
              <a:t>c</a:t>
            </a:r>
            <a:r>
              <a:rPr sz="2400" spc="190" dirty="0">
                <a:latin typeface="Arial Nova" panose="020B0504020202020204" pitchFamily="34" charset="0"/>
                <a:cs typeface="Verdana"/>
              </a:rPr>
              <a:t>a</a:t>
            </a:r>
            <a:r>
              <a:rPr sz="2400" spc="60" dirty="0">
                <a:latin typeface="Arial Nova" panose="020B0504020202020204" pitchFamily="34" charset="0"/>
                <a:cs typeface="Verdana"/>
              </a:rPr>
              <a:t>c</a:t>
            </a:r>
            <a:r>
              <a:rPr sz="2400" spc="35" dirty="0">
                <a:latin typeface="Arial Nova" panose="020B0504020202020204" pitchFamily="34" charset="0"/>
                <a:cs typeface="Verdana"/>
              </a:rPr>
              <a:t>i</a:t>
            </a:r>
            <a:r>
              <a:rPr sz="2400" spc="20" dirty="0">
                <a:latin typeface="Arial Nova" panose="020B0504020202020204" pitchFamily="34" charset="0"/>
                <a:cs typeface="Verdana"/>
              </a:rPr>
              <a:t>ón</a:t>
            </a:r>
            <a:r>
              <a:rPr sz="2400" spc="-170" dirty="0">
                <a:latin typeface="Arial Nova" panose="020B0504020202020204" pitchFamily="34" charset="0"/>
                <a:cs typeface="Verdana"/>
              </a:rPr>
              <a:t> </a:t>
            </a:r>
            <a:r>
              <a:rPr sz="2400" spc="25" dirty="0">
                <a:latin typeface="Arial Nova" panose="020B0504020202020204" pitchFamily="34" charset="0"/>
                <a:cs typeface="Verdana"/>
              </a:rPr>
              <a:t>de</a:t>
            </a:r>
            <a:r>
              <a:rPr sz="2400" spc="10" dirty="0">
                <a:latin typeface="Arial Nova" panose="020B0504020202020204" pitchFamily="34" charset="0"/>
                <a:cs typeface="Verdana"/>
              </a:rPr>
              <a:t>l</a:t>
            </a:r>
            <a:r>
              <a:rPr sz="2400" spc="-120" dirty="0">
                <a:latin typeface="Arial Nova" panose="020B0504020202020204" pitchFamily="34" charset="0"/>
                <a:cs typeface="Verdana"/>
              </a:rPr>
              <a:t> </a:t>
            </a:r>
            <a:r>
              <a:rPr sz="2400" spc="-20" dirty="0" err="1">
                <a:latin typeface="Arial Nova" panose="020B0504020202020204" pitchFamily="34" charset="0"/>
                <a:cs typeface="Verdana"/>
              </a:rPr>
              <a:t>pr</a:t>
            </a:r>
            <a:r>
              <a:rPr sz="2400" spc="-25" dirty="0" err="1">
                <a:latin typeface="Arial Nova" panose="020B0504020202020204" pitchFamily="34" charset="0"/>
                <a:cs typeface="Verdana"/>
              </a:rPr>
              <a:t>o</a:t>
            </a:r>
            <a:r>
              <a:rPr sz="2400" spc="45" dirty="0" err="1">
                <a:latin typeface="Arial Nova" panose="020B0504020202020204" pitchFamily="34" charset="0"/>
                <a:cs typeface="Verdana"/>
              </a:rPr>
              <a:t>duc</a:t>
            </a:r>
            <a:r>
              <a:rPr sz="2400" spc="20" dirty="0" err="1">
                <a:latin typeface="Arial Nova" panose="020B0504020202020204" pitchFamily="34" charset="0"/>
                <a:cs typeface="Verdana"/>
              </a:rPr>
              <a:t>t</a:t>
            </a:r>
            <a:r>
              <a:rPr sz="2400" spc="85" dirty="0" err="1">
                <a:latin typeface="Arial Nova" panose="020B0504020202020204" pitchFamily="34" charset="0"/>
                <a:cs typeface="Verdana"/>
              </a:rPr>
              <a:t>o</a:t>
            </a:r>
            <a:r>
              <a:rPr sz="2400" spc="-320" dirty="0">
                <a:latin typeface="Arial Nova" panose="020B0504020202020204" pitchFamily="34" charset="0"/>
                <a:cs typeface="Verdana"/>
              </a:rPr>
              <a:t>;</a:t>
            </a:r>
            <a:endParaRPr sz="2400" dirty="0">
              <a:latin typeface="Arial Nova" panose="020B0504020202020204" pitchFamily="34" charset="0"/>
              <a:cs typeface="Verdana"/>
            </a:endParaRPr>
          </a:p>
        </p:txBody>
      </p:sp>
      <p:pic>
        <p:nvPicPr>
          <p:cNvPr id="7" name="Picture 70978">
            <a:extLst>
              <a:ext uri="{FF2B5EF4-FFF2-40B4-BE49-F238E27FC236}">
                <a16:creationId xmlns:a16="http://schemas.microsoft.com/office/drawing/2014/main" id="{266B07DC-DB9F-6BF2-8882-22EB27ECB55B}"/>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BCF511-F86D-0250-283E-F5565F2B8762}"/>
              </a:ext>
            </a:extLst>
          </p:cNvPr>
          <p:cNvSpPr>
            <a:spLocks noGrp="1"/>
          </p:cNvSpPr>
          <p:nvPr>
            <p:ph idx="1"/>
          </p:nvPr>
        </p:nvSpPr>
        <p:spPr>
          <a:xfrm>
            <a:off x="809491" y="2161549"/>
            <a:ext cx="9976697" cy="4293821"/>
          </a:xfrm>
        </p:spPr>
        <p:txBody>
          <a:bodyPr>
            <a:normAutofit/>
          </a:bodyPr>
          <a:lstStyle/>
          <a:p>
            <a:pPr marL="355600" indent="-342900">
              <a:lnSpc>
                <a:spcPct val="100000"/>
              </a:lnSpc>
              <a:spcBef>
                <a:spcPts val="430"/>
              </a:spcBef>
              <a:buFont typeface="Wingdings"/>
              <a:buChar char=""/>
              <a:tabLst>
                <a:tab pos="354965" algn="l"/>
                <a:tab pos="355600" algn="l"/>
              </a:tabLst>
            </a:pPr>
            <a:r>
              <a:rPr lang="es-CL" sz="2400" spc="-15" dirty="0">
                <a:solidFill>
                  <a:schemeClr val="tx1"/>
                </a:solidFill>
                <a:latin typeface="Arial Nova" panose="020B0504020202020204" pitchFamily="34" charset="0"/>
                <a:cs typeface="Verdana"/>
              </a:rPr>
              <a:t>La</a:t>
            </a:r>
            <a:r>
              <a:rPr lang="es-CL" sz="2400" spc="-120" dirty="0">
                <a:solidFill>
                  <a:schemeClr val="tx1"/>
                </a:solidFill>
                <a:latin typeface="Arial Nova" panose="020B0504020202020204" pitchFamily="34" charset="0"/>
                <a:cs typeface="Verdana"/>
              </a:rPr>
              <a:t> </a:t>
            </a:r>
            <a:r>
              <a:rPr lang="es-CL" sz="2400" spc="5" dirty="0">
                <a:solidFill>
                  <a:schemeClr val="tx1"/>
                </a:solidFill>
                <a:latin typeface="Arial Nova" panose="020B0504020202020204" pitchFamily="34" charset="0"/>
                <a:cs typeface="Verdana"/>
              </a:rPr>
              <a:t>identificación</a:t>
            </a:r>
            <a:r>
              <a:rPr lang="es-CL" sz="2400" spc="-160" dirty="0">
                <a:solidFill>
                  <a:schemeClr val="tx1"/>
                </a:solidFill>
                <a:latin typeface="Arial Nova" panose="020B0504020202020204" pitchFamily="34" charset="0"/>
                <a:cs typeface="Verdana"/>
              </a:rPr>
              <a:t> </a:t>
            </a:r>
            <a:r>
              <a:rPr lang="es-CL" sz="2400" spc="100" dirty="0">
                <a:solidFill>
                  <a:schemeClr val="tx1"/>
                </a:solidFill>
                <a:latin typeface="Arial Nova" panose="020B0504020202020204" pitchFamily="34" charset="0"/>
                <a:cs typeface="Verdana"/>
              </a:rPr>
              <a:t>de</a:t>
            </a:r>
            <a:r>
              <a:rPr lang="es-CL" sz="2400" spc="-120"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la</a:t>
            </a:r>
            <a:r>
              <a:rPr lang="es-CL" sz="2400" spc="-145" dirty="0">
                <a:solidFill>
                  <a:schemeClr val="tx1"/>
                </a:solidFill>
                <a:latin typeface="Arial Nova" panose="020B0504020202020204" pitchFamily="34" charset="0"/>
                <a:cs typeface="Verdana"/>
              </a:rPr>
              <a:t> </a:t>
            </a:r>
            <a:r>
              <a:rPr lang="es-CL" sz="2400" spc="-35" dirty="0">
                <a:solidFill>
                  <a:schemeClr val="tx1"/>
                </a:solidFill>
                <a:latin typeface="Arial Nova" panose="020B0504020202020204" pitchFamily="34" charset="0"/>
                <a:cs typeface="Verdana"/>
              </a:rPr>
              <a:t>fibra</a:t>
            </a:r>
            <a:r>
              <a:rPr lang="es-CL" sz="2400" spc="-170" dirty="0">
                <a:solidFill>
                  <a:schemeClr val="tx1"/>
                </a:solidFill>
                <a:latin typeface="Arial Nova" panose="020B0504020202020204" pitchFamily="34" charset="0"/>
                <a:cs typeface="Verdana"/>
              </a:rPr>
              <a:t> </a:t>
            </a:r>
            <a:r>
              <a:rPr lang="es-CL" sz="2400" spc="-35" dirty="0">
                <a:solidFill>
                  <a:schemeClr val="tx1"/>
                </a:solidFill>
                <a:latin typeface="Arial Nova" panose="020B0504020202020204" pitchFamily="34" charset="0"/>
                <a:cs typeface="Verdana"/>
              </a:rPr>
              <a:t>utilizada</a:t>
            </a:r>
            <a:r>
              <a:rPr lang="es-CL" sz="2400" spc="-165" dirty="0">
                <a:solidFill>
                  <a:schemeClr val="tx1"/>
                </a:solidFill>
                <a:latin typeface="Arial Nova" panose="020B0504020202020204" pitchFamily="34" charset="0"/>
                <a:cs typeface="Verdana"/>
              </a:rPr>
              <a:t> </a:t>
            </a:r>
            <a:r>
              <a:rPr lang="es-CL" sz="2400" spc="80" dirty="0">
                <a:solidFill>
                  <a:schemeClr val="tx1"/>
                </a:solidFill>
                <a:latin typeface="Arial Nova" panose="020B0504020202020204" pitchFamily="34" charset="0"/>
                <a:cs typeface="Verdana"/>
              </a:rPr>
              <a:t>como</a:t>
            </a:r>
            <a:r>
              <a:rPr lang="es-CL" sz="2400" spc="-140" dirty="0">
                <a:solidFill>
                  <a:schemeClr val="tx1"/>
                </a:solidFill>
                <a:latin typeface="Arial Nova" panose="020B0504020202020204" pitchFamily="34" charset="0"/>
                <a:cs typeface="Verdana"/>
              </a:rPr>
              <a:t> </a:t>
            </a:r>
            <a:r>
              <a:rPr lang="es-CL" sz="2400" spc="-35" dirty="0">
                <a:solidFill>
                  <a:schemeClr val="tx1"/>
                </a:solidFill>
                <a:latin typeface="Arial Nova" panose="020B0504020202020204" pitchFamily="34" charset="0"/>
                <a:cs typeface="Verdana"/>
              </a:rPr>
              <a:t>material</a:t>
            </a:r>
            <a:r>
              <a:rPr lang="es-CL" sz="2400" spc="-125" dirty="0">
                <a:solidFill>
                  <a:schemeClr val="tx1"/>
                </a:solidFill>
                <a:latin typeface="Arial Nova" panose="020B0504020202020204" pitchFamily="34" charset="0"/>
                <a:cs typeface="Verdana"/>
              </a:rPr>
              <a:t> </a:t>
            </a:r>
            <a:r>
              <a:rPr lang="es-CL" sz="2400" spc="105" dirty="0">
                <a:solidFill>
                  <a:schemeClr val="tx1"/>
                </a:solidFill>
                <a:latin typeface="Arial Nova" panose="020B0504020202020204" pitchFamily="34" charset="0"/>
                <a:cs typeface="Verdana"/>
              </a:rPr>
              <a:t>de</a:t>
            </a:r>
            <a:r>
              <a:rPr lang="es-CL" sz="2400" spc="-120" dirty="0">
                <a:solidFill>
                  <a:schemeClr val="tx1"/>
                </a:solidFill>
                <a:latin typeface="Arial Nova" panose="020B0504020202020204" pitchFamily="34" charset="0"/>
                <a:cs typeface="Verdana"/>
              </a:rPr>
              <a:t> </a:t>
            </a:r>
            <a:r>
              <a:rPr lang="es-CL" sz="2400" spc="-25" dirty="0">
                <a:solidFill>
                  <a:schemeClr val="tx1"/>
                </a:solidFill>
                <a:latin typeface="Arial Nova" panose="020B0504020202020204" pitchFamily="34" charset="0"/>
                <a:cs typeface="Verdana"/>
              </a:rPr>
              <a:t>construcción.</a:t>
            </a:r>
            <a:endParaRPr lang="es-CL" sz="2400" dirty="0">
              <a:solidFill>
                <a:schemeClr val="tx1"/>
              </a:solidFill>
              <a:latin typeface="Arial Nova" panose="020B0504020202020204" pitchFamily="34" charset="0"/>
              <a:cs typeface="Verdana"/>
            </a:endParaRPr>
          </a:p>
          <a:p>
            <a:pPr marL="355600" marR="6350" indent="-342900" algn="just">
              <a:lnSpc>
                <a:spcPct val="100000"/>
              </a:lnSpc>
              <a:spcBef>
                <a:spcPts val="434"/>
              </a:spcBef>
              <a:buFont typeface="Wingdings"/>
              <a:buChar char=""/>
              <a:tabLst>
                <a:tab pos="355600" algn="l"/>
              </a:tabLst>
            </a:pPr>
            <a:r>
              <a:rPr lang="es-CL" sz="2400" spc="-40" dirty="0">
                <a:solidFill>
                  <a:schemeClr val="tx1"/>
                </a:solidFill>
                <a:latin typeface="Arial Nova" panose="020B0504020202020204" pitchFamily="34" charset="0"/>
                <a:cs typeface="Verdana"/>
              </a:rPr>
              <a:t>Información </a:t>
            </a:r>
            <a:r>
              <a:rPr lang="es-CL" sz="2400" spc="50" dirty="0">
                <a:solidFill>
                  <a:schemeClr val="tx1"/>
                </a:solidFill>
                <a:latin typeface="Arial Nova" panose="020B0504020202020204" pitchFamily="34" charset="0"/>
                <a:cs typeface="Verdana"/>
              </a:rPr>
              <a:t>que </a:t>
            </a:r>
            <a:r>
              <a:rPr lang="es-CL" sz="2400" spc="15" dirty="0">
                <a:solidFill>
                  <a:schemeClr val="tx1"/>
                </a:solidFill>
                <a:latin typeface="Arial Nova" panose="020B0504020202020204" pitchFamily="34" charset="0"/>
                <a:cs typeface="Verdana"/>
              </a:rPr>
              <a:t>establezca </a:t>
            </a:r>
            <a:r>
              <a:rPr lang="es-CL" sz="2400" spc="-15" dirty="0">
                <a:solidFill>
                  <a:schemeClr val="tx1"/>
                </a:solidFill>
                <a:latin typeface="Arial Nova" panose="020B0504020202020204" pitchFamily="34" charset="0"/>
                <a:cs typeface="Verdana"/>
              </a:rPr>
              <a:t>por </a:t>
            </a:r>
            <a:r>
              <a:rPr lang="es-CL" sz="2400" spc="-25" dirty="0">
                <a:solidFill>
                  <a:schemeClr val="tx1"/>
                </a:solidFill>
                <a:latin typeface="Arial Nova" panose="020B0504020202020204" pitchFamily="34" charset="0"/>
                <a:cs typeface="Verdana"/>
              </a:rPr>
              <a:t>medios </a:t>
            </a:r>
            <a:r>
              <a:rPr lang="es-CL" sz="2400" spc="10" dirty="0">
                <a:solidFill>
                  <a:schemeClr val="tx1"/>
                </a:solidFill>
                <a:latin typeface="Arial Nova" panose="020B0504020202020204" pitchFamily="34" charset="0"/>
                <a:cs typeface="Verdana"/>
              </a:rPr>
              <a:t>apropiados </a:t>
            </a:r>
            <a:r>
              <a:rPr lang="es-CL" sz="2400" spc="-25" dirty="0">
                <a:solidFill>
                  <a:schemeClr val="tx1"/>
                </a:solidFill>
                <a:latin typeface="Arial Nova" panose="020B0504020202020204" pitchFamily="34" charset="0"/>
                <a:cs typeface="Verdana"/>
              </a:rPr>
              <a:t>el </a:t>
            </a:r>
            <a:r>
              <a:rPr lang="es-CL" sz="2400" spc="-35" dirty="0">
                <a:solidFill>
                  <a:schemeClr val="tx1"/>
                </a:solidFill>
                <a:latin typeface="Arial Nova" panose="020B0504020202020204" pitchFamily="34" charset="0"/>
                <a:cs typeface="Verdana"/>
              </a:rPr>
              <a:t>propósito </a:t>
            </a:r>
            <a:r>
              <a:rPr lang="es-CL" sz="2400" spc="55" dirty="0">
                <a:solidFill>
                  <a:schemeClr val="tx1"/>
                </a:solidFill>
                <a:latin typeface="Arial Nova" panose="020B0504020202020204" pitchFamily="34" charset="0"/>
                <a:cs typeface="Verdana"/>
              </a:rPr>
              <a:t>deseado </a:t>
            </a:r>
            <a:r>
              <a:rPr lang="es-CL" sz="2400" spc="100" dirty="0">
                <a:solidFill>
                  <a:schemeClr val="tx1"/>
                </a:solidFill>
                <a:latin typeface="Arial Nova" panose="020B0504020202020204" pitchFamily="34" charset="0"/>
                <a:cs typeface="Verdana"/>
              </a:rPr>
              <a:t>de </a:t>
            </a:r>
            <a:r>
              <a:rPr lang="es-CL" sz="2400" spc="150" dirty="0">
                <a:solidFill>
                  <a:schemeClr val="tx1"/>
                </a:solidFill>
                <a:latin typeface="Arial Nova" panose="020B0504020202020204" pitchFamily="34" charset="0"/>
                <a:cs typeface="Verdana"/>
              </a:rPr>
              <a:t>cada </a:t>
            </a:r>
            <a:r>
              <a:rPr lang="es-CL" sz="2400" spc="155" dirty="0">
                <a:solidFill>
                  <a:schemeClr val="tx1"/>
                </a:solidFill>
                <a:latin typeface="Arial Nova" panose="020B0504020202020204" pitchFamily="34" charset="0"/>
                <a:cs typeface="Verdana"/>
              </a:rPr>
              <a:t> </a:t>
            </a:r>
            <a:r>
              <a:rPr lang="es-CL" sz="2400" dirty="0">
                <a:solidFill>
                  <a:schemeClr val="tx1"/>
                </a:solidFill>
                <a:latin typeface="Arial Nova" panose="020B0504020202020204" pitchFamily="34" charset="0"/>
                <a:cs typeface="Verdana"/>
              </a:rPr>
              <a:t>elemento </a:t>
            </a:r>
            <a:r>
              <a:rPr lang="es-CL" sz="2400" spc="105" dirty="0">
                <a:solidFill>
                  <a:schemeClr val="tx1"/>
                </a:solidFill>
                <a:latin typeface="Arial Nova" panose="020B0504020202020204" pitchFamily="34" charset="0"/>
                <a:cs typeface="Verdana"/>
              </a:rPr>
              <a:t>de </a:t>
            </a:r>
            <a:r>
              <a:rPr lang="es-CL" sz="2400" spc="-25" dirty="0">
                <a:solidFill>
                  <a:schemeClr val="tx1"/>
                </a:solidFill>
                <a:latin typeface="Arial Nova" panose="020B0504020202020204" pitchFamily="34" charset="0"/>
                <a:cs typeface="Verdana"/>
              </a:rPr>
              <a:t>fijación </a:t>
            </a:r>
            <a:r>
              <a:rPr lang="es-CL" sz="2400" spc="-105" dirty="0">
                <a:solidFill>
                  <a:schemeClr val="tx1"/>
                </a:solidFill>
                <a:latin typeface="Arial Nova" panose="020B0504020202020204" pitchFamily="34" charset="0"/>
                <a:cs typeface="Verdana"/>
              </a:rPr>
              <a:t>y</a:t>
            </a:r>
            <a:r>
              <a:rPr lang="es-CL" sz="2400" spc="-100" dirty="0">
                <a:solidFill>
                  <a:schemeClr val="tx1"/>
                </a:solidFill>
                <a:latin typeface="Arial Nova" panose="020B0504020202020204" pitchFamily="34" charset="0"/>
                <a:cs typeface="Verdana"/>
              </a:rPr>
              <a:t> </a:t>
            </a:r>
            <a:r>
              <a:rPr lang="es-CL" sz="2400" spc="15" dirty="0">
                <a:solidFill>
                  <a:schemeClr val="tx1"/>
                </a:solidFill>
                <a:latin typeface="Arial Nova" panose="020B0504020202020204" pitchFamily="34" charset="0"/>
                <a:cs typeface="Verdana"/>
              </a:rPr>
              <a:t>específicamente </a:t>
            </a:r>
            <a:r>
              <a:rPr lang="es-CL" sz="2400" spc="10" dirty="0">
                <a:solidFill>
                  <a:schemeClr val="tx1"/>
                </a:solidFill>
                <a:latin typeface="Arial Nova" panose="020B0504020202020204" pitchFamily="34" charset="0"/>
                <a:cs typeface="Verdana"/>
              </a:rPr>
              <a:t>identificado </a:t>
            </a:r>
            <a:r>
              <a:rPr lang="es-CL" sz="2400" spc="-20" dirty="0">
                <a:solidFill>
                  <a:schemeClr val="tx1"/>
                </a:solidFill>
                <a:latin typeface="Arial Nova" panose="020B0504020202020204" pitchFamily="34" charset="0"/>
                <a:cs typeface="Verdana"/>
              </a:rPr>
              <a:t>aquellos </a:t>
            </a:r>
            <a:r>
              <a:rPr lang="es-CL" sz="2400" spc="-25" dirty="0">
                <a:solidFill>
                  <a:schemeClr val="tx1"/>
                </a:solidFill>
                <a:latin typeface="Arial Nova" panose="020B0504020202020204" pitchFamily="34" charset="0"/>
                <a:cs typeface="Verdana"/>
              </a:rPr>
              <a:t>elementos </a:t>
            </a:r>
            <a:r>
              <a:rPr lang="es-CL" sz="2400" spc="50" dirty="0">
                <a:solidFill>
                  <a:schemeClr val="tx1"/>
                </a:solidFill>
                <a:latin typeface="Arial Nova" panose="020B0504020202020204" pitchFamily="34" charset="0"/>
                <a:cs typeface="Verdana"/>
              </a:rPr>
              <a:t>que </a:t>
            </a:r>
            <a:r>
              <a:rPr lang="es-CL" sz="2400" spc="-40" dirty="0">
                <a:solidFill>
                  <a:schemeClr val="tx1"/>
                </a:solidFill>
                <a:latin typeface="Arial Nova" panose="020B0504020202020204" pitchFamily="34" charset="0"/>
                <a:cs typeface="Verdana"/>
              </a:rPr>
              <a:t>estén </a:t>
            </a:r>
            <a:r>
              <a:rPr lang="es-CL" sz="2400" spc="-35" dirty="0">
                <a:solidFill>
                  <a:schemeClr val="tx1"/>
                </a:solidFill>
                <a:latin typeface="Arial Nova" panose="020B0504020202020204" pitchFamily="34" charset="0"/>
                <a:cs typeface="Verdana"/>
              </a:rPr>
              <a:t> </a:t>
            </a:r>
            <a:r>
              <a:rPr lang="es-CL" sz="2400" spc="-15" dirty="0">
                <a:solidFill>
                  <a:schemeClr val="tx1"/>
                </a:solidFill>
                <a:latin typeface="Arial Nova" panose="020B0504020202020204" pitchFamily="34" charset="0"/>
                <a:cs typeface="Verdana"/>
              </a:rPr>
              <a:t>diseñados</a:t>
            </a:r>
            <a:r>
              <a:rPr lang="es-CL" sz="2400" spc="-130" dirty="0">
                <a:solidFill>
                  <a:schemeClr val="tx1"/>
                </a:solidFill>
                <a:latin typeface="Arial Nova" panose="020B0504020202020204" pitchFamily="34" charset="0"/>
                <a:cs typeface="Verdana"/>
              </a:rPr>
              <a:t> </a:t>
            </a:r>
            <a:r>
              <a:rPr lang="es-CL" sz="2400" spc="40" dirty="0">
                <a:solidFill>
                  <a:schemeClr val="tx1"/>
                </a:solidFill>
                <a:latin typeface="Arial Nova" panose="020B0504020202020204" pitchFamily="34" charset="0"/>
                <a:cs typeface="Verdana"/>
              </a:rPr>
              <a:t>para</a:t>
            </a:r>
            <a:r>
              <a:rPr lang="es-CL" sz="2400" spc="-140" dirty="0">
                <a:solidFill>
                  <a:schemeClr val="tx1"/>
                </a:solidFill>
                <a:latin typeface="Arial Nova" panose="020B0504020202020204" pitchFamily="34" charset="0"/>
                <a:cs typeface="Verdana"/>
              </a:rPr>
              <a:t> </a:t>
            </a:r>
            <a:r>
              <a:rPr lang="es-CL" sz="2400" spc="-130" dirty="0">
                <a:solidFill>
                  <a:schemeClr val="tx1"/>
                </a:solidFill>
                <a:latin typeface="Arial Nova" panose="020B0504020202020204" pitchFamily="34" charset="0"/>
                <a:cs typeface="Verdana"/>
              </a:rPr>
              <a:t>ser</a:t>
            </a:r>
            <a:r>
              <a:rPr lang="es-CL" sz="2400" spc="-120" dirty="0">
                <a:solidFill>
                  <a:schemeClr val="tx1"/>
                </a:solidFill>
                <a:latin typeface="Arial Nova" panose="020B0504020202020204" pitchFamily="34" charset="0"/>
                <a:cs typeface="Verdana"/>
              </a:rPr>
              <a:t> </a:t>
            </a:r>
            <a:r>
              <a:rPr lang="es-CL" sz="2400" spc="-60" dirty="0">
                <a:solidFill>
                  <a:schemeClr val="tx1"/>
                </a:solidFill>
                <a:latin typeface="Arial Nova" panose="020B0504020202020204" pitchFamily="34" charset="0"/>
                <a:cs typeface="Verdana"/>
              </a:rPr>
              <a:t>utilizados</a:t>
            </a:r>
            <a:r>
              <a:rPr lang="es-CL" sz="2400" spc="-160" dirty="0">
                <a:solidFill>
                  <a:schemeClr val="tx1"/>
                </a:solidFill>
                <a:latin typeface="Arial Nova" panose="020B0504020202020204" pitchFamily="34" charset="0"/>
                <a:cs typeface="Verdana"/>
              </a:rPr>
              <a:t> </a:t>
            </a:r>
            <a:r>
              <a:rPr lang="es-CL" sz="2400" spc="85" dirty="0">
                <a:solidFill>
                  <a:schemeClr val="tx1"/>
                </a:solidFill>
                <a:latin typeface="Arial Nova" panose="020B0504020202020204" pitchFamily="34" charset="0"/>
                <a:cs typeface="Verdana"/>
              </a:rPr>
              <a:t>como</a:t>
            </a:r>
            <a:r>
              <a:rPr lang="es-CL" sz="2400" spc="-150" dirty="0">
                <a:solidFill>
                  <a:schemeClr val="tx1"/>
                </a:solidFill>
                <a:latin typeface="Arial Nova" panose="020B0504020202020204" pitchFamily="34" charset="0"/>
                <a:cs typeface="Verdana"/>
              </a:rPr>
              <a:t> </a:t>
            </a:r>
            <a:r>
              <a:rPr lang="es-CL" sz="2400" spc="-5" dirty="0">
                <a:solidFill>
                  <a:schemeClr val="tx1"/>
                </a:solidFill>
                <a:latin typeface="Arial Nova" panose="020B0504020202020204" pitchFamily="34" charset="0"/>
                <a:cs typeface="Verdana"/>
              </a:rPr>
              <a:t>parte</a:t>
            </a:r>
            <a:r>
              <a:rPr lang="es-CL" sz="2400" spc="-125" dirty="0">
                <a:solidFill>
                  <a:schemeClr val="tx1"/>
                </a:solidFill>
                <a:latin typeface="Arial Nova" panose="020B0504020202020204" pitchFamily="34" charset="0"/>
                <a:cs typeface="Verdana"/>
              </a:rPr>
              <a:t> </a:t>
            </a:r>
            <a:r>
              <a:rPr lang="es-CL" sz="2400" spc="100" dirty="0">
                <a:solidFill>
                  <a:schemeClr val="tx1"/>
                </a:solidFill>
                <a:latin typeface="Arial Nova" panose="020B0504020202020204" pitchFamily="34" charset="0"/>
                <a:cs typeface="Verdana"/>
              </a:rPr>
              <a:t>de</a:t>
            </a:r>
            <a:r>
              <a:rPr lang="es-CL" sz="2400" spc="-120" dirty="0">
                <a:solidFill>
                  <a:schemeClr val="tx1"/>
                </a:solidFill>
                <a:latin typeface="Arial Nova" panose="020B0504020202020204" pitchFamily="34" charset="0"/>
                <a:cs typeface="Verdana"/>
              </a:rPr>
              <a:t> </a:t>
            </a:r>
            <a:r>
              <a:rPr lang="es-CL" sz="2400" spc="-50" dirty="0">
                <a:solidFill>
                  <a:schemeClr val="tx1"/>
                </a:solidFill>
                <a:latin typeface="Arial Nova" panose="020B0504020202020204" pitchFamily="34" charset="0"/>
                <a:cs typeface="Verdana"/>
              </a:rPr>
              <a:t>un</a:t>
            </a:r>
            <a:r>
              <a:rPr lang="es-CL" sz="2400" spc="-125" dirty="0">
                <a:solidFill>
                  <a:schemeClr val="tx1"/>
                </a:solidFill>
                <a:latin typeface="Arial Nova" panose="020B0504020202020204" pitchFamily="34" charset="0"/>
                <a:cs typeface="Verdana"/>
              </a:rPr>
              <a:t> </a:t>
            </a:r>
            <a:r>
              <a:rPr lang="es-CL" sz="2400" spc="-80" dirty="0">
                <a:solidFill>
                  <a:schemeClr val="tx1"/>
                </a:solidFill>
                <a:latin typeface="Arial Nova" panose="020B0504020202020204" pitchFamily="34" charset="0"/>
                <a:cs typeface="Verdana"/>
              </a:rPr>
              <a:t>sistema</a:t>
            </a:r>
            <a:r>
              <a:rPr lang="es-CL" sz="2400" spc="-130" dirty="0">
                <a:solidFill>
                  <a:schemeClr val="tx1"/>
                </a:solidFill>
                <a:latin typeface="Arial Nova" panose="020B0504020202020204" pitchFamily="34" charset="0"/>
                <a:cs typeface="Verdana"/>
              </a:rPr>
              <a:t> </a:t>
            </a:r>
            <a:r>
              <a:rPr lang="es-CL" sz="2400" spc="40" dirty="0">
                <a:solidFill>
                  <a:schemeClr val="tx1"/>
                </a:solidFill>
                <a:latin typeface="Arial Nova" panose="020B0504020202020204" pitchFamily="34" charset="0"/>
                <a:cs typeface="Verdana"/>
              </a:rPr>
              <a:t>para</a:t>
            </a:r>
            <a:r>
              <a:rPr lang="es-CL" sz="2400" spc="-135" dirty="0">
                <a:solidFill>
                  <a:schemeClr val="tx1"/>
                </a:solidFill>
                <a:latin typeface="Arial Nova" panose="020B0504020202020204" pitchFamily="34" charset="0"/>
                <a:cs typeface="Verdana"/>
              </a:rPr>
              <a:t> </a:t>
            </a:r>
            <a:r>
              <a:rPr lang="es-CL" sz="2400" spc="30" dirty="0">
                <a:solidFill>
                  <a:schemeClr val="tx1"/>
                </a:solidFill>
                <a:latin typeface="Arial Nova" panose="020B0504020202020204" pitchFamily="34" charset="0"/>
                <a:cs typeface="Verdana"/>
              </a:rPr>
              <a:t>detención</a:t>
            </a:r>
            <a:r>
              <a:rPr lang="es-CL" sz="2400" spc="-114" dirty="0">
                <a:solidFill>
                  <a:schemeClr val="tx1"/>
                </a:solidFill>
                <a:latin typeface="Arial Nova" panose="020B0504020202020204" pitchFamily="34" charset="0"/>
                <a:cs typeface="Verdana"/>
              </a:rPr>
              <a:t> </a:t>
            </a:r>
            <a:r>
              <a:rPr lang="es-CL" sz="2400" spc="100" dirty="0">
                <a:solidFill>
                  <a:schemeClr val="tx1"/>
                </a:solidFill>
                <a:latin typeface="Arial Nova" panose="020B0504020202020204" pitchFamily="34" charset="0"/>
                <a:cs typeface="Verdana"/>
              </a:rPr>
              <a:t>de</a:t>
            </a:r>
            <a:r>
              <a:rPr lang="es-CL" sz="2400" spc="-125"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caídas.</a:t>
            </a:r>
            <a:endParaRPr lang="es-CL" sz="2400" dirty="0">
              <a:solidFill>
                <a:schemeClr val="tx1"/>
              </a:solidFill>
              <a:latin typeface="Arial Nova" panose="020B0504020202020204" pitchFamily="34" charset="0"/>
              <a:cs typeface="Verdana"/>
            </a:endParaRPr>
          </a:p>
          <a:p>
            <a:pPr marL="355600" indent="-342900" algn="just">
              <a:lnSpc>
                <a:spcPct val="100000"/>
              </a:lnSpc>
              <a:spcBef>
                <a:spcPts val="434"/>
              </a:spcBef>
              <a:buFont typeface="Wingdings"/>
              <a:buChar char=""/>
              <a:tabLst>
                <a:tab pos="355600" algn="l"/>
              </a:tabLst>
            </a:pPr>
            <a:r>
              <a:rPr lang="es-CL" sz="2400" spc="-25" dirty="0">
                <a:solidFill>
                  <a:schemeClr val="tx1"/>
                </a:solidFill>
                <a:latin typeface="Arial Nova" panose="020B0504020202020204" pitchFamily="34" charset="0"/>
                <a:cs typeface="Verdana"/>
              </a:rPr>
              <a:t>Una</a:t>
            </a:r>
            <a:r>
              <a:rPr lang="es-CL" sz="2400" spc="-114" dirty="0">
                <a:solidFill>
                  <a:schemeClr val="tx1"/>
                </a:solidFill>
                <a:latin typeface="Arial Nova" panose="020B0504020202020204" pitchFamily="34" charset="0"/>
                <a:cs typeface="Verdana"/>
              </a:rPr>
              <a:t> </a:t>
            </a:r>
            <a:r>
              <a:rPr lang="es-CL" sz="2400" spc="20" dirty="0">
                <a:solidFill>
                  <a:schemeClr val="tx1"/>
                </a:solidFill>
                <a:latin typeface="Arial Nova" panose="020B0504020202020204" pitchFamily="34" charset="0"/>
                <a:cs typeface="Verdana"/>
              </a:rPr>
              <a:t>advertencia</a:t>
            </a:r>
            <a:r>
              <a:rPr lang="es-CL" sz="2400" spc="-140" dirty="0">
                <a:solidFill>
                  <a:schemeClr val="tx1"/>
                </a:solidFill>
                <a:latin typeface="Arial Nova" panose="020B0504020202020204" pitchFamily="34" charset="0"/>
                <a:cs typeface="Verdana"/>
              </a:rPr>
              <a:t> </a:t>
            </a:r>
            <a:r>
              <a:rPr lang="es-CL" sz="2400" spc="-45" dirty="0">
                <a:solidFill>
                  <a:schemeClr val="tx1"/>
                </a:solidFill>
                <a:latin typeface="Arial Nova" panose="020B0504020202020204" pitchFamily="34" charset="0"/>
                <a:cs typeface="Verdana"/>
              </a:rPr>
              <a:t>sobre</a:t>
            </a:r>
            <a:r>
              <a:rPr lang="es-CL" sz="2400" spc="-125"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la</a:t>
            </a:r>
            <a:r>
              <a:rPr lang="es-CL" sz="2400" spc="-145"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lectura</a:t>
            </a:r>
            <a:r>
              <a:rPr lang="es-CL" sz="2400" spc="-120" dirty="0">
                <a:solidFill>
                  <a:schemeClr val="tx1"/>
                </a:solidFill>
                <a:latin typeface="Arial Nova" panose="020B0504020202020204" pitchFamily="34" charset="0"/>
                <a:cs typeface="Verdana"/>
              </a:rPr>
              <a:t> </a:t>
            </a:r>
            <a:r>
              <a:rPr lang="es-CL" sz="2400" spc="100" dirty="0">
                <a:solidFill>
                  <a:schemeClr val="tx1"/>
                </a:solidFill>
                <a:latin typeface="Arial Nova" panose="020B0504020202020204" pitchFamily="34" charset="0"/>
                <a:cs typeface="Verdana"/>
              </a:rPr>
              <a:t>de</a:t>
            </a:r>
            <a:r>
              <a:rPr lang="es-CL" sz="2400" spc="-125" dirty="0">
                <a:solidFill>
                  <a:schemeClr val="tx1"/>
                </a:solidFill>
                <a:latin typeface="Arial Nova" panose="020B0504020202020204" pitchFamily="34" charset="0"/>
                <a:cs typeface="Verdana"/>
              </a:rPr>
              <a:t> </a:t>
            </a:r>
            <a:r>
              <a:rPr lang="es-CL" sz="2400" spc="-75" dirty="0">
                <a:solidFill>
                  <a:schemeClr val="tx1"/>
                </a:solidFill>
                <a:latin typeface="Arial Nova" panose="020B0504020202020204" pitchFamily="34" charset="0"/>
                <a:cs typeface="Verdana"/>
              </a:rPr>
              <a:t>las</a:t>
            </a:r>
            <a:r>
              <a:rPr lang="es-CL" sz="2400" spc="-140" dirty="0">
                <a:solidFill>
                  <a:schemeClr val="tx1"/>
                </a:solidFill>
                <a:latin typeface="Arial Nova" panose="020B0504020202020204" pitchFamily="34" charset="0"/>
                <a:cs typeface="Verdana"/>
              </a:rPr>
              <a:t> </a:t>
            </a:r>
            <a:r>
              <a:rPr lang="es-CL" sz="2400" spc="-45" dirty="0">
                <a:solidFill>
                  <a:schemeClr val="tx1"/>
                </a:solidFill>
                <a:latin typeface="Arial Nova" panose="020B0504020202020204" pitchFamily="34" charset="0"/>
                <a:cs typeface="Verdana"/>
              </a:rPr>
              <a:t>instrucciones</a:t>
            </a:r>
            <a:r>
              <a:rPr lang="es-CL" sz="2400" spc="-125" dirty="0">
                <a:solidFill>
                  <a:schemeClr val="tx1"/>
                </a:solidFill>
                <a:latin typeface="Arial Nova" panose="020B0504020202020204" pitchFamily="34" charset="0"/>
                <a:cs typeface="Verdana"/>
              </a:rPr>
              <a:t> </a:t>
            </a:r>
            <a:r>
              <a:rPr lang="es-CL" sz="2400" spc="20" dirty="0">
                <a:solidFill>
                  <a:schemeClr val="tx1"/>
                </a:solidFill>
                <a:latin typeface="Arial Nova" panose="020B0504020202020204" pitchFamily="34" charset="0"/>
                <a:cs typeface="Verdana"/>
              </a:rPr>
              <a:t>del</a:t>
            </a:r>
            <a:r>
              <a:rPr lang="es-CL" sz="2400" spc="-114" dirty="0">
                <a:solidFill>
                  <a:schemeClr val="tx1"/>
                </a:solidFill>
                <a:latin typeface="Arial Nova" panose="020B0504020202020204" pitchFamily="34" charset="0"/>
                <a:cs typeface="Verdana"/>
              </a:rPr>
              <a:t> </a:t>
            </a:r>
            <a:r>
              <a:rPr lang="es-CL" sz="2400" spc="-20" dirty="0">
                <a:solidFill>
                  <a:schemeClr val="tx1"/>
                </a:solidFill>
                <a:latin typeface="Arial Nova" panose="020B0504020202020204" pitchFamily="34" charset="0"/>
                <a:cs typeface="Verdana"/>
              </a:rPr>
              <a:t>fabricante.</a:t>
            </a:r>
            <a:endParaRPr lang="es-CL" sz="2400" dirty="0">
              <a:solidFill>
                <a:schemeClr val="tx1"/>
              </a:solidFill>
              <a:latin typeface="Arial Nova" panose="020B0504020202020204" pitchFamily="34" charset="0"/>
              <a:cs typeface="Verdana"/>
            </a:endParaRPr>
          </a:p>
          <a:p>
            <a:pPr marL="355600" marR="5080" indent="-342900" algn="just">
              <a:lnSpc>
                <a:spcPct val="100000"/>
              </a:lnSpc>
              <a:spcBef>
                <a:spcPts val="430"/>
              </a:spcBef>
              <a:buFont typeface="Wingdings"/>
              <a:buChar char=""/>
              <a:tabLst>
                <a:tab pos="355600" algn="l"/>
              </a:tabLst>
            </a:pPr>
            <a:r>
              <a:rPr lang="es-CL" sz="2400" spc="-20" dirty="0">
                <a:solidFill>
                  <a:schemeClr val="tx1"/>
                </a:solidFill>
                <a:latin typeface="Arial Nova" panose="020B0504020202020204" pitchFamily="34" charset="0"/>
                <a:cs typeface="Verdana"/>
              </a:rPr>
              <a:t>Una</a:t>
            </a:r>
            <a:r>
              <a:rPr lang="es-CL" sz="2400" spc="-85" dirty="0">
                <a:solidFill>
                  <a:schemeClr val="tx1"/>
                </a:solidFill>
                <a:latin typeface="Arial Nova" panose="020B0504020202020204" pitchFamily="34" charset="0"/>
                <a:cs typeface="Verdana"/>
              </a:rPr>
              <a:t> </a:t>
            </a:r>
            <a:r>
              <a:rPr lang="es-CL" sz="2400" spc="40" dirty="0">
                <a:solidFill>
                  <a:schemeClr val="tx1"/>
                </a:solidFill>
                <a:latin typeface="Arial Nova" panose="020B0504020202020204" pitchFamily="34" charset="0"/>
                <a:cs typeface="Verdana"/>
              </a:rPr>
              <a:t>marca</a:t>
            </a:r>
            <a:r>
              <a:rPr lang="es-CL" sz="2400" spc="-90" dirty="0">
                <a:solidFill>
                  <a:schemeClr val="tx1"/>
                </a:solidFill>
                <a:latin typeface="Arial Nova" panose="020B0504020202020204" pitchFamily="34" charset="0"/>
                <a:cs typeface="Verdana"/>
              </a:rPr>
              <a:t> </a:t>
            </a:r>
            <a:r>
              <a:rPr lang="es-CL" sz="2400" spc="15" dirty="0">
                <a:solidFill>
                  <a:schemeClr val="tx1"/>
                </a:solidFill>
                <a:latin typeface="Arial Nova" panose="020B0504020202020204" pitchFamily="34" charset="0"/>
                <a:cs typeface="Verdana"/>
              </a:rPr>
              <a:t>especial</a:t>
            </a:r>
            <a:r>
              <a:rPr lang="es-CL" sz="2400" spc="-80" dirty="0">
                <a:solidFill>
                  <a:schemeClr val="tx1"/>
                </a:solidFill>
                <a:latin typeface="Arial Nova" panose="020B0504020202020204" pitchFamily="34" charset="0"/>
                <a:cs typeface="Verdana"/>
              </a:rPr>
              <a:t> </a:t>
            </a:r>
            <a:r>
              <a:rPr lang="es-CL" sz="2400" spc="45" dirty="0">
                <a:solidFill>
                  <a:schemeClr val="tx1"/>
                </a:solidFill>
                <a:latin typeface="Arial Nova" panose="020B0504020202020204" pitchFamily="34" charset="0"/>
                <a:cs typeface="Verdana"/>
              </a:rPr>
              <a:t>que</a:t>
            </a:r>
            <a:r>
              <a:rPr lang="es-CL" sz="2400" spc="-95" dirty="0">
                <a:solidFill>
                  <a:schemeClr val="tx1"/>
                </a:solidFill>
                <a:latin typeface="Arial Nova" panose="020B0504020202020204" pitchFamily="34" charset="0"/>
                <a:cs typeface="Verdana"/>
              </a:rPr>
              <a:t> </a:t>
            </a:r>
            <a:r>
              <a:rPr lang="es-CL" sz="2400" spc="-5" dirty="0">
                <a:solidFill>
                  <a:schemeClr val="tx1"/>
                </a:solidFill>
                <a:latin typeface="Arial Nova" panose="020B0504020202020204" pitchFamily="34" charset="0"/>
                <a:cs typeface="Verdana"/>
              </a:rPr>
              <a:t>indique</a:t>
            </a:r>
            <a:r>
              <a:rPr lang="es-CL" sz="2400" spc="-75"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la</a:t>
            </a:r>
            <a:r>
              <a:rPr lang="es-CL" sz="2400" spc="-85"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argolla</a:t>
            </a:r>
            <a:r>
              <a:rPr lang="es-CL" sz="2400" spc="-85" dirty="0">
                <a:solidFill>
                  <a:schemeClr val="tx1"/>
                </a:solidFill>
                <a:latin typeface="Arial Nova" panose="020B0504020202020204" pitchFamily="34" charset="0"/>
                <a:cs typeface="Verdana"/>
              </a:rPr>
              <a:t> </a:t>
            </a:r>
            <a:r>
              <a:rPr lang="es-CL" sz="2400" spc="100" dirty="0">
                <a:solidFill>
                  <a:schemeClr val="tx1"/>
                </a:solidFill>
                <a:latin typeface="Arial Nova" panose="020B0504020202020204" pitchFamily="34" charset="0"/>
                <a:cs typeface="Verdana"/>
              </a:rPr>
              <a:t>de</a:t>
            </a:r>
            <a:r>
              <a:rPr lang="es-CL" sz="2400" spc="-85" dirty="0">
                <a:solidFill>
                  <a:schemeClr val="tx1"/>
                </a:solidFill>
                <a:latin typeface="Arial Nova" panose="020B0504020202020204" pitchFamily="34" charset="0"/>
                <a:cs typeface="Verdana"/>
              </a:rPr>
              <a:t> </a:t>
            </a:r>
            <a:r>
              <a:rPr lang="es-CL" sz="2400" spc="-25" dirty="0">
                <a:solidFill>
                  <a:schemeClr val="tx1"/>
                </a:solidFill>
                <a:latin typeface="Arial Nova" panose="020B0504020202020204" pitchFamily="34" charset="0"/>
                <a:cs typeface="Verdana"/>
              </a:rPr>
              <a:t>fijación</a:t>
            </a:r>
            <a:r>
              <a:rPr lang="es-CL" sz="2400" spc="-90" dirty="0">
                <a:solidFill>
                  <a:schemeClr val="tx1"/>
                </a:solidFill>
                <a:latin typeface="Arial Nova" panose="020B0504020202020204" pitchFamily="34" charset="0"/>
                <a:cs typeface="Verdana"/>
              </a:rPr>
              <a:t> </a:t>
            </a:r>
            <a:r>
              <a:rPr lang="es-CL" sz="2400" spc="40" dirty="0">
                <a:solidFill>
                  <a:schemeClr val="tx1"/>
                </a:solidFill>
                <a:latin typeface="Arial Nova" panose="020B0504020202020204" pitchFamily="34" charset="0"/>
                <a:cs typeface="Verdana"/>
              </a:rPr>
              <a:t>para</a:t>
            </a:r>
            <a:r>
              <a:rPr lang="es-CL" sz="2400" spc="-85" dirty="0">
                <a:solidFill>
                  <a:schemeClr val="tx1"/>
                </a:solidFill>
                <a:latin typeface="Arial Nova" panose="020B0504020202020204" pitchFamily="34" charset="0"/>
                <a:cs typeface="Verdana"/>
              </a:rPr>
              <a:t> </a:t>
            </a:r>
            <a:r>
              <a:rPr lang="es-CL" sz="2400" spc="15" dirty="0">
                <a:solidFill>
                  <a:schemeClr val="tx1"/>
                </a:solidFill>
                <a:latin typeface="Arial Nova" panose="020B0504020202020204" pitchFamily="34" charset="0"/>
                <a:cs typeface="Verdana"/>
              </a:rPr>
              <a:t>una</a:t>
            </a:r>
            <a:r>
              <a:rPr lang="es-CL" sz="2400" spc="-85" dirty="0">
                <a:solidFill>
                  <a:schemeClr val="tx1"/>
                </a:solidFill>
                <a:latin typeface="Arial Nova" panose="020B0504020202020204" pitchFamily="34" charset="0"/>
                <a:cs typeface="Verdana"/>
              </a:rPr>
              <a:t> </a:t>
            </a:r>
            <a:r>
              <a:rPr lang="es-CL" sz="2400" spc="45" dirty="0">
                <a:solidFill>
                  <a:schemeClr val="tx1"/>
                </a:solidFill>
                <a:latin typeface="Arial Nova" panose="020B0504020202020204" pitchFamily="34" charset="0"/>
                <a:cs typeface="Verdana"/>
              </a:rPr>
              <a:t>aplicación</a:t>
            </a:r>
            <a:r>
              <a:rPr lang="es-CL" sz="2400" spc="-85" dirty="0">
                <a:solidFill>
                  <a:schemeClr val="tx1"/>
                </a:solidFill>
                <a:latin typeface="Arial Nova" panose="020B0504020202020204" pitchFamily="34" charset="0"/>
                <a:cs typeface="Verdana"/>
              </a:rPr>
              <a:t> </a:t>
            </a:r>
            <a:r>
              <a:rPr lang="es-CL" sz="2400" spc="20" dirty="0">
                <a:solidFill>
                  <a:schemeClr val="tx1"/>
                </a:solidFill>
                <a:latin typeface="Arial Nova" panose="020B0504020202020204" pitchFamily="34" charset="0"/>
                <a:cs typeface="Verdana"/>
              </a:rPr>
              <a:t>en</a:t>
            </a:r>
            <a:r>
              <a:rPr lang="es-CL" sz="2400" spc="-85" dirty="0">
                <a:solidFill>
                  <a:schemeClr val="tx1"/>
                </a:solidFill>
                <a:latin typeface="Arial Nova" panose="020B0504020202020204" pitchFamily="34" charset="0"/>
                <a:cs typeface="Verdana"/>
              </a:rPr>
              <a:t> </a:t>
            </a:r>
            <a:r>
              <a:rPr lang="es-CL" sz="2400" spc="35" dirty="0">
                <a:solidFill>
                  <a:schemeClr val="tx1"/>
                </a:solidFill>
                <a:latin typeface="Arial Nova" panose="020B0504020202020204" pitchFamily="34" charset="0"/>
                <a:cs typeface="Verdana"/>
              </a:rPr>
              <a:t>detención </a:t>
            </a:r>
            <a:r>
              <a:rPr lang="es-CL" sz="2400" spc="-620" dirty="0">
                <a:solidFill>
                  <a:schemeClr val="tx1"/>
                </a:solidFill>
                <a:latin typeface="Arial Nova" panose="020B0504020202020204" pitchFamily="34" charset="0"/>
                <a:cs typeface="Verdana"/>
              </a:rPr>
              <a:t> </a:t>
            </a:r>
            <a:r>
              <a:rPr lang="es-CL" sz="2400" spc="100" dirty="0">
                <a:solidFill>
                  <a:schemeClr val="tx1"/>
                </a:solidFill>
                <a:latin typeface="Arial Nova" panose="020B0504020202020204" pitchFamily="34" charset="0"/>
                <a:cs typeface="Verdana"/>
              </a:rPr>
              <a:t>de</a:t>
            </a:r>
            <a:r>
              <a:rPr lang="es-CL" sz="2400" spc="-130" dirty="0">
                <a:solidFill>
                  <a:schemeClr val="tx1"/>
                </a:solidFill>
                <a:latin typeface="Arial Nova" panose="020B0504020202020204" pitchFamily="34" charset="0"/>
                <a:cs typeface="Verdana"/>
              </a:rPr>
              <a:t> </a:t>
            </a:r>
            <a:r>
              <a:rPr lang="es-CL" sz="2400" spc="10" dirty="0">
                <a:solidFill>
                  <a:schemeClr val="tx1"/>
                </a:solidFill>
                <a:latin typeface="Arial Nova" panose="020B0504020202020204" pitchFamily="34" charset="0"/>
                <a:cs typeface="Verdana"/>
              </a:rPr>
              <a:t>caídas.</a:t>
            </a:r>
            <a:endParaRPr lang="es-CL" sz="2400" dirty="0">
              <a:solidFill>
                <a:schemeClr val="tx1"/>
              </a:solidFill>
              <a:latin typeface="Arial Nova" panose="020B0504020202020204" pitchFamily="34" charset="0"/>
              <a:cs typeface="Verdana"/>
            </a:endParaRPr>
          </a:p>
          <a:p>
            <a:endParaRPr lang="es-CL" sz="2400" dirty="0"/>
          </a:p>
        </p:txBody>
      </p:sp>
      <p:pic>
        <p:nvPicPr>
          <p:cNvPr id="4" name="Picture 70978">
            <a:extLst>
              <a:ext uri="{FF2B5EF4-FFF2-40B4-BE49-F238E27FC236}">
                <a16:creationId xmlns:a16="http://schemas.microsoft.com/office/drawing/2014/main" id="{DD7A7AE3-4C8E-0494-33CD-5A8EE662E12B}"/>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526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0868430-3EED-FB4A-5B16-EB1FFD3D6F34}"/>
              </a:ext>
            </a:extLst>
          </p:cNvPr>
          <p:cNvSpPr txBox="1"/>
          <p:nvPr/>
        </p:nvSpPr>
        <p:spPr>
          <a:xfrm>
            <a:off x="561313" y="1910958"/>
            <a:ext cx="10647294" cy="4524315"/>
          </a:xfrm>
          <a:prstGeom prst="rect">
            <a:avLst/>
          </a:prstGeom>
          <a:noFill/>
        </p:spPr>
        <p:txBody>
          <a:bodyPr wrap="square">
            <a:spAutoFit/>
          </a:bodyPr>
          <a:lstStyle/>
          <a:p>
            <a:pPr algn="just">
              <a:buClr>
                <a:schemeClr val="dk1"/>
              </a:buClr>
              <a:buSzPts val="1800"/>
            </a:pPr>
            <a:r>
              <a:rPr lang="es-CL" sz="2400" b="1" dirty="0">
                <a:latin typeface="Arial Nova" panose="020B0504020202020204" pitchFamily="34" charset="0"/>
                <a:ea typeface="Montserrat ExtraBold"/>
                <a:cs typeface="Montserrat ExtraBold"/>
                <a:sym typeface="Montserrat ExtraBold"/>
              </a:rPr>
              <a:t>Arnés cuerpo completo </a:t>
            </a:r>
            <a:r>
              <a:rPr lang="es-CL" sz="2400" b="1" u="sng" dirty="0">
                <a:latin typeface="Arial Nova" panose="020B0504020202020204" pitchFamily="34" charset="0"/>
                <a:ea typeface="Montserrat ExtraBold"/>
                <a:cs typeface="Montserrat ExtraBold"/>
                <a:sym typeface="Montserrat ExtraBold"/>
              </a:rPr>
              <a:t>clase e:</a:t>
            </a:r>
          </a:p>
          <a:p>
            <a:pPr algn="just">
              <a:buClr>
                <a:schemeClr val="dk1"/>
              </a:buClr>
              <a:buSzPts val="1800"/>
            </a:pPr>
            <a:endParaRPr lang="es-CL" sz="2400" u="sng" dirty="0">
              <a:latin typeface="Arial Nova" panose="020B0504020202020204" pitchFamily="34" charset="0"/>
              <a:ea typeface="Montserrat SemiBold"/>
              <a:cs typeface="Montserrat SemiBold"/>
              <a:sym typeface="Montserrat SemiBold"/>
            </a:endParaRPr>
          </a:p>
          <a:p>
            <a:pPr marL="0" marR="0" lvl="0" indent="0" algn="just"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Están diseñados para el acceso a espacios confinados, cumplen los requisitos de la clase A, tienen un elemento de fijación deslizante en cada cinta del hombro, con el fin de permitir al usarlo adoptar una posición casi vertical mientras está en suspensión. </a:t>
            </a:r>
          </a:p>
          <a:p>
            <a:pPr marL="0" marR="0" lvl="0" indent="0" algn="just" rtl="0">
              <a:lnSpc>
                <a:spcPct val="100000"/>
              </a:lnSpc>
              <a:spcBef>
                <a:spcPts val="0"/>
              </a:spcBef>
              <a:spcAft>
                <a:spcPts val="0"/>
              </a:spcAft>
              <a:buClr>
                <a:schemeClr val="dk1"/>
              </a:buClr>
              <a:buSzPts val="1800"/>
              <a:buFont typeface="Arial"/>
              <a:buNone/>
            </a:pPr>
            <a:endParaRPr lang="es-CL" sz="2400" dirty="0">
              <a:latin typeface="Arial Nova" panose="020B0504020202020204" pitchFamily="34" charset="0"/>
              <a:sym typeface="Montserrat"/>
            </a:endParaRPr>
          </a:p>
          <a:p>
            <a:pPr algn="just"/>
            <a:r>
              <a:rPr lang="es-CL" sz="2400" b="1" dirty="0">
                <a:latin typeface="Arial Nova" panose="020B0504020202020204" pitchFamily="34" charset="0"/>
                <a:ea typeface="Montserrat ExtraBold"/>
                <a:cs typeface="Montserrat ExtraBold"/>
                <a:sym typeface="Montserrat ExtraBold"/>
              </a:rPr>
              <a:t>Arnés cuerpo completo </a:t>
            </a:r>
            <a:r>
              <a:rPr lang="es-CL" sz="2400" b="1" u="sng" dirty="0">
                <a:latin typeface="Arial Nova" panose="020B0504020202020204" pitchFamily="34" charset="0"/>
                <a:ea typeface="Montserrat ExtraBold"/>
                <a:cs typeface="Montserrat ExtraBold"/>
                <a:sym typeface="Montserrat ExtraBold"/>
              </a:rPr>
              <a:t>clase p:</a:t>
            </a:r>
            <a:endParaRPr lang="es-CL" sz="2400" u="sng" dirty="0">
              <a:latin typeface="Arial Nova" panose="020B0504020202020204" pitchFamily="34" charset="0"/>
              <a:ea typeface="Calibri"/>
              <a:cs typeface="Calibri"/>
              <a:sym typeface="Calibri"/>
            </a:endParaRPr>
          </a:p>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Están diseñados para el posicionamiento de trabajo, cumplen los requisitos de la clase A, tienen un elemento de fijación a nivel de la cintura aproximadamente para el posicionamiento de trabajo. </a:t>
            </a:r>
            <a:endParaRPr lang="es-CL"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lang="es-CL" sz="2400" dirty="0">
              <a:solidFill>
                <a:schemeClr val="accent5">
                  <a:lumMod val="20000"/>
                  <a:lumOff val="80000"/>
                </a:schemeClr>
              </a:solidFill>
              <a:latin typeface="Arial Nova" panose="020B0504020202020204" pitchFamily="34" charset="0"/>
            </a:endParaRPr>
          </a:p>
        </p:txBody>
      </p:sp>
      <p:pic>
        <p:nvPicPr>
          <p:cNvPr id="2" name="Picture 70978">
            <a:extLst>
              <a:ext uri="{FF2B5EF4-FFF2-40B4-BE49-F238E27FC236}">
                <a16:creationId xmlns:a16="http://schemas.microsoft.com/office/drawing/2014/main" id="{9C3055EB-C279-F087-BD89-C2C8C74499A5}"/>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981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BE186-89FF-3809-468F-A7BA16D92DAE}"/>
              </a:ext>
            </a:extLst>
          </p:cNvPr>
          <p:cNvSpPr>
            <a:spLocks noGrp="1"/>
          </p:cNvSpPr>
          <p:nvPr>
            <p:ph type="title"/>
          </p:nvPr>
        </p:nvSpPr>
        <p:spPr/>
        <p:txBody>
          <a:bodyPr>
            <a:normAutofit/>
          </a:bodyPr>
          <a:lstStyle/>
          <a:p>
            <a:pPr algn="ctr"/>
            <a:r>
              <a:rPr lang="es-CL" sz="2800" b="1" dirty="0">
                <a:solidFill>
                  <a:schemeClr val="accent5">
                    <a:lumMod val="20000"/>
                    <a:lumOff val="80000"/>
                  </a:schemeClr>
                </a:solidFill>
                <a:latin typeface="Arial Nova" panose="020B0504020202020204" pitchFamily="34" charset="0"/>
              </a:rPr>
              <a:t>CHECK LIST DE PRE USO </a:t>
            </a:r>
            <a:br>
              <a:rPr lang="es-CL" sz="2800" b="1" dirty="0">
                <a:solidFill>
                  <a:schemeClr val="accent5">
                    <a:lumMod val="20000"/>
                    <a:lumOff val="80000"/>
                  </a:schemeClr>
                </a:solidFill>
                <a:latin typeface="Arial Nova" panose="020B0504020202020204" pitchFamily="34" charset="0"/>
              </a:rPr>
            </a:br>
            <a:r>
              <a:rPr lang="es-CL" sz="2800" b="1" dirty="0">
                <a:solidFill>
                  <a:schemeClr val="accent5">
                    <a:lumMod val="20000"/>
                    <a:lumOff val="80000"/>
                  </a:schemeClr>
                </a:solidFill>
                <a:latin typeface="Arial Nova" panose="020B0504020202020204" pitchFamily="34" charset="0"/>
              </a:rPr>
              <a:t>SISTEMAS DE PROTECCIÓN CONTRA CAÍDAS</a:t>
            </a:r>
          </a:p>
        </p:txBody>
      </p:sp>
      <p:pic>
        <p:nvPicPr>
          <p:cNvPr id="5" name="Marcador de contenido 4">
            <a:extLst>
              <a:ext uri="{FF2B5EF4-FFF2-40B4-BE49-F238E27FC236}">
                <a16:creationId xmlns:a16="http://schemas.microsoft.com/office/drawing/2014/main" id="{28BCC603-C3C2-F6FD-CFA2-7A81A13DF725}"/>
              </a:ext>
            </a:extLst>
          </p:cNvPr>
          <p:cNvPicPr>
            <a:picLocks noGrp="1" noChangeAspect="1"/>
          </p:cNvPicPr>
          <p:nvPr>
            <p:ph idx="1"/>
          </p:nvPr>
        </p:nvPicPr>
        <p:blipFill rotWithShape="1">
          <a:blip r:embed="rId2"/>
          <a:srcRect l="23443" t="30964" r="28329" b="42768"/>
          <a:stretch/>
        </p:blipFill>
        <p:spPr>
          <a:xfrm>
            <a:off x="1396847" y="2144095"/>
            <a:ext cx="9398306" cy="3566187"/>
          </a:xfrm>
        </p:spPr>
      </p:pic>
      <p:pic>
        <p:nvPicPr>
          <p:cNvPr id="6" name="Picture 70978">
            <a:extLst>
              <a:ext uri="{FF2B5EF4-FFF2-40B4-BE49-F238E27FC236}">
                <a16:creationId xmlns:a16="http://schemas.microsoft.com/office/drawing/2014/main" id="{E3620904-828E-F391-42D3-96AE4DA203F4}"/>
              </a:ext>
            </a:extLst>
          </p:cNvPr>
          <p:cNvPicPr/>
          <p:nvPr/>
        </p:nvPicPr>
        <p:blipFill>
          <a:blip r:embed="rId3">
            <a:alphaModFix/>
          </a:blip>
          <a:stretch>
            <a:fillRect/>
          </a:stretch>
        </p:blipFill>
        <p:spPr>
          <a:xfrm>
            <a:off x="9635344" y="5710282"/>
            <a:ext cx="1848975" cy="67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989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291EA9A-C593-E117-F7E6-76A65907AB1A}"/>
              </a:ext>
            </a:extLst>
          </p:cNvPr>
          <p:cNvPicPr>
            <a:picLocks noChangeAspect="1"/>
          </p:cNvPicPr>
          <p:nvPr/>
        </p:nvPicPr>
        <p:blipFill rotWithShape="1">
          <a:blip r:embed="rId2"/>
          <a:srcRect l="23775" t="31331" r="28375" b="40001"/>
          <a:stretch/>
        </p:blipFill>
        <p:spPr>
          <a:xfrm>
            <a:off x="845756" y="2081846"/>
            <a:ext cx="9714075" cy="4048366"/>
          </a:xfrm>
          <a:prstGeom prst="rect">
            <a:avLst/>
          </a:prstGeom>
        </p:spPr>
      </p:pic>
      <p:pic>
        <p:nvPicPr>
          <p:cNvPr id="6" name="Picture 70978">
            <a:extLst>
              <a:ext uri="{FF2B5EF4-FFF2-40B4-BE49-F238E27FC236}">
                <a16:creationId xmlns:a16="http://schemas.microsoft.com/office/drawing/2014/main" id="{35C69A9C-125E-6635-50CC-1EB5C3AAC550}"/>
              </a:ext>
            </a:extLst>
          </p:cNvPr>
          <p:cNvPicPr/>
          <p:nvPr/>
        </p:nvPicPr>
        <p:blipFill>
          <a:blip r:embed="rId3">
            <a:alphaModFix/>
          </a:blip>
          <a:stretch>
            <a:fillRect/>
          </a:stretch>
        </p:blipFill>
        <p:spPr>
          <a:xfrm>
            <a:off x="9635344" y="5710282"/>
            <a:ext cx="1848975" cy="67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073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F5C910-22AA-D507-72F9-33BD3CAA472C}"/>
              </a:ext>
            </a:extLst>
          </p:cNvPr>
          <p:cNvPicPr>
            <a:picLocks noChangeAspect="1"/>
          </p:cNvPicPr>
          <p:nvPr/>
        </p:nvPicPr>
        <p:blipFill rotWithShape="1">
          <a:blip r:embed="rId2"/>
          <a:srcRect l="23775" t="60266" r="28300" b="9930"/>
          <a:stretch/>
        </p:blipFill>
        <p:spPr>
          <a:xfrm>
            <a:off x="1273021" y="2405432"/>
            <a:ext cx="9645957" cy="3374136"/>
          </a:xfrm>
          <a:prstGeom prst="rect">
            <a:avLst/>
          </a:prstGeom>
        </p:spPr>
      </p:pic>
      <p:pic>
        <p:nvPicPr>
          <p:cNvPr id="6" name="Picture 70978">
            <a:extLst>
              <a:ext uri="{FF2B5EF4-FFF2-40B4-BE49-F238E27FC236}">
                <a16:creationId xmlns:a16="http://schemas.microsoft.com/office/drawing/2014/main" id="{4B8B27D3-1612-CE72-BE9A-4B861DDC4011}"/>
              </a:ext>
            </a:extLst>
          </p:cNvPr>
          <p:cNvPicPr/>
          <p:nvPr/>
        </p:nvPicPr>
        <p:blipFill>
          <a:blip r:embed="rId3">
            <a:alphaModFix/>
          </a:blip>
          <a:stretch>
            <a:fillRect/>
          </a:stretch>
        </p:blipFill>
        <p:spPr>
          <a:xfrm>
            <a:off x="9635344" y="5710282"/>
            <a:ext cx="1848975" cy="67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463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004A781-B12F-688B-F69D-DB16222B9EBC}"/>
              </a:ext>
            </a:extLst>
          </p:cNvPr>
          <p:cNvPicPr>
            <a:picLocks noChangeAspect="1"/>
          </p:cNvPicPr>
          <p:nvPr/>
        </p:nvPicPr>
        <p:blipFill rotWithShape="1">
          <a:blip r:embed="rId2"/>
          <a:srcRect l="23592" t="36550" r="28422" b="38641"/>
          <a:stretch/>
        </p:blipFill>
        <p:spPr>
          <a:xfrm>
            <a:off x="841146" y="2174473"/>
            <a:ext cx="10643173" cy="3095149"/>
          </a:xfrm>
          <a:prstGeom prst="rect">
            <a:avLst/>
          </a:prstGeom>
        </p:spPr>
      </p:pic>
      <p:pic>
        <p:nvPicPr>
          <p:cNvPr id="6" name="Picture 70978">
            <a:extLst>
              <a:ext uri="{FF2B5EF4-FFF2-40B4-BE49-F238E27FC236}">
                <a16:creationId xmlns:a16="http://schemas.microsoft.com/office/drawing/2014/main" id="{2FDEF989-190D-7A8A-9A9E-4729B4407393}"/>
              </a:ext>
            </a:extLst>
          </p:cNvPr>
          <p:cNvPicPr/>
          <p:nvPr/>
        </p:nvPicPr>
        <p:blipFill>
          <a:blip r:embed="rId3">
            <a:alphaModFix/>
          </a:blip>
          <a:stretch>
            <a:fillRect/>
          </a:stretch>
        </p:blipFill>
        <p:spPr>
          <a:xfrm>
            <a:off x="9635344" y="5710282"/>
            <a:ext cx="1848975" cy="67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29032019"/>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6BF7A68-590E-44FD-8D4C-183C690095AA}" vid="{B5B0C535-815A-4C39-B9C9-97E9DB8E763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14406</TotalTime>
  <Words>1802</Words>
  <Application>Microsoft Office PowerPoint</Application>
  <PresentationFormat>Panorámica</PresentationFormat>
  <Paragraphs>178</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Arial</vt:lpstr>
      <vt:lpstr>Arial MT</vt:lpstr>
      <vt:lpstr>Arial Nova</vt:lpstr>
      <vt:lpstr>Calibri</vt:lpstr>
      <vt:lpstr>Montserrat ExtraBold</vt:lpstr>
      <vt:lpstr>Montserrat Medium</vt:lpstr>
      <vt:lpstr>Verdana</vt:lpstr>
      <vt:lpstr>Wingdings</vt:lpstr>
      <vt:lpstr>Tema1</vt:lpstr>
      <vt:lpstr>Presentación de PowerPoint</vt:lpstr>
      <vt:lpstr>Presentación de PowerPoint</vt:lpstr>
      <vt:lpstr>Presentación de PowerPoint</vt:lpstr>
      <vt:lpstr>Presentación de PowerPoint</vt:lpstr>
      <vt:lpstr>Presentación de PowerPoint</vt:lpstr>
      <vt:lpstr>CHECK LIST DE PRE USO  SISTEMAS DE PROTECCIÓN CONTRA CAÍDAS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ARNÉS PARA EL CUERPO COMPLETO (ACC).</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Cerfom Calama</dc:creator>
  <cp:lastModifiedBy>Cerfom Calama</cp:lastModifiedBy>
  <cp:revision>39</cp:revision>
  <dcterms:created xsi:type="dcterms:W3CDTF">2023-01-14T22:53:54Z</dcterms:created>
  <dcterms:modified xsi:type="dcterms:W3CDTF">2025-04-22T20:21:36Z</dcterms:modified>
</cp:coreProperties>
</file>