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380" r:id="rId3"/>
    <p:sldId id="530" r:id="rId4"/>
    <p:sldId id="532" r:id="rId5"/>
    <p:sldId id="531" r:id="rId6"/>
    <p:sldId id="533" r:id="rId7"/>
    <p:sldId id="383" r:id="rId8"/>
    <p:sldId id="384" r:id="rId9"/>
    <p:sldId id="385" r:id="rId10"/>
    <p:sldId id="387" r:id="rId11"/>
    <p:sldId id="539" r:id="rId12"/>
    <p:sldId id="538" r:id="rId13"/>
    <p:sldId id="534" r:id="rId14"/>
    <p:sldId id="535" r:id="rId15"/>
    <p:sldId id="536" r:id="rId16"/>
    <p:sldId id="537" r:id="rId17"/>
    <p:sldId id="388" r:id="rId18"/>
    <p:sldId id="389" r:id="rId19"/>
    <p:sldId id="273" r:id="rId20"/>
    <p:sldId id="390" r:id="rId21"/>
    <p:sldId id="391" r:id="rId22"/>
    <p:sldId id="392" r:id="rId23"/>
    <p:sldId id="393" r:id="rId24"/>
    <p:sldId id="379" r:id="rId25"/>
    <p:sldId id="394" r:id="rId26"/>
    <p:sldId id="395" r:id="rId27"/>
    <p:sldId id="382" r:id="rId28"/>
    <p:sldId id="396" r:id="rId29"/>
    <p:sldId id="397" r:id="rId30"/>
    <p:sldId id="399" r:id="rId31"/>
    <p:sldId id="271" r:id="rId32"/>
    <p:sldId id="402" r:id="rId33"/>
    <p:sldId id="290" r:id="rId34"/>
    <p:sldId id="408" r:id="rId35"/>
    <p:sldId id="418" r:id="rId36"/>
    <p:sldId id="540" r:id="rId37"/>
    <p:sldId id="420" r:id="rId38"/>
    <p:sldId id="421" r:id="rId39"/>
    <p:sldId id="50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ódulo I: - Legislación chilena y Conceptos Aplicables." id="{DA2A9D6A-B63C-408E-8397-82F048315742}">
          <p14:sldIdLst>
            <p14:sldId id="256"/>
            <p14:sldId id="380"/>
            <p14:sldId id="530"/>
            <p14:sldId id="532"/>
            <p14:sldId id="531"/>
            <p14:sldId id="533"/>
            <p14:sldId id="383"/>
            <p14:sldId id="384"/>
            <p14:sldId id="385"/>
            <p14:sldId id="387"/>
            <p14:sldId id="539"/>
            <p14:sldId id="538"/>
            <p14:sldId id="534"/>
            <p14:sldId id="535"/>
            <p14:sldId id="536"/>
            <p14:sldId id="537"/>
            <p14:sldId id="388"/>
            <p14:sldId id="389"/>
            <p14:sldId id="273"/>
            <p14:sldId id="390"/>
            <p14:sldId id="391"/>
            <p14:sldId id="392"/>
            <p14:sldId id="393"/>
            <p14:sldId id="379"/>
            <p14:sldId id="394"/>
            <p14:sldId id="395"/>
            <p14:sldId id="382"/>
            <p14:sldId id="396"/>
            <p14:sldId id="397"/>
            <p14:sldId id="399"/>
            <p14:sldId id="271"/>
            <p14:sldId id="402"/>
            <p14:sldId id="290"/>
            <p14:sldId id="408"/>
            <p14:sldId id="418"/>
            <p14:sldId id="540"/>
            <p14:sldId id="420"/>
            <p14:sldId id="421"/>
            <p14:sldId id="5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A625C-C3C4-4DB8-BF74-37C820D83BB6}" v="108" dt="2025-06-25T14:54:34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fom Calama" userId="6ab196ffe9424f1e" providerId="LiveId" clId="{D08A3A16-4678-4C34-BA40-17EC6AF87E41}"/>
    <pc:docChg chg="undo custSel addSld delSld modSld modSection">
      <pc:chgData name="Cerfom Calama" userId="6ab196ffe9424f1e" providerId="LiveId" clId="{D08A3A16-4678-4C34-BA40-17EC6AF87E41}" dt="2025-05-29T13:13:21.285" v="380" actId="20577"/>
      <pc:docMkLst>
        <pc:docMk/>
      </pc:docMkLst>
      <pc:sldChg chg="delSp modSp mod">
        <pc:chgData name="Cerfom Calama" userId="6ab196ffe9424f1e" providerId="LiveId" clId="{D08A3A16-4678-4C34-BA40-17EC6AF87E41}" dt="2025-05-28T16:54:44.944" v="279" actId="207"/>
        <pc:sldMkLst>
          <pc:docMk/>
          <pc:sldMk cId="2784923029" sldId="256"/>
        </pc:sldMkLst>
      </pc:sldChg>
      <pc:sldChg chg="del">
        <pc:chgData name="Cerfom Calama" userId="6ab196ffe9424f1e" providerId="LiveId" clId="{D08A3A16-4678-4C34-BA40-17EC6AF87E41}" dt="2025-05-28T13:16:41.493" v="0" actId="47"/>
        <pc:sldMkLst>
          <pc:docMk/>
          <pc:sldMk cId="1192014420" sldId="257"/>
        </pc:sldMkLst>
      </pc:sldChg>
      <pc:sldChg chg="modSp mod">
        <pc:chgData name="Cerfom Calama" userId="6ab196ffe9424f1e" providerId="LiveId" clId="{D08A3A16-4678-4C34-BA40-17EC6AF87E41}" dt="2025-05-28T13:17:26.389" v="2" actId="1076"/>
        <pc:sldMkLst>
          <pc:docMk/>
          <pc:sldMk cId="0" sldId="271"/>
        </pc:sldMkLst>
      </pc:sldChg>
      <pc:sldChg chg="modSp mod">
        <pc:chgData name="Cerfom Calama" userId="6ab196ffe9424f1e" providerId="LiveId" clId="{D08A3A16-4678-4C34-BA40-17EC6AF87E41}" dt="2025-05-28T13:21:35.527" v="6" actId="20577"/>
        <pc:sldMkLst>
          <pc:docMk/>
          <pc:sldMk cId="0" sldId="272"/>
        </pc:sldMkLst>
      </pc:sldChg>
      <pc:sldChg chg="delSp modSp mod">
        <pc:chgData name="Cerfom Calama" userId="6ab196ffe9424f1e" providerId="LiveId" clId="{D08A3A16-4678-4C34-BA40-17EC6AF87E41}" dt="2025-05-29T13:10:59.717" v="376" actId="478"/>
        <pc:sldMkLst>
          <pc:docMk/>
          <pc:sldMk cId="1655302417" sldId="383"/>
        </pc:sldMkLst>
        <pc:spChg chg="mod">
          <ac:chgData name="Cerfom Calama" userId="6ab196ffe9424f1e" providerId="LiveId" clId="{D08A3A16-4678-4C34-BA40-17EC6AF87E41}" dt="2025-05-28T13:26:59.554" v="13" actId="1076"/>
          <ac:spMkLst>
            <pc:docMk/>
            <pc:sldMk cId="1655302417" sldId="383"/>
            <ac:spMk id="10" creationId="{FC02281C-4A64-004B-C9EB-165A0549D733}"/>
          </ac:spMkLst>
        </pc:spChg>
      </pc:sldChg>
      <pc:sldChg chg="addSp delSp modSp mod">
        <pc:chgData name="Cerfom Calama" userId="6ab196ffe9424f1e" providerId="LiveId" clId="{D08A3A16-4678-4C34-BA40-17EC6AF87E41}" dt="2025-05-28T17:09:11.491" v="375" actId="1076"/>
        <pc:sldMkLst>
          <pc:docMk/>
          <pc:sldMk cId="2111472753" sldId="384"/>
        </pc:sldMkLst>
        <pc:spChg chg="add mod">
          <ac:chgData name="Cerfom Calama" userId="6ab196ffe9424f1e" providerId="LiveId" clId="{D08A3A16-4678-4C34-BA40-17EC6AF87E41}" dt="2025-05-28T17:08:50.714" v="369" actId="120"/>
          <ac:spMkLst>
            <pc:docMk/>
            <pc:sldMk cId="2111472753" sldId="384"/>
            <ac:spMk id="17" creationId="{226293C7-1E51-0A4E-10C0-0FD8ED1BF558}"/>
          </ac:spMkLst>
        </pc:spChg>
      </pc:sldChg>
      <pc:sldChg chg="delSp modSp mod">
        <pc:chgData name="Cerfom Calama" userId="6ab196ffe9424f1e" providerId="LiveId" clId="{D08A3A16-4678-4C34-BA40-17EC6AF87E41}" dt="2025-05-29T13:13:21.285" v="380" actId="20577"/>
        <pc:sldMkLst>
          <pc:docMk/>
          <pc:sldMk cId="634753552" sldId="385"/>
        </pc:sldMkLst>
        <pc:spChg chg="mod">
          <ac:chgData name="Cerfom Calama" userId="6ab196ffe9424f1e" providerId="LiveId" clId="{D08A3A16-4678-4C34-BA40-17EC6AF87E41}" dt="2025-05-29T13:13:21.285" v="380" actId="20577"/>
          <ac:spMkLst>
            <pc:docMk/>
            <pc:sldMk cId="634753552" sldId="385"/>
            <ac:spMk id="4" creationId="{EC205F5C-0D83-1872-87FF-607CBF7584D7}"/>
          </ac:spMkLst>
        </pc:spChg>
      </pc:sldChg>
      <pc:sldChg chg="addSp delSp modSp mod">
        <pc:chgData name="Cerfom Calama" userId="6ab196ffe9424f1e" providerId="LiveId" clId="{D08A3A16-4678-4C34-BA40-17EC6AF87E41}" dt="2025-05-28T16:38:56.185" v="217" actId="115"/>
        <pc:sldMkLst>
          <pc:docMk/>
          <pc:sldMk cId="492799357" sldId="530"/>
        </pc:sldMkLst>
        <pc:spChg chg="add mod">
          <ac:chgData name="Cerfom Calama" userId="6ab196ffe9424f1e" providerId="LiveId" clId="{D08A3A16-4678-4C34-BA40-17EC6AF87E41}" dt="2025-05-28T16:38:25.225" v="207" actId="14100"/>
          <ac:spMkLst>
            <pc:docMk/>
            <pc:sldMk cId="492799357" sldId="530"/>
            <ac:spMk id="7" creationId="{AF586F7B-C986-5E03-0FD7-55A94F627354}"/>
          </ac:spMkLst>
        </pc:spChg>
      </pc:sldChg>
      <pc:sldChg chg="addSp delSp modSp new mod">
        <pc:chgData name="Cerfom Calama" userId="6ab196ffe9424f1e" providerId="LiveId" clId="{D08A3A16-4678-4C34-BA40-17EC6AF87E41}" dt="2025-05-28T16:54:35.924" v="278" actId="122"/>
        <pc:sldMkLst>
          <pc:docMk/>
          <pc:sldMk cId="3706540384" sldId="531"/>
        </pc:sldMkLst>
        <pc:spChg chg="add mod">
          <ac:chgData name="Cerfom Calama" userId="6ab196ffe9424f1e" providerId="LiveId" clId="{D08A3A16-4678-4C34-BA40-17EC6AF87E41}" dt="2025-05-28T16:54:35.924" v="278" actId="122"/>
          <ac:spMkLst>
            <pc:docMk/>
            <pc:sldMk cId="3706540384" sldId="531"/>
            <ac:spMk id="5" creationId="{2AF22E0B-80CE-F62F-E96B-2014ABF82FFD}"/>
          </ac:spMkLst>
        </pc:spChg>
      </pc:sldChg>
    </pc:docChg>
  </pc:docChgLst>
  <pc:docChgLst>
    <pc:chgData name="Cerfom Calama" userId="6ab196ffe9424f1e" providerId="LiveId" clId="{107A625C-C3C4-4DB8-BF74-37C820D83BB6}"/>
    <pc:docChg chg="undo custSel addSld delSld modSld sldOrd modSection">
      <pc:chgData name="Cerfom Calama" userId="6ab196ffe9424f1e" providerId="LiveId" clId="{107A625C-C3C4-4DB8-BF74-37C820D83BB6}" dt="2025-06-25T14:56:35.898" v="3918" actId="478"/>
      <pc:docMkLst>
        <pc:docMk/>
      </pc:docMkLst>
      <pc:sldChg chg="addSp delSp modSp add del mod ord">
        <pc:chgData name="Cerfom Calama" userId="6ab196ffe9424f1e" providerId="LiveId" clId="{107A625C-C3C4-4DB8-BF74-37C820D83BB6}" dt="2025-06-24T15:12:32.991" v="252" actId="167"/>
        <pc:sldMkLst>
          <pc:docMk/>
          <pc:sldMk cId="2784923029" sldId="256"/>
        </pc:sldMkLst>
        <pc:spChg chg="add del">
          <ac:chgData name="Cerfom Calama" userId="6ab196ffe9424f1e" providerId="LiveId" clId="{107A625C-C3C4-4DB8-BF74-37C820D83BB6}" dt="2025-06-24T15:00:22.102" v="14" actId="478"/>
          <ac:spMkLst>
            <pc:docMk/>
            <pc:sldMk cId="2784923029" sldId="256"/>
            <ac:spMk id="4" creationId="{75D33E24-C4FA-8E40-468F-49B631921EC8}"/>
          </ac:spMkLst>
        </pc:spChg>
        <pc:spChg chg="add mod">
          <ac:chgData name="Cerfom Calama" userId="6ab196ffe9424f1e" providerId="LiveId" clId="{107A625C-C3C4-4DB8-BF74-37C820D83BB6}" dt="2025-06-24T15:05:07.064" v="221" actId="14100"/>
          <ac:spMkLst>
            <pc:docMk/>
            <pc:sldMk cId="2784923029" sldId="256"/>
            <ac:spMk id="8" creationId="{96E349CF-EB56-B91E-1245-A5B760819941}"/>
          </ac:spMkLst>
        </pc:spChg>
        <pc:spChg chg="del mod">
          <ac:chgData name="Cerfom Calama" userId="6ab196ffe9424f1e" providerId="LiveId" clId="{107A625C-C3C4-4DB8-BF74-37C820D83BB6}" dt="2025-06-24T15:01:23.068" v="28"/>
          <ac:spMkLst>
            <pc:docMk/>
            <pc:sldMk cId="2784923029" sldId="256"/>
            <ac:spMk id="10" creationId="{FC02281C-4A64-004B-C9EB-165A0549D733}"/>
          </ac:spMkLst>
        </pc:spChg>
        <pc:spChg chg="add mod">
          <ac:chgData name="Cerfom Calama" userId="6ab196ffe9424f1e" providerId="LiveId" clId="{107A625C-C3C4-4DB8-BF74-37C820D83BB6}" dt="2025-06-24T15:11:54.672" v="244" actId="1076"/>
          <ac:spMkLst>
            <pc:docMk/>
            <pc:sldMk cId="2784923029" sldId="256"/>
            <ac:spMk id="11" creationId="{3C54EF86-1133-1F63-AA00-DE8DDE0D488B}"/>
          </ac:spMkLst>
        </pc:spChg>
        <pc:picChg chg="del">
          <ac:chgData name="Cerfom Calama" userId="6ab196ffe9424f1e" providerId="LiveId" clId="{107A625C-C3C4-4DB8-BF74-37C820D83BB6}" dt="2025-06-24T15:04:21.148" v="210" actId="478"/>
          <ac:picMkLst>
            <pc:docMk/>
            <pc:sldMk cId="2784923029" sldId="256"/>
            <ac:picMk id="2" creationId="{3B4B60CE-5FD1-F591-5DAF-3951F907A4C7}"/>
          </ac:picMkLst>
        </pc:picChg>
        <pc:picChg chg="del mod">
          <ac:chgData name="Cerfom Calama" userId="6ab196ffe9424f1e" providerId="LiveId" clId="{107A625C-C3C4-4DB8-BF74-37C820D83BB6}" dt="2025-06-24T15:00:06.486" v="12" actId="478"/>
          <ac:picMkLst>
            <pc:docMk/>
            <pc:sldMk cId="2784923029" sldId="256"/>
            <ac:picMk id="5" creationId="{9FF5F0A7-AD64-F101-D1C0-8A063CAAAFDA}"/>
          </ac:picMkLst>
        </pc:picChg>
        <pc:picChg chg="add del mod ord">
          <ac:chgData name="Cerfom Calama" userId="6ab196ffe9424f1e" providerId="LiveId" clId="{107A625C-C3C4-4DB8-BF74-37C820D83BB6}" dt="2025-06-24T15:12:11.370" v="245" actId="478"/>
          <ac:picMkLst>
            <pc:docMk/>
            <pc:sldMk cId="2784923029" sldId="256"/>
            <ac:picMk id="7" creationId="{BC63CBCF-F52D-EBC1-2810-908BD16CB8A0}"/>
          </ac:picMkLst>
        </pc:picChg>
        <pc:picChg chg="add mod ord">
          <ac:chgData name="Cerfom Calama" userId="6ab196ffe9424f1e" providerId="LiveId" clId="{107A625C-C3C4-4DB8-BF74-37C820D83BB6}" dt="2025-06-24T15:11:15.130" v="236" actId="167"/>
          <ac:picMkLst>
            <pc:docMk/>
            <pc:sldMk cId="2784923029" sldId="256"/>
            <ac:picMk id="13" creationId="{FF1249E4-A57A-89BF-E3E6-103FF3C39C4A}"/>
          </ac:picMkLst>
        </pc:picChg>
        <pc:picChg chg="add mod ord">
          <ac:chgData name="Cerfom Calama" userId="6ab196ffe9424f1e" providerId="LiveId" clId="{107A625C-C3C4-4DB8-BF74-37C820D83BB6}" dt="2025-06-24T15:12:32.991" v="252" actId="167"/>
          <ac:picMkLst>
            <pc:docMk/>
            <pc:sldMk cId="2784923029" sldId="256"/>
            <ac:picMk id="15" creationId="{A6CF7DD1-48CC-8B93-DE39-922B966370D8}"/>
          </ac:picMkLst>
        </pc:picChg>
      </pc:sldChg>
      <pc:sldChg chg="addSp delSp modSp mod">
        <pc:chgData name="Cerfom Calama" userId="6ab196ffe9424f1e" providerId="LiveId" clId="{107A625C-C3C4-4DB8-BF74-37C820D83BB6}" dt="2025-06-25T14:28:59.603" v="3481" actId="1076"/>
        <pc:sldMkLst>
          <pc:docMk/>
          <pc:sldMk cId="0" sldId="271"/>
        </pc:sldMkLst>
        <pc:spChg chg="mod">
          <ac:chgData name="Cerfom Calama" userId="6ab196ffe9424f1e" providerId="LiveId" clId="{107A625C-C3C4-4DB8-BF74-37C820D83BB6}" dt="2025-06-25T14:28:48.927" v="3476" actId="114"/>
          <ac:spMkLst>
            <pc:docMk/>
            <pc:sldMk cId="0" sldId="271"/>
            <ac:spMk id="3" creationId="{00000000-0000-0000-0000-000000000000}"/>
          </ac:spMkLst>
        </pc:spChg>
        <pc:spChg chg="add mod">
          <ac:chgData name="Cerfom Calama" userId="6ab196ffe9424f1e" providerId="LiveId" clId="{107A625C-C3C4-4DB8-BF74-37C820D83BB6}" dt="2025-06-25T14:28:56.930" v="3479" actId="1076"/>
          <ac:spMkLst>
            <pc:docMk/>
            <pc:sldMk cId="0" sldId="271"/>
            <ac:spMk id="6" creationId="{617050B4-4E12-DEDF-0F04-5D3CA773FD3B}"/>
          </ac:spMkLst>
        </pc:spChg>
        <pc:spChg chg="del mod">
          <ac:chgData name="Cerfom Calama" userId="6ab196ffe9424f1e" providerId="LiveId" clId="{107A625C-C3C4-4DB8-BF74-37C820D83BB6}" dt="2025-06-25T14:28:14.686" v="3466" actId="478"/>
          <ac:spMkLst>
            <pc:docMk/>
            <pc:sldMk cId="0" sldId="271"/>
            <ac:spMk id="8" creationId="{47F351DA-DFDF-AAD7-F33D-59E02D8FC324}"/>
          </ac:spMkLst>
        </pc:spChg>
        <pc:picChg chg="add mod">
          <ac:chgData name="Cerfom Calama" userId="6ab196ffe9424f1e" providerId="LiveId" clId="{107A625C-C3C4-4DB8-BF74-37C820D83BB6}" dt="2025-06-25T14:28:59.603" v="3481" actId="1076"/>
          <ac:picMkLst>
            <pc:docMk/>
            <pc:sldMk cId="0" sldId="271"/>
            <ac:picMk id="4" creationId="{AD735A15-946C-6BF4-DC69-E51EE52A61B5}"/>
          </ac:picMkLst>
        </pc:picChg>
        <pc:picChg chg="del">
          <ac:chgData name="Cerfom Calama" userId="6ab196ffe9424f1e" providerId="LiveId" clId="{107A625C-C3C4-4DB8-BF74-37C820D83BB6}" dt="2025-06-25T14:27:29.732" v="3408" actId="478"/>
          <ac:picMkLst>
            <pc:docMk/>
            <pc:sldMk cId="0" sldId="271"/>
            <ac:picMk id="5" creationId="{00000000-0000-0000-0000-000000000000}"/>
          </ac:picMkLst>
        </pc:picChg>
        <pc:picChg chg="del">
          <ac:chgData name="Cerfom Calama" userId="6ab196ffe9424f1e" providerId="LiveId" clId="{107A625C-C3C4-4DB8-BF74-37C820D83BB6}" dt="2025-06-25T14:27:35.622" v="3413" actId="478"/>
          <ac:picMkLst>
            <pc:docMk/>
            <pc:sldMk cId="0" sldId="271"/>
            <ac:picMk id="9" creationId="{F8DF6197-829F-2CBF-8F20-0ED462E9ED19}"/>
          </ac:picMkLst>
        </pc:picChg>
      </pc:sldChg>
      <pc:sldChg chg="delSp modSp del mod">
        <pc:chgData name="Cerfom Calama" userId="6ab196ffe9424f1e" providerId="LiveId" clId="{107A625C-C3C4-4DB8-BF74-37C820D83BB6}" dt="2025-06-25T14:33:13.446" v="3516" actId="47"/>
        <pc:sldMkLst>
          <pc:docMk/>
          <pc:sldMk cId="0" sldId="272"/>
        </pc:sldMkLst>
        <pc:graphicFrameChg chg="mod modGraphic">
          <ac:chgData name="Cerfom Calama" userId="6ab196ffe9424f1e" providerId="LiveId" clId="{107A625C-C3C4-4DB8-BF74-37C820D83BB6}" dt="2025-06-25T14:32:59.459" v="3515" actId="1076"/>
          <ac:graphicFrameMkLst>
            <pc:docMk/>
            <pc:sldMk cId="0" sldId="272"/>
            <ac:graphicFrameMk id="4" creationId="{00000000-0000-0000-0000-000000000000}"/>
          </ac:graphicFrameMkLst>
        </pc:graphicFrameChg>
        <pc:picChg chg="del">
          <ac:chgData name="Cerfom Calama" userId="6ab196ffe9424f1e" providerId="LiveId" clId="{107A625C-C3C4-4DB8-BF74-37C820D83BB6}" dt="2025-06-25T14:32:55.700" v="3513" actId="478"/>
          <ac:picMkLst>
            <pc:docMk/>
            <pc:sldMk cId="0" sldId="272"/>
            <ac:picMk id="8" creationId="{9CB9BB95-03E0-3D67-AB5E-2861CD799C17}"/>
          </ac:picMkLst>
        </pc:picChg>
      </pc:sldChg>
      <pc:sldChg chg="delSp modSp del mod">
        <pc:chgData name="Cerfom Calama" userId="6ab196ffe9424f1e" providerId="LiveId" clId="{107A625C-C3C4-4DB8-BF74-37C820D83BB6}" dt="2025-06-25T14:53:05.245" v="3838" actId="2696"/>
        <pc:sldMkLst>
          <pc:docMk/>
          <pc:sldMk cId="0" sldId="273"/>
        </pc:sldMkLst>
        <pc:spChg chg="mod">
          <ac:chgData name="Cerfom Calama" userId="6ab196ffe9424f1e" providerId="LiveId" clId="{107A625C-C3C4-4DB8-BF74-37C820D83BB6}" dt="2025-06-25T14:53:00.355" v="3837" actId="1076"/>
          <ac:spMkLst>
            <pc:docMk/>
            <pc:sldMk cId="0" sldId="273"/>
            <ac:spMk id="3" creationId="{00000000-0000-0000-0000-000000000000}"/>
          </ac:spMkLst>
        </pc:spChg>
        <pc:picChg chg="del">
          <ac:chgData name="Cerfom Calama" userId="6ab196ffe9424f1e" providerId="LiveId" clId="{107A625C-C3C4-4DB8-BF74-37C820D83BB6}" dt="2025-06-25T14:52:53.985" v="3836" actId="478"/>
          <ac:picMkLst>
            <pc:docMk/>
            <pc:sldMk cId="0" sldId="273"/>
            <ac:picMk id="8" creationId="{7EFC7F85-FC17-A033-1B59-8D32874971FB}"/>
          </ac:picMkLst>
        </pc:picChg>
      </pc:sldChg>
      <pc:sldChg chg="add del">
        <pc:chgData name="Cerfom Calama" userId="6ab196ffe9424f1e" providerId="LiveId" clId="{107A625C-C3C4-4DB8-BF74-37C820D83BB6}" dt="2025-06-25T14:53:20.806" v="3840"/>
        <pc:sldMkLst>
          <pc:docMk/>
          <pc:sldMk cId="1021817179" sldId="273"/>
        </pc:sldMkLst>
      </pc:sldChg>
      <pc:sldChg chg="addSp modSp add mod">
        <pc:chgData name="Cerfom Calama" userId="6ab196ffe9424f1e" providerId="LiveId" clId="{107A625C-C3C4-4DB8-BF74-37C820D83BB6}" dt="2025-06-25T14:54:48.848" v="3909" actId="1076"/>
        <pc:sldMkLst>
          <pc:docMk/>
          <pc:sldMk cId="1971838075" sldId="273"/>
        </pc:sldMkLst>
        <pc:spChg chg="add mod">
          <ac:chgData name="Cerfom Calama" userId="6ab196ffe9424f1e" providerId="LiveId" clId="{107A625C-C3C4-4DB8-BF74-37C820D83BB6}" dt="2025-06-25T14:54:44.091" v="3908" actId="1076"/>
          <ac:spMkLst>
            <pc:docMk/>
            <pc:sldMk cId="1971838075" sldId="273"/>
            <ac:spMk id="2" creationId="{3AB200FB-79D1-43C6-73CA-319E3BA76BE2}"/>
          </ac:spMkLst>
        </pc:spChg>
        <pc:spChg chg="mod">
          <ac:chgData name="Cerfom Calama" userId="6ab196ffe9424f1e" providerId="LiveId" clId="{107A625C-C3C4-4DB8-BF74-37C820D83BB6}" dt="2025-06-25T14:54:10.845" v="3859" actId="1076"/>
          <ac:spMkLst>
            <pc:docMk/>
            <pc:sldMk cId="1971838075" sldId="273"/>
            <ac:spMk id="3" creationId="{2460B30F-F619-BB5F-65BC-C6EEAAAB8692}"/>
          </ac:spMkLst>
        </pc:spChg>
        <pc:graphicFrameChg chg="mod">
          <ac:chgData name="Cerfom Calama" userId="6ab196ffe9424f1e" providerId="LiveId" clId="{107A625C-C3C4-4DB8-BF74-37C820D83BB6}" dt="2025-06-25T14:54:48.848" v="3909" actId="1076"/>
          <ac:graphicFrameMkLst>
            <pc:docMk/>
            <pc:sldMk cId="1971838075" sldId="273"/>
            <ac:graphicFrameMk id="4" creationId="{17305CDD-066C-B3E7-1B08-CE7A70382504}"/>
          </ac:graphicFrameMkLst>
        </pc:graphicFrameChg>
      </pc:sldChg>
      <pc:sldChg chg="addSp modSp mod">
        <pc:chgData name="Cerfom Calama" userId="6ab196ffe9424f1e" providerId="LiveId" clId="{107A625C-C3C4-4DB8-BF74-37C820D83BB6}" dt="2025-06-25T14:34:23.969" v="3595" actId="20577"/>
        <pc:sldMkLst>
          <pc:docMk/>
          <pc:sldMk cId="0" sldId="290"/>
        </pc:sldMkLst>
        <pc:spChg chg="add mod">
          <ac:chgData name="Cerfom Calama" userId="6ab196ffe9424f1e" providerId="LiveId" clId="{107A625C-C3C4-4DB8-BF74-37C820D83BB6}" dt="2025-06-25T14:34:23.969" v="3595" actId="20577"/>
          <ac:spMkLst>
            <pc:docMk/>
            <pc:sldMk cId="0" sldId="290"/>
            <ac:spMk id="2" creationId="{669041E2-FA49-CDCF-CC06-C8EFC619CE16}"/>
          </ac:spMkLst>
        </pc:spChg>
        <pc:spChg chg="mod">
          <ac:chgData name="Cerfom Calama" userId="6ab196ffe9424f1e" providerId="LiveId" clId="{107A625C-C3C4-4DB8-BF74-37C820D83BB6}" dt="2025-06-25T14:33:34.244" v="3521" actId="1076"/>
          <ac:spMkLst>
            <pc:docMk/>
            <pc:sldMk cId="0" sldId="290"/>
            <ac:spMk id="3" creationId="{00000000-0000-0000-0000-000000000000}"/>
          </ac:spMkLst>
        </pc:spChg>
      </pc:sldChg>
      <pc:sldChg chg="del">
        <pc:chgData name="Cerfom Calama" userId="6ab196ffe9424f1e" providerId="LiveId" clId="{107A625C-C3C4-4DB8-BF74-37C820D83BB6}" dt="2025-06-23T15:33:48.290" v="5" actId="47"/>
        <pc:sldMkLst>
          <pc:docMk/>
          <pc:sldMk cId="0" sldId="327"/>
        </pc:sldMkLst>
      </pc:sldChg>
      <pc:sldChg chg="del">
        <pc:chgData name="Cerfom Calama" userId="6ab196ffe9424f1e" providerId="LiveId" clId="{107A625C-C3C4-4DB8-BF74-37C820D83BB6}" dt="2025-06-23T15:33:50.223" v="6" actId="47"/>
        <pc:sldMkLst>
          <pc:docMk/>
          <pc:sldMk cId="2623731179" sldId="378"/>
        </pc:sldMkLst>
      </pc:sldChg>
      <pc:sldChg chg="delSp modSp mod">
        <pc:chgData name="Cerfom Calama" userId="6ab196ffe9424f1e" providerId="LiveId" clId="{107A625C-C3C4-4DB8-BF74-37C820D83BB6}" dt="2025-06-25T14:23:33.194" v="3356" actId="115"/>
        <pc:sldMkLst>
          <pc:docMk/>
          <pc:sldMk cId="1994946837" sldId="379"/>
        </pc:sldMkLst>
        <pc:spChg chg="mod">
          <ac:chgData name="Cerfom Calama" userId="6ab196ffe9424f1e" providerId="LiveId" clId="{107A625C-C3C4-4DB8-BF74-37C820D83BB6}" dt="2025-06-25T14:23:33.194" v="3356" actId="115"/>
          <ac:spMkLst>
            <pc:docMk/>
            <pc:sldMk cId="1994946837" sldId="379"/>
            <ac:spMk id="3" creationId="{46BB879F-E250-2B92-E254-4C79ED2CA27F}"/>
          </ac:spMkLst>
        </pc:spChg>
        <pc:picChg chg="del">
          <ac:chgData name="Cerfom Calama" userId="6ab196ffe9424f1e" providerId="LiveId" clId="{107A625C-C3C4-4DB8-BF74-37C820D83BB6}" dt="2025-06-25T14:01:21.456" v="2763" actId="478"/>
          <ac:picMkLst>
            <pc:docMk/>
            <pc:sldMk cId="1994946837" sldId="379"/>
            <ac:picMk id="4" creationId="{3AE299A3-0F2D-DC6D-5AFB-116377C1859A}"/>
          </ac:picMkLst>
        </pc:picChg>
      </pc:sldChg>
      <pc:sldChg chg="addSp delSp modSp mod setBg">
        <pc:chgData name="Cerfom Calama" userId="6ab196ffe9424f1e" providerId="LiveId" clId="{107A625C-C3C4-4DB8-BF74-37C820D83BB6}" dt="2025-06-24T15:18:58.583" v="385" actId="1076"/>
        <pc:sldMkLst>
          <pc:docMk/>
          <pc:sldMk cId="1089506923" sldId="380"/>
        </pc:sldMkLst>
        <pc:spChg chg="add del mod">
          <ac:chgData name="Cerfom Calama" userId="6ab196ffe9424f1e" providerId="LiveId" clId="{107A625C-C3C4-4DB8-BF74-37C820D83BB6}" dt="2025-06-24T15:18:01.112" v="358" actId="478"/>
          <ac:spMkLst>
            <pc:docMk/>
            <pc:sldMk cId="1089506923" sldId="380"/>
            <ac:spMk id="2" creationId="{00000000-0000-0000-0000-000000000000}"/>
          </ac:spMkLst>
        </pc:spChg>
        <pc:spChg chg="mod">
          <ac:chgData name="Cerfom Calama" userId="6ab196ffe9424f1e" providerId="LiveId" clId="{107A625C-C3C4-4DB8-BF74-37C820D83BB6}" dt="2025-06-24T15:18:29.607" v="366" actId="1076"/>
          <ac:spMkLst>
            <pc:docMk/>
            <pc:sldMk cId="1089506923" sldId="380"/>
            <ac:spMk id="5" creationId="{253D1A36-DCC0-E4EA-CFAA-CE35AFD0DD8E}"/>
          </ac:spMkLst>
        </pc:spChg>
        <pc:spChg chg="add del mod">
          <ac:chgData name="Cerfom Calama" userId="6ab196ffe9424f1e" providerId="LiveId" clId="{107A625C-C3C4-4DB8-BF74-37C820D83BB6}" dt="2025-06-24T15:17:52.108" v="347" actId="1076"/>
          <ac:spMkLst>
            <pc:docMk/>
            <pc:sldMk cId="1089506923" sldId="380"/>
            <ac:spMk id="7" creationId="{878E7A7E-D080-582F-0C3A-DEC18637D7AF}"/>
          </ac:spMkLst>
        </pc:spChg>
        <pc:spChg chg="add del mod">
          <ac:chgData name="Cerfom Calama" userId="6ab196ffe9424f1e" providerId="LiveId" clId="{107A625C-C3C4-4DB8-BF74-37C820D83BB6}" dt="2025-06-24T15:17:50.760" v="344" actId="478"/>
          <ac:spMkLst>
            <pc:docMk/>
            <pc:sldMk cId="1089506923" sldId="380"/>
            <ac:spMk id="9" creationId="{B1B513E4-9A4B-664B-B797-C6A73C4BFB2E}"/>
          </ac:spMkLst>
        </pc:spChg>
        <pc:spChg chg="add del mod">
          <ac:chgData name="Cerfom Calama" userId="6ab196ffe9424f1e" providerId="LiveId" clId="{107A625C-C3C4-4DB8-BF74-37C820D83BB6}" dt="2025-06-24T15:18:08.515" v="361" actId="478"/>
          <ac:spMkLst>
            <pc:docMk/>
            <pc:sldMk cId="1089506923" sldId="380"/>
            <ac:spMk id="11" creationId="{0F52D359-07CF-E4CA-160B-10E18E7D85DD}"/>
          </ac:spMkLst>
        </pc:spChg>
        <pc:spChg chg="add mod">
          <ac:chgData name="Cerfom Calama" userId="6ab196ffe9424f1e" providerId="LiveId" clId="{107A625C-C3C4-4DB8-BF74-37C820D83BB6}" dt="2025-06-24T15:18:58.583" v="385" actId="1076"/>
          <ac:spMkLst>
            <pc:docMk/>
            <pc:sldMk cId="1089506923" sldId="380"/>
            <ac:spMk id="12" creationId="{FA1710D5-8942-6F87-4532-047BEC45E343}"/>
          </ac:spMkLst>
        </pc:spChg>
        <pc:picChg chg="add mod ord">
          <ac:chgData name="Cerfom Calama" userId="6ab196ffe9424f1e" providerId="LiveId" clId="{107A625C-C3C4-4DB8-BF74-37C820D83BB6}" dt="2025-06-24T15:18:35.640" v="370" actId="1076"/>
          <ac:picMkLst>
            <pc:docMk/>
            <pc:sldMk cId="1089506923" sldId="380"/>
            <ac:picMk id="4" creationId="{E99B2089-7390-7434-0EC8-3762952671D7}"/>
          </ac:picMkLst>
        </pc:picChg>
        <pc:picChg chg="del">
          <ac:chgData name="Cerfom Calama" userId="6ab196ffe9424f1e" providerId="LiveId" clId="{107A625C-C3C4-4DB8-BF74-37C820D83BB6}" dt="2025-06-24T14:47:41.110" v="9" actId="478"/>
          <ac:picMkLst>
            <pc:docMk/>
            <pc:sldMk cId="1089506923" sldId="380"/>
            <ac:picMk id="6" creationId="{9EEFF6A9-F43B-4172-43BA-CDFFA6524E4E}"/>
          </ac:picMkLst>
        </pc:picChg>
      </pc:sldChg>
      <pc:sldChg chg="add del">
        <pc:chgData name="Cerfom Calama" userId="6ab196ffe9424f1e" providerId="LiveId" clId="{107A625C-C3C4-4DB8-BF74-37C820D83BB6}" dt="2025-06-23T15:33:42.972" v="4" actId="47"/>
        <pc:sldMkLst>
          <pc:docMk/>
          <pc:sldMk cId="3423662926" sldId="381"/>
        </pc:sldMkLst>
      </pc:sldChg>
      <pc:sldChg chg="addSp delSp modSp mod">
        <pc:chgData name="Cerfom Calama" userId="6ab196ffe9424f1e" providerId="LiveId" clId="{107A625C-C3C4-4DB8-BF74-37C820D83BB6}" dt="2025-06-25T14:01:40.380" v="2767"/>
        <pc:sldMkLst>
          <pc:docMk/>
          <pc:sldMk cId="1655302417" sldId="383"/>
        </pc:sldMkLst>
        <pc:spChg chg="add mod">
          <ac:chgData name="Cerfom Calama" userId="6ab196ffe9424f1e" providerId="LiveId" clId="{107A625C-C3C4-4DB8-BF74-37C820D83BB6}" dt="2025-06-24T16:10:50.786" v="1034" actId="1076"/>
          <ac:spMkLst>
            <pc:docMk/>
            <pc:sldMk cId="1655302417" sldId="383"/>
            <ac:spMk id="4" creationId="{F199AA8F-C263-ACBE-0350-4101F2D5ED37}"/>
          </ac:spMkLst>
        </pc:spChg>
        <pc:spChg chg="mod">
          <ac:chgData name="Cerfom Calama" userId="6ab196ffe9424f1e" providerId="LiveId" clId="{107A625C-C3C4-4DB8-BF74-37C820D83BB6}" dt="2025-06-24T16:10:15.770" v="1028" actId="1076"/>
          <ac:spMkLst>
            <pc:docMk/>
            <pc:sldMk cId="1655302417" sldId="383"/>
            <ac:spMk id="10" creationId="{FC02281C-4A64-004B-C9EB-165A0549D733}"/>
          </ac:spMkLst>
        </pc:spChg>
        <pc:picChg chg="add mod">
          <ac:chgData name="Cerfom Calama" userId="6ab196ffe9424f1e" providerId="LiveId" clId="{107A625C-C3C4-4DB8-BF74-37C820D83BB6}" dt="2025-06-25T14:01:40.380" v="2767"/>
          <ac:picMkLst>
            <pc:docMk/>
            <pc:sldMk cId="1655302417" sldId="383"/>
            <ac:picMk id="2" creationId="{326DC535-7434-075D-CBE6-5EE017F24833}"/>
          </ac:picMkLst>
        </pc:picChg>
        <pc:picChg chg="add mod ord">
          <ac:chgData name="Cerfom Calama" userId="6ab196ffe9424f1e" providerId="LiveId" clId="{107A625C-C3C4-4DB8-BF74-37C820D83BB6}" dt="2025-06-24T16:10:12.374" v="1027" actId="167"/>
          <ac:picMkLst>
            <pc:docMk/>
            <pc:sldMk cId="1655302417" sldId="383"/>
            <ac:picMk id="3" creationId="{59E44F68-C241-1F72-B644-9A796A7FC741}"/>
          </ac:picMkLst>
        </pc:picChg>
        <pc:picChg chg="del">
          <ac:chgData name="Cerfom Calama" userId="6ab196ffe9424f1e" providerId="LiveId" clId="{107A625C-C3C4-4DB8-BF74-37C820D83BB6}" dt="2025-06-24T15:27:11.421" v="607" actId="478"/>
          <ac:picMkLst>
            <pc:docMk/>
            <pc:sldMk cId="1655302417" sldId="383"/>
            <ac:picMk id="5" creationId="{9FF5F0A7-AD64-F101-D1C0-8A063CAAAFDA}"/>
          </ac:picMkLst>
        </pc:picChg>
      </pc:sldChg>
      <pc:sldChg chg="addSp delSp modSp mod">
        <pc:chgData name="Cerfom Calama" userId="6ab196ffe9424f1e" providerId="LiveId" clId="{107A625C-C3C4-4DB8-BF74-37C820D83BB6}" dt="2025-06-25T14:01:41.555" v="2768"/>
        <pc:sldMkLst>
          <pc:docMk/>
          <pc:sldMk cId="2111472753" sldId="384"/>
        </pc:sldMkLst>
        <pc:spChg chg="add mod">
          <ac:chgData name="Cerfom Calama" userId="6ab196ffe9424f1e" providerId="LiveId" clId="{107A625C-C3C4-4DB8-BF74-37C820D83BB6}" dt="2025-06-24T16:16:15.436" v="1181" actId="1076"/>
          <ac:spMkLst>
            <pc:docMk/>
            <pc:sldMk cId="2111472753" sldId="384"/>
            <ac:spMk id="2" creationId="{2175FCEB-9C33-5942-BA95-6936FE6C4C7F}"/>
          </ac:spMkLst>
        </pc:spChg>
        <pc:spChg chg="del mod">
          <ac:chgData name="Cerfom Calama" userId="6ab196ffe9424f1e" providerId="LiveId" clId="{107A625C-C3C4-4DB8-BF74-37C820D83BB6}" dt="2025-06-24T16:11:17.140" v="1089" actId="478"/>
          <ac:spMkLst>
            <pc:docMk/>
            <pc:sldMk cId="2111472753" sldId="384"/>
            <ac:spMk id="4" creationId="{BED13A0E-570E-ABB5-457C-DFA8FE9F705E}"/>
          </ac:spMkLst>
        </pc:spChg>
        <pc:spChg chg="mod">
          <ac:chgData name="Cerfom Calama" userId="6ab196ffe9424f1e" providerId="LiveId" clId="{107A625C-C3C4-4DB8-BF74-37C820D83BB6}" dt="2025-06-24T16:24:09.874" v="1268" actId="12"/>
          <ac:spMkLst>
            <pc:docMk/>
            <pc:sldMk cId="2111472753" sldId="384"/>
            <ac:spMk id="17" creationId="{226293C7-1E51-0A4E-10C0-0FD8ED1BF558}"/>
          </ac:spMkLst>
        </pc:spChg>
        <pc:spChg chg="del mod">
          <ac:chgData name="Cerfom Calama" userId="6ab196ffe9424f1e" providerId="LiveId" clId="{107A625C-C3C4-4DB8-BF74-37C820D83BB6}" dt="2025-06-24T16:15:04.587" v="1164" actId="478"/>
          <ac:spMkLst>
            <pc:docMk/>
            <pc:sldMk cId="2111472753" sldId="384"/>
            <ac:spMk id="31" creationId="{EE9D04D3-7FCB-407F-3931-E14066D36C89}"/>
          </ac:spMkLst>
        </pc:spChg>
        <pc:spChg chg="del mod">
          <ac:chgData name="Cerfom Calama" userId="6ab196ffe9424f1e" providerId="LiveId" clId="{107A625C-C3C4-4DB8-BF74-37C820D83BB6}" dt="2025-06-24T16:15:15.031" v="1168" actId="478"/>
          <ac:spMkLst>
            <pc:docMk/>
            <pc:sldMk cId="2111472753" sldId="384"/>
            <ac:spMk id="33" creationId="{638B5B9F-053B-1B3A-0011-805471034186}"/>
          </ac:spMkLst>
        </pc:spChg>
        <pc:spChg chg="del mod">
          <ac:chgData name="Cerfom Calama" userId="6ab196ffe9424f1e" providerId="LiveId" clId="{107A625C-C3C4-4DB8-BF74-37C820D83BB6}" dt="2025-06-24T16:15:24.570" v="1172" actId="478"/>
          <ac:spMkLst>
            <pc:docMk/>
            <pc:sldMk cId="2111472753" sldId="384"/>
            <ac:spMk id="35" creationId="{A57020C2-2896-35FA-DB82-B4FB93F256C7}"/>
          </ac:spMkLst>
        </pc:spChg>
        <pc:picChg chg="add mod">
          <ac:chgData name="Cerfom Calama" userId="6ab196ffe9424f1e" providerId="LiveId" clId="{107A625C-C3C4-4DB8-BF74-37C820D83BB6}" dt="2025-06-25T14:01:41.555" v="2768"/>
          <ac:picMkLst>
            <pc:docMk/>
            <pc:sldMk cId="2111472753" sldId="384"/>
            <ac:picMk id="3" creationId="{ADCF18BD-7302-F79E-26B3-808D5B60FD4A}"/>
          </ac:picMkLst>
        </pc:picChg>
      </pc:sldChg>
      <pc:sldChg chg="addSp modSp mod">
        <pc:chgData name="Cerfom Calama" userId="6ab196ffe9424f1e" providerId="LiveId" clId="{107A625C-C3C4-4DB8-BF74-37C820D83BB6}" dt="2025-06-25T14:01:44.431" v="2770"/>
        <pc:sldMkLst>
          <pc:docMk/>
          <pc:sldMk cId="634753552" sldId="385"/>
        </pc:sldMkLst>
        <pc:spChg chg="add mod">
          <ac:chgData name="Cerfom Calama" userId="6ab196ffe9424f1e" providerId="LiveId" clId="{107A625C-C3C4-4DB8-BF74-37C820D83BB6}" dt="2025-06-24T16:24:52.098" v="1277" actId="1076"/>
          <ac:spMkLst>
            <pc:docMk/>
            <pc:sldMk cId="634753552" sldId="385"/>
            <ac:spMk id="2" creationId="{C6823229-6DFE-7857-A34F-8B150F9C4A8A}"/>
          </ac:spMkLst>
        </pc:spChg>
        <pc:spChg chg="mod">
          <ac:chgData name="Cerfom Calama" userId="6ab196ffe9424f1e" providerId="LiveId" clId="{107A625C-C3C4-4DB8-BF74-37C820D83BB6}" dt="2025-06-24T18:43:40.597" v="2198" actId="403"/>
          <ac:spMkLst>
            <pc:docMk/>
            <pc:sldMk cId="634753552" sldId="385"/>
            <ac:spMk id="4" creationId="{EC205F5C-0D83-1872-87FF-607CBF7584D7}"/>
          </ac:spMkLst>
        </pc:spChg>
        <pc:picChg chg="add mod">
          <ac:chgData name="Cerfom Calama" userId="6ab196ffe9424f1e" providerId="LiveId" clId="{107A625C-C3C4-4DB8-BF74-37C820D83BB6}" dt="2025-06-25T14:01:44.431" v="2770"/>
          <ac:picMkLst>
            <pc:docMk/>
            <pc:sldMk cId="634753552" sldId="385"/>
            <ac:picMk id="3" creationId="{ED212CBF-2C65-D25C-86DE-428C2BAF35A2}"/>
          </ac:picMkLst>
        </pc:picChg>
      </pc:sldChg>
      <pc:sldChg chg="del">
        <pc:chgData name="Cerfom Calama" userId="6ab196ffe9424f1e" providerId="LiveId" clId="{107A625C-C3C4-4DB8-BF74-37C820D83BB6}" dt="2025-06-24T16:21:56.525" v="1240" actId="47"/>
        <pc:sldMkLst>
          <pc:docMk/>
          <pc:sldMk cId="1946005228" sldId="386"/>
        </pc:sldMkLst>
      </pc:sldChg>
      <pc:sldChg chg="addSp delSp modSp mod">
        <pc:chgData name="Cerfom Calama" userId="6ab196ffe9424f1e" providerId="LiveId" clId="{107A625C-C3C4-4DB8-BF74-37C820D83BB6}" dt="2025-06-25T14:01:43.406" v="2769"/>
        <pc:sldMkLst>
          <pc:docMk/>
          <pc:sldMk cId="3780155650" sldId="387"/>
        </pc:sldMkLst>
        <pc:spChg chg="add mod">
          <ac:chgData name="Cerfom Calama" userId="6ab196ffe9424f1e" providerId="LiveId" clId="{107A625C-C3C4-4DB8-BF74-37C820D83BB6}" dt="2025-06-24T16:24:59.942" v="1280" actId="1076"/>
          <ac:spMkLst>
            <pc:docMk/>
            <pc:sldMk cId="3780155650" sldId="387"/>
            <ac:spMk id="3" creationId="{6EB1197D-2596-0A49-6449-0FCADDA387F0}"/>
          </ac:spMkLst>
        </pc:spChg>
        <pc:spChg chg="mod">
          <ac:chgData name="Cerfom Calama" userId="6ab196ffe9424f1e" providerId="LiveId" clId="{107A625C-C3C4-4DB8-BF74-37C820D83BB6}" dt="2025-06-24T16:24:57.092" v="1278" actId="1076"/>
          <ac:spMkLst>
            <pc:docMk/>
            <pc:sldMk cId="3780155650" sldId="387"/>
            <ac:spMk id="5" creationId="{2E1616DD-FB66-52E0-910B-79187F9B653C}"/>
          </ac:spMkLst>
        </pc:spChg>
        <pc:picChg chg="del">
          <ac:chgData name="Cerfom Calama" userId="6ab196ffe9424f1e" providerId="LiveId" clId="{107A625C-C3C4-4DB8-BF74-37C820D83BB6}" dt="2025-06-24T16:22:10.519" v="1245" actId="478"/>
          <ac:picMkLst>
            <pc:docMk/>
            <pc:sldMk cId="3780155650" sldId="387"/>
            <ac:picMk id="2" creationId="{34F362D7-EF9B-7AFB-4FC5-6FF1033AB33B}"/>
          </ac:picMkLst>
        </pc:picChg>
        <pc:picChg chg="add mod">
          <ac:chgData name="Cerfom Calama" userId="6ab196ffe9424f1e" providerId="LiveId" clId="{107A625C-C3C4-4DB8-BF74-37C820D83BB6}" dt="2025-06-25T14:01:43.406" v="2769"/>
          <ac:picMkLst>
            <pc:docMk/>
            <pc:sldMk cId="3780155650" sldId="387"/>
            <ac:picMk id="2" creationId="{79886804-D964-A376-E129-D0D26E1DD947}"/>
          </ac:picMkLst>
        </pc:picChg>
      </pc:sldChg>
      <pc:sldChg chg="addSp delSp modSp mod">
        <pc:chgData name="Cerfom Calama" userId="6ab196ffe9424f1e" providerId="LiveId" clId="{107A625C-C3C4-4DB8-BF74-37C820D83BB6}" dt="2025-06-24T17:21:45.256" v="1636" actId="1076"/>
        <pc:sldMkLst>
          <pc:docMk/>
          <pc:sldMk cId="4055635155" sldId="388"/>
        </pc:sldMkLst>
        <pc:spChg chg="add mod">
          <ac:chgData name="Cerfom Calama" userId="6ab196ffe9424f1e" providerId="LiveId" clId="{107A625C-C3C4-4DB8-BF74-37C820D83BB6}" dt="2025-06-24T17:21:45.256" v="1636" actId="1076"/>
          <ac:spMkLst>
            <pc:docMk/>
            <pc:sldMk cId="4055635155" sldId="388"/>
            <ac:spMk id="3" creationId="{B110A588-0B9D-42AC-BE07-35D5DC820AD2}"/>
          </ac:spMkLst>
        </pc:spChg>
        <pc:spChg chg="del">
          <ac:chgData name="Cerfom Calama" userId="6ab196ffe9424f1e" providerId="LiveId" clId="{107A625C-C3C4-4DB8-BF74-37C820D83BB6}" dt="2025-06-24T16:25:50.239" v="1336" actId="478"/>
          <ac:spMkLst>
            <pc:docMk/>
            <pc:sldMk cId="4055635155" sldId="388"/>
            <ac:spMk id="5" creationId="{DABF1F68-DB3F-0AC3-9114-527FF3B1BF76}"/>
          </ac:spMkLst>
        </pc:spChg>
        <pc:spChg chg="mod">
          <ac:chgData name="Cerfom Calama" userId="6ab196ffe9424f1e" providerId="LiveId" clId="{107A625C-C3C4-4DB8-BF74-37C820D83BB6}" dt="2025-06-24T16:28:39.615" v="1383" actId="403"/>
          <ac:spMkLst>
            <pc:docMk/>
            <pc:sldMk cId="4055635155" sldId="388"/>
            <ac:spMk id="6" creationId="{8B8ACE63-1EF8-2CD2-7610-48C50C9F4D37}"/>
          </ac:spMkLst>
        </pc:spChg>
        <pc:picChg chg="del">
          <ac:chgData name="Cerfom Calama" userId="6ab196ffe9424f1e" providerId="LiveId" clId="{107A625C-C3C4-4DB8-BF74-37C820D83BB6}" dt="2025-06-24T16:25:14.724" v="1283" actId="478"/>
          <ac:picMkLst>
            <pc:docMk/>
            <pc:sldMk cId="4055635155" sldId="388"/>
            <ac:picMk id="2" creationId="{4DC67267-D9F5-A840-2BFC-9A41271FC4E3}"/>
          </ac:picMkLst>
        </pc:picChg>
        <pc:picChg chg="mod">
          <ac:chgData name="Cerfom Calama" userId="6ab196ffe9424f1e" providerId="LiveId" clId="{107A625C-C3C4-4DB8-BF74-37C820D83BB6}" dt="2025-06-24T16:26:12.956" v="1347" actId="1076"/>
          <ac:picMkLst>
            <pc:docMk/>
            <pc:sldMk cId="4055635155" sldId="388"/>
            <ac:picMk id="7" creationId="{E79338EC-3DF1-3355-5F77-EA87210DF548}"/>
          </ac:picMkLst>
        </pc:picChg>
      </pc:sldChg>
      <pc:sldChg chg="addSp delSp modSp mod">
        <pc:chgData name="Cerfom Calama" userId="6ab196ffe9424f1e" providerId="LiveId" clId="{107A625C-C3C4-4DB8-BF74-37C820D83BB6}" dt="2025-06-25T14:16:38.117" v="3213" actId="14100"/>
        <pc:sldMkLst>
          <pc:docMk/>
          <pc:sldMk cId="2434924322" sldId="389"/>
        </pc:sldMkLst>
        <pc:spChg chg="add mod">
          <ac:chgData name="Cerfom Calama" userId="6ab196ffe9424f1e" providerId="LiveId" clId="{107A625C-C3C4-4DB8-BF74-37C820D83BB6}" dt="2025-06-25T14:16:38.117" v="3213" actId="14100"/>
          <ac:spMkLst>
            <pc:docMk/>
            <pc:sldMk cId="2434924322" sldId="389"/>
            <ac:spMk id="2" creationId="{17166C3F-44FF-9F50-3145-A1DF6422754D}"/>
          </ac:spMkLst>
        </pc:spChg>
        <pc:spChg chg="del mod">
          <ac:chgData name="Cerfom Calama" userId="6ab196ffe9424f1e" providerId="LiveId" clId="{107A625C-C3C4-4DB8-BF74-37C820D83BB6}" dt="2025-06-25T14:07:30.851" v="2785"/>
          <ac:spMkLst>
            <pc:docMk/>
            <pc:sldMk cId="2434924322" sldId="389"/>
            <ac:spMk id="5" creationId="{04F91928-86BC-89A5-8C12-5A331317548A}"/>
          </ac:spMkLst>
        </pc:spChg>
        <pc:spChg chg="add mod">
          <ac:chgData name="Cerfom Calama" userId="6ab196ffe9424f1e" providerId="LiveId" clId="{107A625C-C3C4-4DB8-BF74-37C820D83BB6}" dt="2025-06-25T14:16:17.331" v="3210" actId="123"/>
          <ac:spMkLst>
            <pc:docMk/>
            <pc:sldMk cId="2434924322" sldId="389"/>
            <ac:spMk id="8" creationId="{0F92FC03-9A4F-E9E1-1677-A27063A7C691}"/>
          </ac:spMkLst>
        </pc:spChg>
        <pc:picChg chg="del">
          <ac:chgData name="Cerfom Calama" userId="6ab196ffe9424f1e" providerId="LiveId" clId="{107A625C-C3C4-4DB8-BF74-37C820D83BB6}" dt="2025-06-24T16:28:57.800" v="1385" actId="478"/>
          <ac:picMkLst>
            <pc:docMk/>
            <pc:sldMk cId="2434924322" sldId="389"/>
            <ac:picMk id="2" creationId="{5364A16B-6F54-A15A-DF4F-CCA4B4240192}"/>
          </ac:picMkLst>
        </pc:picChg>
        <pc:picChg chg="add del mod">
          <ac:chgData name="Cerfom Calama" userId="6ab196ffe9424f1e" providerId="LiveId" clId="{107A625C-C3C4-4DB8-BF74-37C820D83BB6}" dt="2025-06-25T14:11:09.097" v="2848" actId="478"/>
          <ac:picMkLst>
            <pc:docMk/>
            <pc:sldMk cId="2434924322" sldId="389"/>
            <ac:picMk id="4" creationId="{976F748A-D4D3-8596-361A-AC06FCC415DA}"/>
          </ac:picMkLst>
        </pc:picChg>
        <pc:picChg chg="add mod">
          <ac:chgData name="Cerfom Calama" userId="6ab196ffe9424f1e" providerId="LiveId" clId="{107A625C-C3C4-4DB8-BF74-37C820D83BB6}" dt="2025-06-25T14:16:32.614" v="3211" actId="1076"/>
          <ac:picMkLst>
            <pc:docMk/>
            <pc:sldMk cId="2434924322" sldId="389"/>
            <ac:picMk id="7" creationId="{3FBEDBC7-BBF8-A2ED-52A7-CE29AB43A04F}"/>
          </ac:picMkLst>
        </pc:picChg>
      </pc:sldChg>
      <pc:sldChg chg="addSp delSp modSp mod">
        <pc:chgData name="Cerfom Calama" userId="6ab196ffe9424f1e" providerId="LiveId" clId="{107A625C-C3C4-4DB8-BF74-37C820D83BB6}" dt="2025-06-25T14:18:17.586" v="3289" actId="122"/>
        <pc:sldMkLst>
          <pc:docMk/>
          <pc:sldMk cId="3676269563" sldId="390"/>
        </pc:sldMkLst>
        <pc:spChg chg="add mod">
          <ac:chgData name="Cerfom Calama" userId="6ab196ffe9424f1e" providerId="LiveId" clId="{107A625C-C3C4-4DB8-BF74-37C820D83BB6}" dt="2025-06-25T14:17:57.580" v="3288" actId="1076"/>
          <ac:spMkLst>
            <pc:docMk/>
            <pc:sldMk cId="3676269563" sldId="390"/>
            <ac:spMk id="2" creationId="{89211748-6207-B47E-2DB7-0D568D1379B0}"/>
          </ac:spMkLst>
        </pc:spChg>
        <pc:spChg chg="mod">
          <ac:chgData name="Cerfom Calama" userId="6ab196ffe9424f1e" providerId="LiveId" clId="{107A625C-C3C4-4DB8-BF74-37C820D83BB6}" dt="2025-06-25T14:18:17.586" v="3289" actId="122"/>
          <ac:spMkLst>
            <pc:docMk/>
            <pc:sldMk cId="3676269563" sldId="390"/>
            <ac:spMk id="3" creationId="{BDF9AF5A-F158-E8D1-4D9B-E13267169E04}"/>
          </ac:spMkLst>
        </pc:spChg>
        <pc:picChg chg="del">
          <ac:chgData name="Cerfom Calama" userId="6ab196ffe9424f1e" providerId="LiveId" clId="{107A625C-C3C4-4DB8-BF74-37C820D83BB6}" dt="2025-06-24T16:29:16.522" v="1389" actId="478"/>
          <ac:picMkLst>
            <pc:docMk/>
            <pc:sldMk cId="3676269563" sldId="390"/>
            <ac:picMk id="4" creationId="{22BECA8C-F93B-A77B-DA63-3224D4EF1DAF}"/>
          </ac:picMkLst>
        </pc:picChg>
      </pc:sldChg>
      <pc:sldChg chg="delSp modSp mod">
        <pc:chgData name="Cerfom Calama" userId="6ab196ffe9424f1e" providerId="LiveId" clId="{107A625C-C3C4-4DB8-BF74-37C820D83BB6}" dt="2025-06-25T14:18:29.610" v="3290" actId="122"/>
        <pc:sldMkLst>
          <pc:docMk/>
          <pc:sldMk cId="181543760" sldId="391"/>
        </pc:sldMkLst>
        <pc:spChg chg="mod">
          <ac:chgData name="Cerfom Calama" userId="6ab196ffe9424f1e" providerId="LiveId" clId="{107A625C-C3C4-4DB8-BF74-37C820D83BB6}" dt="2025-06-25T14:18:29.610" v="3290" actId="122"/>
          <ac:spMkLst>
            <pc:docMk/>
            <pc:sldMk cId="181543760" sldId="391"/>
            <ac:spMk id="3" creationId="{56952E2B-63F1-1D75-0260-BFEDF138CB0C}"/>
          </ac:spMkLst>
        </pc:spChg>
        <pc:picChg chg="del">
          <ac:chgData name="Cerfom Calama" userId="6ab196ffe9424f1e" providerId="LiveId" clId="{107A625C-C3C4-4DB8-BF74-37C820D83BB6}" dt="2025-06-24T16:32:35.865" v="1415" actId="478"/>
          <ac:picMkLst>
            <pc:docMk/>
            <pc:sldMk cId="181543760" sldId="391"/>
            <ac:picMk id="4" creationId="{F0C503C8-4246-B674-9836-2E1FCC2AE9F4}"/>
          </ac:picMkLst>
        </pc:picChg>
      </pc:sldChg>
      <pc:sldChg chg="delSp modSp mod">
        <pc:chgData name="Cerfom Calama" userId="6ab196ffe9424f1e" providerId="LiveId" clId="{107A625C-C3C4-4DB8-BF74-37C820D83BB6}" dt="2025-06-25T14:18:40.518" v="3292" actId="14100"/>
        <pc:sldMkLst>
          <pc:docMk/>
          <pc:sldMk cId="4050490919" sldId="392"/>
        </pc:sldMkLst>
        <pc:spChg chg="mod">
          <ac:chgData name="Cerfom Calama" userId="6ab196ffe9424f1e" providerId="LiveId" clId="{107A625C-C3C4-4DB8-BF74-37C820D83BB6}" dt="2025-06-25T14:18:40.518" v="3292" actId="14100"/>
          <ac:spMkLst>
            <pc:docMk/>
            <pc:sldMk cId="4050490919" sldId="392"/>
            <ac:spMk id="3" creationId="{2B4976BF-AFCF-04CD-E719-39D45C552E21}"/>
          </ac:spMkLst>
        </pc:spChg>
        <pc:picChg chg="del">
          <ac:chgData name="Cerfom Calama" userId="6ab196ffe9424f1e" providerId="LiveId" clId="{107A625C-C3C4-4DB8-BF74-37C820D83BB6}" dt="2025-06-24T16:33:05.357" v="1419" actId="478"/>
          <ac:picMkLst>
            <pc:docMk/>
            <pc:sldMk cId="4050490919" sldId="392"/>
            <ac:picMk id="4" creationId="{FC0781F4-62B2-0A0C-BEC6-8EBD5A7B1148}"/>
          </ac:picMkLst>
        </pc:picChg>
      </pc:sldChg>
      <pc:sldChg chg="delSp modSp mod">
        <pc:chgData name="Cerfom Calama" userId="6ab196ffe9424f1e" providerId="LiveId" clId="{107A625C-C3C4-4DB8-BF74-37C820D83BB6}" dt="2025-06-25T14:22:57.401" v="3351" actId="478"/>
        <pc:sldMkLst>
          <pc:docMk/>
          <pc:sldMk cId="2777367221" sldId="393"/>
        </pc:sldMkLst>
        <pc:spChg chg="mod">
          <ac:chgData name="Cerfom Calama" userId="6ab196ffe9424f1e" providerId="LiveId" clId="{107A625C-C3C4-4DB8-BF74-37C820D83BB6}" dt="2025-06-25T14:22:54.184" v="3350" actId="120"/>
          <ac:spMkLst>
            <pc:docMk/>
            <pc:sldMk cId="2777367221" sldId="393"/>
            <ac:spMk id="3" creationId="{4E0FA027-6B75-B51F-297E-D050E9F94850}"/>
          </ac:spMkLst>
        </pc:spChg>
        <pc:picChg chg="del">
          <ac:chgData name="Cerfom Calama" userId="6ab196ffe9424f1e" providerId="LiveId" clId="{107A625C-C3C4-4DB8-BF74-37C820D83BB6}" dt="2025-06-25T14:22:57.401" v="3351" actId="478"/>
          <ac:picMkLst>
            <pc:docMk/>
            <pc:sldMk cId="2777367221" sldId="393"/>
            <ac:picMk id="4" creationId="{D4F58EDE-D0F7-6919-FA7C-7DDD2D39EC4E}"/>
          </ac:picMkLst>
        </pc:picChg>
      </pc:sldChg>
      <pc:sldChg chg="delSp modSp mod">
        <pc:chgData name="Cerfom Calama" userId="6ab196ffe9424f1e" providerId="LiveId" clId="{107A625C-C3C4-4DB8-BF74-37C820D83BB6}" dt="2025-06-25T14:23:17.348" v="3355" actId="14100"/>
        <pc:sldMkLst>
          <pc:docMk/>
          <pc:sldMk cId="3795252218" sldId="394"/>
        </pc:sldMkLst>
        <pc:spChg chg="mod">
          <ac:chgData name="Cerfom Calama" userId="6ab196ffe9424f1e" providerId="LiveId" clId="{107A625C-C3C4-4DB8-BF74-37C820D83BB6}" dt="2025-06-25T14:23:17.348" v="3355" actId="14100"/>
          <ac:spMkLst>
            <pc:docMk/>
            <pc:sldMk cId="3795252218" sldId="394"/>
            <ac:spMk id="3" creationId="{23D22F0C-82C4-1130-94F0-7E8E353605F4}"/>
          </ac:spMkLst>
        </pc:spChg>
        <pc:picChg chg="del">
          <ac:chgData name="Cerfom Calama" userId="6ab196ffe9424f1e" providerId="LiveId" clId="{107A625C-C3C4-4DB8-BF74-37C820D83BB6}" dt="2025-06-25T14:01:19.800" v="2762" actId="478"/>
          <ac:picMkLst>
            <pc:docMk/>
            <pc:sldMk cId="3795252218" sldId="394"/>
            <ac:picMk id="4" creationId="{607401EB-CA2D-90ED-34F4-03D06AAC2F26}"/>
          </ac:picMkLst>
        </pc:picChg>
      </pc:sldChg>
      <pc:sldChg chg="delSp modSp mod">
        <pc:chgData name="Cerfom Calama" userId="6ab196ffe9424f1e" providerId="LiveId" clId="{107A625C-C3C4-4DB8-BF74-37C820D83BB6}" dt="2025-06-25T14:25:24.363" v="3388" actId="12"/>
        <pc:sldMkLst>
          <pc:docMk/>
          <pc:sldMk cId="3320551830" sldId="397"/>
        </pc:sldMkLst>
        <pc:spChg chg="mod">
          <ac:chgData name="Cerfom Calama" userId="6ab196ffe9424f1e" providerId="LiveId" clId="{107A625C-C3C4-4DB8-BF74-37C820D83BB6}" dt="2025-06-25T14:25:24.363" v="3388" actId="12"/>
          <ac:spMkLst>
            <pc:docMk/>
            <pc:sldMk cId="3320551830" sldId="397"/>
            <ac:spMk id="3" creationId="{FE455F6E-18BC-F621-990E-446EF6BC247B}"/>
          </ac:spMkLst>
        </pc:spChg>
        <pc:picChg chg="del">
          <ac:chgData name="Cerfom Calama" userId="6ab196ffe9424f1e" providerId="LiveId" clId="{107A625C-C3C4-4DB8-BF74-37C820D83BB6}" dt="2025-06-25T14:24:10.221" v="3358" actId="478"/>
          <ac:picMkLst>
            <pc:docMk/>
            <pc:sldMk cId="3320551830" sldId="397"/>
            <ac:picMk id="4" creationId="{1311C1E6-443C-9E5D-138B-07696B5D00CA}"/>
          </ac:picMkLst>
        </pc:picChg>
      </pc:sldChg>
      <pc:sldChg chg="delSp modSp del mod">
        <pc:chgData name="Cerfom Calama" userId="6ab196ffe9424f1e" providerId="LiveId" clId="{107A625C-C3C4-4DB8-BF74-37C820D83BB6}" dt="2025-06-25T14:26:12.416" v="3394" actId="47"/>
        <pc:sldMkLst>
          <pc:docMk/>
          <pc:sldMk cId="39713225" sldId="398"/>
        </pc:sldMkLst>
        <pc:spChg chg="del mod">
          <ac:chgData name="Cerfom Calama" userId="6ab196ffe9424f1e" providerId="LiveId" clId="{107A625C-C3C4-4DB8-BF74-37C820D83BB6}" dt="2025-06-25T14:26:10.906" v="3393" actId="478"/>
          <ac:spMkLst>
            <pc:docMk/>
            <pc:sldMk cId="39713225" sldId="398"/>
            <ac:spMk id="5" creationId="{CD07A363-AA0C-48DB-9B78-6D5C036D2AED}"/>
          </ac:spMkLst>
        </pc:spChg>
        <pc:picChg chg="del">
          <ac:chgData name="Cerfom Calama" userId="6ab196ffe9424f1e" providerId="LiveId" clId="{107A625C-C3C4-4DB8-BF74-37C820D83BB6}" dt="2025-06-25T14:25:29.667" v="3389" actId="478"/>
          <ac:picMkLst>
            <pc:docMk/>
            <pc:sldMk cId="39713225" sldId="398"/>
            <ac:picMk id="6" creationId="{502EA74E-26FA-4D48-254B-B1472C7756EA}"/>
          </ac:picMkLst>
        </pc:picChg>
      </pc:sldChg>
      <pc:sldChg chg="delSp modSp mod">
        <pc:chgData name="Cerfom Calama" userId="6ab196ffe9424f1e" providerId="LiveId" clId="{107A625C-C3C4-4DB8-BF74-37C820D83BB6}" dt="2025-06-25T14:26:42.122" v="3402" actId="14100"/>
        <pc:sldMkLst>
          <pc:docMk/>
          <pc:sldMk cId="2926238681" sldId="399"/>
        </pc:sldMkLst>
        <pc:spChg chg="mod">
          <ac:chgData name="Cerfom Calama" userId="6ab196ffe9424f1e" providerId="LiveId" clId="{107A625C-C3C4-4DB8-BF74-37C820D83BB6}" dt="2025-06-25T14:26:42.122" v="3402" actId="14100"/>
          <ac:spMkLst>
            <pc:docMk/>
            <pc:sldMk cId="2926238681" sldId="399"/>
            <ac:spMk id="3" creationId="{238A499F-6717-2903-C4C3-68480A2DD224}"/>
          </ac:spMkLst>
        </pc:spChg>
        <pc:picChg chg="del">
          <ac:chgData name="Cerfom Calama" userId="6ab196ffe9424f1e" providerId="LiveId" clId="{107A625C-C3C4-4DB8-BF74-37C820D83BB6}" dt="2025-06-25T14:26:17.542" v="3395" actId="478"/>
          <ac:picMkLst>
            <pc:docMk/>
            <pc:sldMk cId="2926238681" sldId="399"/>
            <ac:picMk id="4" creationId="{147DC4CD-1F07-1B9D-E8F6-7D3FB6EFE189}"/>
          </ac:picMkLst>
        </pc:picChg>
      </pc:sldChg>
      <pc:sldChg chg="addSp delSp modSp del mod">
        <pc:chgData name="Cerfom Calama" userId="6ab196ffe9424f1e" providerId="LiveId" clId="{107A625C-C3C4-4DB8-BF74-37C820D83BB6}" dt="2025-06-25T14:27:00.292" v="3407" actId="47"/>
        <pc:sldMkLst>
          <pc:docMk/>
          <pc:sldMk cId="595447233" sldId="400"/>
        </pc:sldMkLst>
        <pc:spChg chg="del mod">
          <ac:chgData name="Cerfom Calama" userId="6ab196ffe9424f1e" providerId="LiveId" clId="{107A625C-C3C4-4DB8-BF74-37C820D83BB6}" dt="2025-06-25T14:26:59.404" v="3406" actId="478"/>
          <ac:spMkLst>
            <pc:docMk/>
            <pc:sldMk cId="595447233" sldId="400"/>
            <ac:spMk id="3" creationId="{F18F5137-7925-5A57-4E6A-7EDCF6FF575D}"/>
          </ac:spMkLst>
        </pc:spChg>
        <pc:spChg chg="add mod">
          <ac:chgData name="Cerfom Calama" userId="6ab196ffe9424f1e" providerId="LiveId" clId="{107A625C-C3C4-4DB8-BF74-37C820D83BB6}" dt="2025-06-25T14:26:59.404" v="3406" actId="478"/>
          <ac:spMkLst>
            <pc:docMk/>
            <pc:sldMk cId="595447233" sldId="400"/>
            <ac:spMk id="5" creationId="{2932C770-C478-3A9F-C11B-F92A3BBB10AA}"/>
          </ac:spMkLst>
        </pc:spChg>
        <pc:picChg chg="del">
          <ac:chgData name="Cerfom Calama" userId="6ab196ffe9424f1e" providerId="LiveId" clId="{107A625C-C3C4-4DB8-BF74-37C820D83BB6}" dt="2025-06-25T14:26:52.405" v="3405" actId="478"/>
          <ac:picMkLst>
            <pc:docMk/>
            <pc:sldMk cId="595447233" sldId="400"/>
            <ac:picMk id="4" creationId="{C85331F4-414F-6080-ABB8-86331383E732}"/>
          </ac:picMkLst>
        </pc:picChg>
      </pc:sldChg>
      <pc:sldChg chg="addSp delSp modSp mod">
        <pc:chgData name="Cerfom Calama" userId="6ab196ffe9424f1e" providerId="LiveId" clId="{107A625C-C3C4-4DB8-BF74-37C820D83BB6}" dt="2025-06-25T14:32:47.635" v="3512" actId="14100"/>
        <pc:sldMkLst>
          <pc:docMk/>
          <pc:sldMk cId="156806571" sldId="402"/>
        </pc:sldMkLst>
        <pc:spChg chg="del mod">
          <ac:chgData name="Cerfom Calama" userId="6ab196ffe9424f1e" providerId="LiveId" clId="{107A625C-C3C4-4DB8-BF74-37C820D83BB6}" dt="2025-06-25T14:32:34.586" v="3511" actId="478"/>
          <ac:spMkLst>
            <pc:docMk/>
            <pc:sldMk cId="156806571" sldId="402"/>
            <ac:spMk id="4" creationId="{1B1CB2A3-6CDF-86FA-C572-585B4E44ED7A}"/>
          </ac:spMkLst>
        </pc:spChg>
        <pc:spChg chg="mod">
          <ac:chgData name="Cerfom Calama" userId="6ab196ffe9424f1e" providerId="LiveId" clId="{107A625C-C3C4-4DB8-BF74-37C820D83BB6}" dt="2025-06-25T14:31:07.050" v="3501" actId="20577"/>
          <ac:spMkLst>
            <pc:docMk/>
            <pc:sldMk cId="156806571" sldId="402"/>
            <ac:spMk id="5" creationId="{F75088EC-D3A7-2B68-BDFD-CCE29207D405}"/>
          </ac:spMkLst>
        </pc:spChg>
        <pc:spChg chg="mod">
          <ac:chgData name="Cerfom Calama" userId="6ab196ffe9424f1e" providerId="LiveId" clId="{107A625C-C3C4-4DB8-BF74-37C820D83BB6}" dt="2025-06-25T14:31:11.241" v="3502" actId="1076"/>
          <ac:spMkLst>
            <pc:docMk/>
            <pc:sldMk cId="156806571" sldId="402"/>
            <ac:spMk id="6" creationId="{91B90830-39E8-94B3-01A6-705E60D55E1B}"/>
          </ac:spMkLst>
        </pc:spChg>
        <pc:spChg chg="mod">
          <ac:chgData name="Cerfom Calama" userId="6ab196ffe9424f1e" providerId="LiveId" clId="{107A625C-C3C4-4DB8-BF74-37C820D83BB6}" dt="2025-06-25T14:31:15.954" v="3504" actId="1076"/>
          <ac:spMkLst>
            <pc:docMk/>
            <pc:sldMk cId="156806571" sldId="402"/>
            <ac:spMk id="7" creationId="{68BBDE58-4A9C-7655-A16E-1F9662E5C2D2}"/>
          </ac:spMkLst>
        </pc:spChg>
        <pc:spChg chg="add del">
          <ac:chgData name="Cerfom Calama" userId="6ab196ffe9424f1e" providerId="LiveId" clId="{107A625C-C3C4-4DB8-BF74-37C820D83BB6}" dt="2025-06-25T14:29:23.510" v="3483" actId="22"/>
          <ac:spMkLst>
            <pc:docMk/>
            <pc:sldMk cId="156806571" sldId="402"/>
            <ac:spMk id="8" creationId="{9209D272-C48C-F713-B626-9DC2569C909F}"/>
          </ac:spMkLst>
        </pc:spChg>
        <pc:picChg chg="del">
          <ac:chgData name="Cerfom Calama" userId="6ab196ffe9424f1e" providerId="LiveId" clId="{107A625C-C3C4-4DB8-BF74-37C820D83BB6}" dt="2025-06-25T14:30:28.199" v="3495" actId="478"/>
          <ac:picMkLst>
            <pc:docMk/>
            <pc:sldMk cId="156806571" sldId="402"/>
            <ac:picMk id="2" creationId="{AACE3389-C24A-6896-9C9E-45D2553BF46B}"/>
          </ac:picMkLst>
        </pc:picChg>
        <pc:picChg chg="del">
          <ac:chgData name="Cerfom Calama" userId="6ab196ffe9424f1e" providerId="LiveId" clId="{107A625C-C3C4-4DB8-BF74-37C820D83BB6}" dt="2025-06-25T14:30:03.443" v="3485" actId="478"/>
          <ac:picMkLst>
            <pc:docMk/>
            <pc:sldMk cId="156806571" sldId="402"/>
            <ac:picMk id="9" creationId="{60B06429-1D77-120B-23AB-DDD944443D68}"/>
          </ac:picMkLst>
        </pc:picChg>
        <pc:picChg chg="del mod">
          <ac:chgData name="Cerfom Calama" userId="6ab196ffe9424f1e" providerId="LiveId" clId="{107A625C-C3C4-4DB8-BF74-37C820D83BB6}" dt="2025-06-25T14:30:31.691" v="3496" actId="478"/>
          <ac:picMkLst>
            <pc:docMk/>
            <pc:sldMk cId="156806571" sldId="402"/>
            <ac:picMk id="11" creationId="{E778FE6A-D7FA-29BF-B017-9A2D9EB3373C}"/>
          </ac:picMkLst>
        </pc:picChg>
        <pc:picChg chg="add mod">
          <ac:chgData name="Cerfom Calama" userId="6ab196ffe9424f1e" providerId="LiveId" clId="{107A625C-C3C4-4DB8-BF74-37C820D83BB6}" dt="2025-06-25T14:32:47.635" v="3512" actId="14100"/>
          <ac:picMkLst>
            <pc:docMk/>
            <pc:sldMk cId="156806571" sldId="402"/>
            <ac:picMk id="12" creationId="{EF3D1E23-51BE-F82E-D675-4D1BCB58B7CE}"/>
          </ac:picMkLst>
        </pc:picChg>
        <pc:picChg chg="add mod">
          <ac:chgData name="Cerfom Calama" userId="6ab196ffe9424f1e" providerId="LiveId" clId="{107A625C-C3C4-4DB8-BF74-37C820D83BB6}" dt="2025-06-25T14:31:04.418" v="3500" actId="1076"/>
          <ac:picMkLst>
            <pc:docMk/>
            <pc:sldMk cId="156806571" sldId="402"/>
            <ac:picMk id="14" creationId="{68B6BAF6-F2E9-FDAF-02D3-1CE5CA8EFCB6}"/>
          </ac:picMkLst>
        </pc:picChg>
        <pc:picChg chg="del mod">
          <ac:chgData name="Cerfom Calama" userId="6ab196ffe9424f1e" providerId="LiveId" clId="{107A625C-C3C4-4DB8-BF74-37C820D83BB6}" dt="2025-06-25T14:31:29.004" v="3505" actId="478"/>
          <ac:picMkLst>
            <pc:docMk/>
            <pc:sldMk cId="156806571" sldId="402"/>
            <ac:picMk id="15" creationId="{2A94745E-9550-B276-AE9C-D2998DD5D087}"/>
          </ac:picMkLst>
        </pc:picChg>
        <pc:picChg chg="add mod">
          <ac:chgData name="Cerfom Calama" userId="6ab196ffe9424f1e" providerId="LiveId" clId="{107A625C-C3C4-4DB8-BF74-37C820D83BB6}" dt="2025-06-25T14:32:27.105" v="3509" actId="1076"/>
          <ac:picMkLst>
            <pc:docMk/>
            <pc:sldMk cId="156806571" sldId="402"/>
            <ac:picMk id="17" creationId="{F225BBFF-F67D-E3B6-8A18-7C865C04FF81}"/>
          </ac:picMkLst>
        </pc:picChg>
      </pc:sldChg>
      <pc:sldChg chg="del">
        <pc:chgData name="Cerfom Calama" userId="6ab196ffe9424f1e" providerId="LiveId" clId="{107A625C-C3C4-4DB8-BF74-37C820D83BB6}" dt="2025-06-25T14:34:37.085" v="3596" actId="47"/>
        <pc:sldMkLst>
          <pc:docMk/>
          <pc:sldMk cId="2018781561" sldId="403"/>
        </pc:sldMkLst>
      </pc:sldChg>
      <pc:sldChg chg="delSp modSp del mod">
        <pc:chgData name="Cerfom Calama" userId="6ab196ffe9424f1e" providerId="LiveId" clId="{107A625C-C3C4-4DB8-BF74-37C820D83BB6}" dt="2025-06-25T14:34:49.767" v="3600" actId="47"/>
        <pc:sldMkLst>
          <pc:docMk/>
          <pc:sldMk cId="949730856" sldId="404"/>
        </pc:sldMkLst>
        <pc:spChg chg="del">
          <ac:chgData name="Cerfom Calama" userId="6ab196ffe9424f1e" providerId="LiveId" clId="{107A625C-C3C4-4DB8-BF74-37C820D83BB6}" dt="2025-06-25T14:34:48.702" v="3599" actId="478"/>
          <ac:spMkLst>
            <pc:docMk/>
            <pc:sldMk cId="949730856" sldId="404"/>
            <ac:spMk id="4" creationId="{BAB72C23-434A-715C-1E8B-3F3DE879D3BB}"/>
          </ac:spMkLst>
        </pc:spChg>
        <pc:picChg chg="del mod">
          <ac:chgData name="Cerfom Calama" userId="6ab196ffe9424f1e" providerId="LiveId" clId="{107A625C-C3C4-4DB8-BF74-37C820D83BB6}" dt="2025-06-25T14:34:47.175" v="3598" actId="478"/>
          <ac:picMkLst>
            <pc:docMk/>
            <pc:sldMk cId="949730856" sldId="404"/>
            <ac:picMk id="6" creationId="{FFD94D23-159E-2CD3-D6AD-025C0421A887}"/>
          </ac:picMkLst>
        </pc:picChg>
      </pc:sldChg>
      <pc:sldChg chg="del">
        <pc:chgData name="Cerfom Calama" userId="6ab196ffe9424f1e" providerId="LiveId" clId="{107A625C-C3C4-4DB8-BF74-37C820D83BB6}" dt="2025-06-25T14:34:54.891" v="3601" actId="47"/>
        <pc:sldMkLst>
          <pc:docMk/>
          <pc:sldMk cId="3070219508" sldId="405"/>
        </pc:sldMkLst>
      </pc:sldChg>
      <pc:sldChg chg="del">
        <pc:chgData name="Cerfom Calama" userId="6ab196ffe9424f1e" providerId="LiveId" clId="{107A625C-C3C4-4DB8-BF74-37C820D83BB6}" dt="2025-06-25T14:34:59.550" v="3602" actId="47"/>
        <pc:sldMkLst>
          <pc:docMk/>
          <pc:sldMk cId="1453042163" sldId="406"/>
        </pc:sldMkLst>
      </pc:sldChg>
      <pc:sldChg chg="modSp mod">
        <pc:chgData name="Cerfom Calama" userId="6ab196ffe9424f1e" providerId="LiveId" clId="{107A625C-C3C4-4DB8-BF74-37C820D83BB6}" dt="2025-06-25T14:35:27.633" v="3609" actId="1076"/>
        <pc:sldMkLst>
          <pc:docMk/>
          <pc:sldMk cId="1158475238" sldId="408"/>
        </pc:sldMkLst>
        <pc:picChg chg="mod">
          <ac:chgData name="Cerfom Calama" userId="6ab196ffe9424f1e" providerId="LiveId" clId="{107A625C-C3C4-4DB8-BF74-37C820D83BB6}" dt="2025-06-25T14:35:27.633" v="3609" actId="1076"/>
          <ac:picMkLst>
            <pc:docMk/>
            <pc:sldMk cId="1158475238" sldId="408"/>
            <ac:picMk id="4" creationId="{5452EA15-4D00-F703-5A68-74D89578AFC3}"/>
          </ac:picMkLst>
        </pc:picChg>
      </pc:sldChg>
      <pc:sldChg chg="addSp delSp modSp mod">
        <pc:chgData name="Cerfom Calama" userId="6ab196ffe9424f1e" providerId="LiveId" clId="{107A625C-C3C4-4DB8-BF74-37C820D83BB6}" dt="2025-06-25T14:45:30.941" v="3791" actId="2711"/>
        <pc:sldMkLst>
          <pc:docMk/>
          <pc:sldMk cId="3202708355" sldId="418"/>
        </pc:sldMkLst>
        <pc:spChg chg="del mod">
          <ac:chgData name="Cerfom Calama" userId="6ab196ffe9424f1e" providerId="LiveId" clId="{107A625C-C3C4-4DB8-BF74-37C820D83BB6}" dt="2025-06-25T14:41:10.427" v="3746" actId="478"/>
          <ac:spMkLst>
            <pc:docMk/>
            <pc:sldMk cId="3202708355" sldId="418"/>
            <ac:spMk id="4" creationId="{52156B06-FD55-4070-0636-477F83BFFFD2}"/>
          </ac:spMkLst>
        </pc:spChg>
        <pc:spChg chg="del mod">
          <ac:chgData name="Cerfom Calama" userId="6ab196ffe9424f1e" providerId="LiveId" clId="{107A625C-C3C4-4DB8-BF74-37C820D83BB6}" dt="2025-06-25T14:41:37.023" v="3754" actId="478"/>
          <ac:spMkLst>
            <pc:docMk/>
            <pc:sldMk cId="3202708355" sldId="418"/>
            <ac:spMk id="5" creationId="{0439E429-D50F-CB71-0B83-0C9059DB07D0}"/>
          </ac:spMkLst>
        </pc:spChg>
        <pc:spChg chg="del">
          <ac:chgData name="Cerfom Calama" userId="6ab196ffe9424f1e" providerId="LiveId" clId="{107A625C-C3C4-4DB8-BF74-37C820D83BB6}" dt="2025-06-25T14:40:10.236" v="3686" actId="478"/>
          <ac:spMkLst>
            <pc:docMk/>
            <pc:sldMk cId="3202708355" sldId="418"/>
            <ac:spMk id="6" creationId="{6C5E5E8F-A6EA-105E-A8A2-D28779AEC5E8}"/>
          </ac:spMkLst>
        </pc:spChg>
        <pc:spChg chg="add mod">
          <ac:chgData name="Cerfom Calama" userId="6ab196ffe9424f1e" providerId="LiveId" clId="{107A625C-C3C4-4DB8-BF74-37C820D83BB6}" dt="2025-06-25T14:43:36.854" v="3786" actId="1076"/>
          <ac:spMkLst>
            <pc:docMk/>
            <pc:sldMk cId="3202708355" sldId="418"/>
            <ac:spMk id="8" creationId="{D52C17E8-A7FA-8A14-669B-9B8965F82A54}"/>
          </ac:spMkLst>
        </pc:spChg>
        <pc:spChg chg="add mod">
          <ac:chgData name="Cerfom Calama" userId="6ab196ffe9424f1e" providerId="LiveId" clId="{107A625C-C3C4-4DB8-BF74-37C820D83BB6}" dt="2025-06-25T14:45:30.941" v="3791" actId="2711"/>
          <ac:spMkLst>
            <pc:docMk/>
            <pc:sldMk cId="3202708355" sldId="418"/>
            <ac:spMk id="10" creationId="{31BE1170-D70B-960C-56C0-5EABFE2C5306}"/>
          </ac:spMkLst>
        </pc:spChg>
        <pc:picChg chg="del">
          <ac:chgData name="Cerfom Calama" userId="6ab196ffe9424f1e" providerId="LiveId" clId="{107A625C-C3C4-4DB8-BF74-37C820D83BB6}" dt="2025-06-25T14:41:44.122" v="3757" actId="478"/>
          <ac:picMkLst>
            <pc:docMk/>
            <pc:sldMk cId="3202708355" sldId="418"/>
            <ac:picMk id="2" creationId="{9EBB9F1A-7F4A-FBE1-4ABA-81A086C74A71}"/>
          </ac:picMkLst>
        </pc:picChg>
        <pc:picChg chg="add mod">
          <ac:chgData name="Cerfom Calama" userId="6ab196ffe9424f1e" providerId="LiveId" clId="{107A625C-C3C4-4DB8-BF74-37C820D83BB6}" dt="2025-06-25T14:43:29.751" v="3784" actId="1076"/>
          <ac:picMkLst>
            <pc:docMk/>
            <pc:sldMk cId="3202708355" sldId="418"/>
            <ac:picMk id="3" creationId="{EF0D0BB5-DFED-C4E9-B9FA-8B775F605CF4}"/>
          </ac:picMkLst>
        </pc:picChg>
        <pc:picChg chg="del mod">
          <ac:chgData name="Cerfom Calama" userId="6ab196ffe9424f1e" providerId="LiveId" clId="{107A625C-C3C4-4DB8-BF74-37C820D83BB6}" dt="2025-06-25T14:39:30.283" v="3624" actId="478"/>
          <ac:picMkLst>
            <pc:docMk/>
            <pc:sldMk cId="3202708355" sldId="418"/>
            <ac:picMk id="7" creationId="{E3B5F51F-7D51-2540-E086-5A02C1C1DCB2}"/>
          </ac:picMkLst>
        </pc:picChg>
      </pc:sldChg>
      <pc:sldChg chg="del">
        <pc:chgData name="Cerfom Calama" userId="6ab196ffe9424f1e" providerId="LiveId" clId="{107A625C-C3C4-4DB8-BF74-37C820D83BB6}" dt="2025-06-25T14:47:45.732" v="3801" actId="47"/>
        <pc:sldMkLst>
          <pc:docMk/>
          <pc:sldMk cId="1928585241" sldId="419"/>
        </pc:sldMkLst>
      </pc:sldChg>
      <pc:sldChg chg="addSp delSp modSp mod">
        <pc:chgData name="Cerfom Calama" userId="6ab196ffe9424f1e" providerId="LiveId" clId="{107A625C-C3C4-4DB8-BF74-37C820D83BB6}" dt="2025-06-25T14:50:43.441" v="3822" actId="14100"/>
        <pc:sldMkLst>
          <pc:docMk/>
          <pc:sldMk cId="4163623542" sldId="420"/>
        </pc:sldMkLst>
        <pc:spChg chg="mod">
          <ac:chgData name="Cerfom Calama" userId="6ab196ffe9424f1e" providerId="LiveId" clId="{107A625C-C3C4-4DB8-BF74-37C820D83BB6}" dt="2025-06-25T14:50:43.441" v="3822" actId="14100"/>
          <ac:spMkLst>
            <pc:docMk/>
            <pc:sldMk cId="4163623542" sldId="420"/>
            <ac:spMk id="4" creationId="{FBC6CD79-C801-46D2-D161-C8C3AF8DEE87}"/>
          </ac:spMkLst>
        </pc:spChg>
        <pc:spChg chg="mod">
          <ac:chgData name="Cerfom Calama" userId="6ab196ffe9424f1e" providerId="LiveId" clId="{107A625C-C3C4-4DB8-BF74-37C820D83BB6}" dt="2025-06-25T14:50:40.750" v="3821" actId="14100"/>
          <ac:spMkLst>
            <pc:docMk/>
            <pc:sldMk cId="4163623542" sldId="420"/>
            <ac:spMk id="5" creationId="{67D41E9B-44B2-9B66-1CBF-D937CA906FA7}"/>
          </ac:spMkLst>
        </pc:spChg>
        <pc:picChg chg="del">
          <ac:chgData name="Cerfom Calama" userId="6ab196ffe9424f1e" providerId="LiveId" clId="{107A625C-C3C4-4DB8-BF74-37C820D83BB6}" dt="2025-06-25T14:50:38.368" v="3820" actId="478"/>
          <ac:picMkLst>
            <pc:docMk/>
            <pc:sldMk cId="4163623542" sldId="420"/>
            <ac:picMk id="2" creationId="{F974626C-A56C-0EC5-62B9-3273D20FB9C5}"/>
          </ac:picMkLst>
        </pc:picChg>
        <pc:picChg chg="del mod">
          <ac:chgData name="Cerfom Calama" userId="6ab196ffe9424f1e" providerId="LiveId" clId="{107A625C-C3C4-4DB8-BF74-37C820D83BB6}" dt="2025-06-25T14:48:03.273" v="3804" actId="478"/>
          <ac:picMkLst>
            <pc:docMk/>
            <pc:sldMk cId="4163623542" sldId="420"/>
            <ac:picMk id="6" creationId="{08D56B0A-FACB-CA39-CE51-86BD6B690259}"/>
          </ac:picMkLst>
        </pc:picChg>
        <pc:picChg chg="add mod">
          <ac:chgData name="Cerfom Calama" userId="6ab196ffe9424f1e" providerId="LiveId" clId="{107A625C-C3C4-4DB8-BF74-37C820D83BB6}" dt="2025-06-25T14:50:00.465" v="3812" actId="1076"/>
          <ac:picMkLst>
            <pc:docMk/>
            <pc:sldMk cId="4163623542" sldId="420"/>
            <ac:picMk id="7" creationId="{A28FBCE3-A057-3204-0797-ADC18B2BBC2E}"/>
          </ac:picMkLst>
        </pc:picChg>
        <pc:picChg chg="add mod">
          <ac:chgData name="Cerfom Calama" userId="6ab196ffe9424f1e" providerId="LiveId" clId="{107A625C-C3C4-4DB8-BF74-37C820D83BB6}" dt="2025-06-25T14:50:36.565" v="3819" actId="1076"/>
          <ac:picMkLst>
            <pc:docMk/>
            <pc:sldMk cId="4163623542" sldId="420"/>
            <ac:picMk id="9" creationId="{C8C7E24D-CC5B-9530-7F33-C260B111ADEB}"/>
          </ac:picMkLst>
        </pc:picChg>
      </pc:sldChg>
      <pc:sldChg chg="del">
        <pc:chgData name="Cerfom Calama" userId="6ab196ffe9424f1e" providerId="LiveId" clId="{107A625C-C3C4-4DB8-BF74-37C820D83BB6}" dt="2025-06-25T14:47:19.646" v="3800" actId="47"/>
        <pc:sldMkLst>
          <pc:docMk/>
          <pc:sldMk cId="590057916" sldId="422"/>
        </pc:sldMkLst>
      </pc:sldChg>
      <pc:sldChg chg="del">
        <pc:chgData name="Cerfom Calama" userId="6ab196ffe9424f1e" providerId="LiveId" clId="{107A625C-C3C4-4DB8-BF74-37C820D83BB6}" dt="2025-06-25T14:56:17.004" v="3917" actId="47"/>
        <pc:sldMkLst>
          <pc:docMk/>
          <pc:sldMk cId="3646041744" sldId="471"/>
        </pc:sldMkLst>
      </pc:sldChg>
      <pc:sldChg chg="delSp del mod">
        <pc:chgData name="Cerfom Calama" userId="6ab196ffe9424f1e" providerId="LiveId" clId="{107A625C-C3C4-4DB8-BF74-37C820D83BB6}" dt="2025-06-25T14:55:16.877" v="3911" actId="47"/>
        <pc:sldMkLst>
          <pc:docMk/>
          <pc:sldMk cId="3584471882" sldId="498"/>
        </pc:sldMkLst>
        <pc:picChg chg="del">
          <ac:chgData name="Cerfom Calama" userId="6ab196ffe9424f1e" providerId="LiveId" clId="{107A625C-C3C4-4DB8-BF74-37C820D83BB6}" dt="2025-06-25T14:55:15.045" v="3910" actId="478"/>
          <ac:picMkLst>
            <pc:docMk/>
            <pc:sldMk cId="3584471882" sldId="498"/>
            <ac:picMk id="2" creationId="{91FEB5C4-F8B1-AAA8-6CE3-08E3A0C36C58}"/>
          </ac:picMkLst>
        </pc:picChg>
      </pc:sldChg>
      <pc:sldChg chg="del">
        <pc:chgData name="Cerfom Calama" userId="6ab196ffe9424f1e" providerId="LiveId" clId="{107A625C-C3C4-4DB8-BF74-37C820D83BB6}" dt="2025-06-25T14:55:25.505" v="3912" actId="47"/>
        <pc:sldMkLst>
          <pc:docMk/>
          <pc:sldMk cId="2153549045" sldId="499"/>
        </pc:sldMkLst>
      </pc:sldChg>
      <pc:sldChg chg="del">
        <pc:chgData name="Cerfom Calama" userId="6ab196ffe9424f1e" providerId="LiveId" clId="{107A625C-C3C4-4DB8-BF74-37C820D83BB6}" dt="2025-06-25T14:55:35.967" v="3913" actId="47"/>
        <pc:sldMkLst>
          <pc:docMk/>
          <pc:sldMk cId="1103276921" sldId="500"/>
        </pc:sldMkLst>
      </pc:sldChg>
      <pc:sldChg chg="del">
        <pc:chgData name="Cerfom Calama" userId="6ab196ffe9424f1e" providerId="LiveId" clId="{107A625C-C3C4-4DB8-BF74-37C820D83BB6}" dt="2025-06-25T14:55:50.458" v="3914" actId="47"/>
        <pc:sldMkLst>
          <pc:docMk/>
          <pc:sldMk cId="2348491008" sldId="501"/>
        </pc:sldMkLst>
      </pc:sldChg>
      <pc:sldChg chg="del">
        <pc:chgData name="Cerfom Calama" userId="6ab196ffe9424f1e" providerId="LiveId" clId="{107A625C-C3C4-4DB8-BF74-37C820D83BB6}" dt="2025-06-25T14:55:53.867" v="3915" actId="47"/>
        <pc:sldMkLst>
          <pc:docMk/>
          <pc:sldMk cId="3345834502" sldId="502"/>
        </pc:sldMkLst>
      </pc:sldChg>
      <pc:sldChg chg="del">
        <pc:chgData name="Cerfom Calama" userId="6ab196ffe9424f1e" providerId="LiveId" clId="{107A625C-C3C4-4DB8-BF74-37C820D83BB6}" dt="2025-06-25T14:56:00.066" v="3916" actId="47"/>
        <pc:sldMkLst>
          <pc:docMk/>
          <pc:sldMk cId="233874923" sldId="503"/>
        </pc:sldMkLst>
      </pc:sldChg>
      <pc:sldChg chg="delSp mod">
        <pc:chgData name="Cerfom Calama" userId="6ab196ffe9424f1e" providerId="LiveId" clId="{107A625C-C3C4-4DB8-BF74-37C820D83BB6}" dt="2025-06-25T14:56:35.898" v="3918" actId="478"/>
        <pc:sldMkLst>
          <pc:docMk/>
          <pc:sldMk cId="4031139188" sldId="504"/>
        </pc:sldMkLst>
        <pc:picChg chg="del">
          <ac:chgData name="Cerfom Calama" userId="6ab196ffe9424f1e" providerId="LiveId" clId="{107A625C-C3C4-4DB8-BF74-37C820D83BB6}" dt="2025-06-25T14:56:35.898" v="3918" actId="478"/>
          <ac:picMkLst>
            <pc:docMk/>
            <pc:sldMk cId="4031139188" sldId="504"/>
            <ac:picMk id="2" creationId="{0A50E72E-E7C0-4CE5-D298-9BA718FC534D}"/>
          </ac:picMkLst>
        </pc:picChg>
      </pc:sldChg>
      <pc:sldChg chg="addSp delSp modSp mod">
        <pc:chgData name="Cerfom Calama" userId="6ab196ffe9424f1e" providerId="LiveId" clId="{107A625C-C3C4-4DB8-BF74-37C820D83BB6}" dt="2025-06-24T15:23:49.992" v="563" actId="20577"/>
        <pc:sldMkLst>
          <pc:docMk/>
          <pc:sldMk cId="492799357" sldId="530"/>
        </pc:sldMkLst>
        <pc:spChg chg="add mod">
          <ac:chgData name="Cerfom Calama" userId="6ab196ffe9424f1e" providerId="LiveId" clId="{107A625C-C3C4-4DB8-BF74-37C820D83BB6}" dt="2025-06-24T15:23:15.774" v="558" actId="1076"/>
          <ac:spMkLst>
            <pc:docMk/>
            <pc:sldMk cId="492799357" sldId="530"/>
            <ac:spMk id="2" creationId="{7E69C9B8-5EEB-B99C-1FDC-23F6C45B2E5F}"/>
          </ac:spMkLst>
        </pc:spChg>
        <pc:spChg chg="add mod">
          <ac:chgData name="Cerfom Calama" userId="6ab196ffe9424f1e" providerId="LiveId" clId="{107A625C-C3C4-4DB8-BF74-37C820D83BB6}" dt="2025-06-24T15:22:58.215" v="550" actId="1076"/>
          <ac:spMkLst>
            <pc:docMk/>
            <pc:sldMk cId="492799357" sldId="530"/>
            <ac:spMk id="3" creationId="{7AD5F518-97AE-60D1-C5BD-FB389DABF786}"/>
          </ac:spMkLst>
        </pc:spChg>
        <pc:spChg chg="mod">
          <ac:chgData name="Cerfom Calama" userId="6ab196ffe9424f1e" providerId="LiveId" clId="{107A625C-C3C4-4DB8-BF74-37C820D83BB6}" dt="2025-06-24T15:23:49.992" v="563" actId="20577"/>
          <ac:spMkLst>
            <pc:docMk/>
            <pc:sldMk cId="492799357" sldId="530"/>
            <ac:spMk id="7" creationId="{AF586F7B-C986-5E03-0FD7-55A94F627354}"/>
          </ac:spMkLst>
        </pc:spChg>
        <pc:spChg chg="del mod">
          <ac:chgData name="Cerfom Calama" userId="6ab196ffe9424f1e" providerId="LiveId" clId="{107A625C-C3C4-4DB8-BF74-37C820D83BB6}" dt="2025-06-24T15:22:16.340" v="529" actId="478"/>
          <ac:spMkLst>
            <pc:docMk/>
            <pc:sldMk cId="492799357" sldId="530"/>
            <ac:spMk id="8" creationId="{5AE7F292-7992-2FB9-205D-45F9EC167520}"/>
          </ac:spMkLst>
        </pc:spChg>
        <pc:spChg chg="del">
          <ac:chgData name="Cerfom Calama" userId="6ab196ffe9424f1e" providerId="LiveId" clId="{107A625C-C3C4-4DB8-BF74-37C820D83BB6}" dt="2025-06-24T15:20:46.797" v="426" actId="478"/>
          <ac:spMkLst>
            <pc:docMk/>
            <pc:sldMk cId="492799357" sldId="530"/>
            <ac:spMk id="9" creationId="{A0F3613C-13D4-A561-4B0D-99A12533C9D0}"/>
          </ac:spMkLst>
        </pc:spChg>
      </pc:sldChg>
      <pc:sldChg chg="addSp delSp modSp mod">
        <pc:chgData name="Cerfom Calama" userId="6ab196ffe9424f1e" providerId="LiveId" clId="{107A625C-C3C4-4DB8-BF74-37C820D83BB6}" dt="2025-06-24T16:36:17.453" v="1460" actId="403"/>
        <pc:sldMkLst>
          <pc:docMk/>
          <pc:sldMk cId="3706540384" sldId="531"/>
        </pc:sldMkLst>
        <pc:spChg chg="add mod">
          <ac:chgData name="Cerfom Calama" userId="6ab196ffe9424f1e" providerId="LiveId" clId="{107A625C-C3C4-4DB8-BF74-37C820D83BB6}" dt="2025-06-24T16:36:17.453" v="1460" actId="403"/>
          <ac:spMkLst>
            <pc:docMk/>
            <pc:sldMk cId="3706540384" sldId="531"/>
            <ac:spMk id="2" creationId="{99B4221A-54BC-8273-166B-EC54DBC01D16}"/>
          </ac:spMkLst>
        </pc:spChg>
        <pc:spChg chg="mod">
          <ac:chgData name="Cerfom Calama" userId="6ab196ffe9424f1e" providerId="LiveId" clId="{107A625C-C3C4-4DB8-BF74-37C820D83BB6}" dt="2025-06-24T16:35:41.603" v="1448" actId="12"/>
          <ac:spMkLst>
            <pc:docMk/>
            <pc:sldMk cId="3706540384" sldId="531"/>
            <ac:spMk id="5" creationId="{2AF22E0B-80CE-F62F-E96B-2014ABF82FFD}"/>
          </ac:spMkLst>
        </pc:spChg>
        <pc:spChg chg="del">
          <ac:chgData name="Cerfom Calama" userId="6ab196ffe9424f1e" providerId="LiveId" clId="{107A625C-C3C4-4DB8-BF74-37C820D83BB6}" dt="2025-06-24T15:24:26.399" v="576" actId="478"/>
          <ac:spMkLst>
            <pc:docMk/>
            <pc:sldMk cId="3706540384" sldId="531"/>
            <ac:spMk id="9" creationId="{A0F3613C-13D4-A561-4B0D-99A12533C9D0}"/>
          </ac:spMkLst>
        </pc:spChg>
        <pc:picChg chg="add mod ord">
          <ac:chgData name="Cerfom Calama" userId="6ab196ffe9424f1e" providerId="LiveId" clId="{107A625C-C3C4-4DB8-BF74-37C820D83BB6}" dt="2025-06-24T15:26:09.901" v="603" actId="1076"/>
          <ac:picMkLst>
            <pc:docMk/>
            <pc:sldMk cId="3706540384" sldId="531"/>
            <ac:picMk id="4" creationId="{DB597EF3-1642-BAC9-3369-E7D1AEB28E81}"/>
          </ac:picMkLst>
        </pc:picChg>
      </pc:sldChg>
      <pc:sldChg chg="addSp delSp modSp new mod">
        <pc:chgData name="Cerfom Calama" userId="6ab196ffe9424f1e" providerId="LiveId" clId="{107A625C-C3C4-4DB8-BF74-37C820D83BB6}" dt="2025-06-25T14:01:36.666" v="2766" actId="1076"/>
        <pc:sldMkLst>
          <pc:docMk/>
          <pc:sldMk cId="3401241851" sldId="532"/>
        </pc:sldMkLst>
        <pc:spChg chg="del">
          <ac:chgData name="Cerfom Calama" userId="6ab196ffe9424f1e" providerId="LiveId" clId="{107A625C-C3C4-4DB8-BF74-37C820D83BB6}" dt="2025-06-24T15:19:27.412" v="389" actId="478"/>
          <ac:spMkLst>
            <pc:docMk/>
            <pc:sldMk cId="3401241851" sldId="532"/>
            <ac:spMk id="2" creationId="{3BB31E34-08FC-6E3C-E982-69A4FC014519}"/>
          </ac:spMkLst>
        </pc:spChg>
        <pc:spChg chg="del">
          <ac:chgData name="Cerfom Calama" userId="6ab196ffe9424f1e" providerId="LiveId" clId="{107A625C-C3C4-4DB8-BF74-37C820D83BB6}" dt="2025-06-24T15:19:26.056" v="388" actId="478"/>
          <ac:spMkLst>
            <pc:docMk/>
            <pc:sldMk cId="3401241851" sldId="532"/>
            <ac:spMk id="3" creationId="{ABFA0C16-98F6-0E37-21B2-4E417979CC34}"/>
          </ac:spMkLst>
        </pc:spChg>
        <pc:spChg chg="add mod">
          <ac:chgData name="Cerfom Calama" userId="6ab196ffe9424f1e" providerId="LiveId" clId="{107A625C-C3C4-4DB8-BF74-37C820D83BB6}" dt="2025-06-24T16:33:43.661" v="1424" actId="1076"/>
          <ac:spMkLst>
            <pc:docMk/>
            <pc:sldMk cId="3401241851" sldId="532"/>
            <ac:spMk id="5" creationId="{9441F0F3-47BA-737E-9679-CCE5B4E5178F}"/>
          </ac:spMkLst>
        </pc:spChg>
        <pc:spChg chg="add mod">
          <ac:chgData name="Cerfom Calama" userId="6ab196ffe9424f1e" providerId="LiveId" clId="{107A625C-C3C4-4DB8-BF74-37C820D83BB6}" dt="2025-06-24T16:34:01.655" v="1426" actId="1076"/>
          <ac:spMkLst>
            <pc:docMk/>
            <pc:sldMk cId="3401241851" sldId="532"/>
            <ac:spMk id="6" creationId="{6239B1B0-87D1-27A1-FF10-BA1F226AD9E7}"/>
          </ac:spMkLst>
        </pc:spChg>
        <pc:picChg chg="add mod">
          <ac:chgData name="Cerfom Calama" userId="6ab196ffe9424f1e" providerId="LiveId" clId="{107A625C-C3C4-4DB8-BF74-37C820D83BB6}" dt="2025-06-25T14:01:36.666" v="2766" actId="1076"/>
          <ac:picMkLst>
            <pc:docMk/>
            <pc:sldMk cId="3401241851" sldId="532"/>
            <ac:picMk id="2" creationId="{87DE8DDE-EB55-50EF-BA6A-D40F1299AF78}"/>
          </ac:picMkLst>
        </pc:picChg>
      </pc:sldChg>
      <pc:sldChg chg="addSp delSp modSp new mod">
        <pc:chgData name="Cerfom Calama" userId="6ab196ffe9424f1e" providerId="LiveId" clId="{107A625C-C3C4-4DB8-BF74-37C820D83BB6}" dt="2025-06-24T16:36:29.203" v="1463" actId="1076"/>
        <pc:sldMkLst>
          <pc:docMk/>
          <pc:sldMk cId="2964131499" sldId="533"/>
        </pc:sldMkLst>
        <pc:spChg chg="del">
          <ac:chgData name="Cerfom Calama" userId="6ab196ffe9424f1e" providerId="LiveId" clId="{107A625C-C3C4-4DB8-BF74-37C820D83BB6}" dt="2025-06-24T16:35:27.962" v="1445" actId="478"/>
          <ac:spMkLst>
            <pc:docMk/>
            <pc:sldMk cId="2964131499" sldId="533"/>
            <ac:spMk id="2" creationId="{6237ED14-2209-35B4-E7A5-C925344A8A08}"/>
          </ac:spMkLst>
        </pc:spChg>
        <pc:spChg chg="del">
          <ac:chgData name="Cerfom Calama" userId="6ab196ffe9424f1e" providerId="LiveId" clId="{107A625C-C3C4-4DB8-BF74-37C820D83BB6}" dt="2025-06-24T16:35:25.739" v="1444" actId="478"/>
          <ac:spMkLst>
            <pc:docMk/>
            <pc:sldMk cId="2964131499" sldId="533"/>
            <ac:spMk id="3" creationId="{4148C49B-CC72-6126-DC32-6BA986F0CE23}"/>
          </ac:spMkLst>
        </pc:spChg>
        <pc:spChg chg="add mod">
          <ac:chgData name="Cerfom Calama" userId="6ab196ffe9424f1e" providerId="LiveId" clId="{107A625C-C3C4-4DB8-BF74-37C820D83BB6}" dt="2025-06-24T16:36:10.695" v="1457" actId="1076"/>
          <ac:spMkLst>
            <pc:docMk/>
            <pc:sldMk cId="2964131499" sldId="533"/>
            <ac:spMk id="5" creationId="{05790140-4AA9-43CD-A065-8F13CF437F8F}"/>
          </ac:spMkLst>
        </pc:spChg>
        <pc:spChg chg="add mod">
          <ac:chgData name="Cerfom Calama" userId="6ab196ffe9424f1e" providerId="LiveId" clId="{107A625C-C3C4-4DB8-BF74-37C820D83BB6}" dt="2025-06-24T16:36:29.203" v="1463" actId="1076"/>
          <ac:spMkLst>
            <pc:docMk/>
            <pc:sldMk cId="2964131499" sldId="533"/>
            <ac:spMk id="6" creationId="{7D077813-FB7F-9EB5-1409-2354092897CA}"/>
          </ac:spMkLst>
        </pc:spChg>
      </pc:sldChg>
      <pc:sldChg chg="addSp delSp modSp new mod">
        <pc:chgData name="Cerfom Calama" userId="6ab196ffe9424f1e" providerId="LiveId" clId="{107A625C-C3C4-4DB8-BF74-37C820D83BB6}" dt="2025-06-25T14:01:49.541" v="2773"/>
        <pc:sldMkLst>
          <pc:docMk/>
          <pc:sldMk cId="3344492183" sldId="534"/>
        </pc:sldMkLst>
        <pc:spChg chg="del">
          <ac:chgData name="Cerfom Calama" userId="6ab196ffe9424f1e" providerId="LiveId" clId="{107A625C-C3C4-4DB8-BF74-37C820D83BB6}" dt="2025-06-24T16:41:11.387" v="1466" actId="478"/>
          <ac:spMkLst>
            <pc:docMk/>
            <pc:sldMk cId="3344492183" sldId="534"/>
            <ac:spMk id="2" creationId="{079CEDF2-04FD-82B3-6C85-B8A743D8FB1D}"/>
          </ac:spMkLst>
        </pc:spChg>
        <pc:spChg chg="del">
          <ac:chgData name="Cerfom Calama" userId="6ab196ffe9424f1e" providerId="LiveId" clId="{107A625C-C3C4-4DB8-BF74-37C820D83BB6}" dt="2025-06-24T16:41:10.392" v="1465" actId="478"/>
          <ac:spMkLst>
            <pc:docMk/>
            <pc:sldMk cId="3344492183" sldId="534"/>
            <ac:spMk id="3" creationId="{0723FA11-DECC-2CD1-E9AE-2A8D71B6E184}"/>
          </ac:spMkLst>
        </pc:spChg>
        <pc:picChg chg="add mod ord">
          <ac:chgData name="Cerfom Calama" userId="6ab196ffe9424f1e" providerId="LiveId" clId="{107A625C-C3C4-4DB8-BF74-37C820D83BB6}" dt="2025-06-24T16:59:09.734" v="1479" actId="167"/>
          <ac:picMkLst>
            <pc:docMk/>
            <pc:sldMk cId="3344492183" sldId="534"/>
            <ac:picMk id="5" creationId="{68250F4D-DF55-9016-E34A-327440620705}"/>
          </ac:picMkLst>
        </pc:picChg>
        <pc:picChg chg="add mod">
          <ac:chgData name="Cerfom Calama" userId="6ab196ffe9424f1e" providerId="LiveId" clId="{107A625C-C3C4-4DB8-BF74-37C820D83BB6}" dt="2025-06-24T16:58:59.219" v="1476" actId="1076"/>
          <ac:picMkLst>
            <pc:docMk/>
            <pc:sldMk cId="3344492183" sldId="534"/>
            <ac:picMk id="7" creationId="{06332C4F-26BD-0C17-CE11-B65F4C4539A6}"/>
          </ac:picMkLst>
        </pc:picChg>
        <pc:picChg chg="add mod">
          <ac:chgData name="Cerfom Calama" userId="6ab196ffe9424f1e" providerId="LiveId" clId="{107A625C-C3C4-4DB8-BF74-37C820D83BB6}" dt="2025-06-25T14:01:49.541" v="2773"/>
          <ac:picMkLst>
            <pc:docMk/>
            <pc:sldMk cId="3344492183" sldId="534"/>
            <ac:picMk id="8" creationId="{70B43B56-4210-3E15-224A-C2497FB0B877}"/>
          </ac:picMkLst>
        </pc:picChg>
      </pc:sldChg>
      <pc:sldChg chg="addSp delSp modSp new mod">
        <pc:chgData name="Cerfom Calama" userId="6ab196ffe9424f1e" providerId="LiveId" clId="{107A625C-C3C4-4DB8-BF74-37C820D83BB6}" dt="2025-06-25T14:01:59.317" v="2777" actId="167"/>
        <pc:sldMkLst>
          <pc:docMk/>
          <pc:sldMk cId="4227691425" sldId="535"/>
        </pc:sldMkLst>
        <pc:spChg chg="del">
          <ac:chgData name="Cerfom Calama" userId="6ab196ffe9424f1e" providerId="LiveId" clId="{107A625C-C3C4-4DB8-BF74-37C820D83BB6}" dt="2025-06-24T17:11:42.910" v="1481" actId="478"/>
          <ac:spMkLst>
            <pc:docMk/>
            <pc:sldMk cId="4227691425" sldId="535"/>
            <ac:spMk id="2" creationId="{C1B94193-C6BE-6821-12BE-717352116890}"/>
          </ac:spMkLst>
        </pc:spChg>
        <pc:spChg chg="del">
          <ac:chgData name="Cerfom Calama" userId="6ab196ffe9424f1e" providerId="LiveId" clId="{107A625C-C3C4-4DB8-BF74-37C820D83BB6}" dt="2025-06-24T17:11:44.168" v="1482" actId="478"/>
          <ac:spMkLst>
            <pc:docMk/>
            <pc:sldMk cId="4227691425" sldId="535"/>
            <ac:spMk id="3" creationId="{33BE24AC-44D8-EAE6-5B28-C5C48F7F5EA6}"/>
          </ac:spMkLst>
        </pc:spChg>
        <pc:picChg chg="add del mod">
          <ac:chgData name="Cerfom Calama" userId="6ab196ffe9424f1e" providerId="LiveId" clId="{107A625C-C3C4-4DB8-BF74-37C820D83BB6}" dt="2025-06-24T17:11:54.069" v="1487" actId="478"/>
          <ac:picMkLst>
            <pc:docMk/>
            <pc:sldMk cId="4227691425" sldId="535"/>
            <ac:picMk id="5" creationId="{3E0BC089-4D02-C2FA-CA01-9979A13FE13C}"/>
          </ac:picMkLst>
        </pc:picChg>
        <pc:picChg chg="add mod">
          <ac:chgData name="Cerfom Calama" userId="6ab196ffe9424f1e" providerId="LiveId" clId="{107A625C-C3C4-4DB8-BF74-37C820D83BB6}" dt="2025-06-25T14:01:54.871" v="2775" actId="1076"/>
          <ac:picMkLst>
            <pc:docMk/>
            <pc:sldMk cId="4227691425" sldId="535"/>
            <ac:picMk id="7" creationId="{48743253-EF2A-5713-534B-653E27C9300A}"/>
          </ac:picMkLst>
        </pc:picChg>
        <pc:picChg chg="add mod ord">
          <ac:chgData name="Cerfom Calama" userId="6ab196ffe9424f1e" providerId="LiveId" clId="{107A625C-C3C4-4DB8-BF74-37C820D83BB6}" dt="2025-06-25T14:01:59.317" v="2777" actId="167"/>
          <ac:picMkLst>
            <pc:docMk/>
            <pc:sldMk cId="4227691425" sldId="535"/>
            <ac:picMk id="8" creationId="{21B79080-68A1-A742-9177-61597F760DC3}"/>
          </ac:picMkLst>
        </pc:picChg>
      </pc:sldChg>
      <pc:sldChg chg="addSp delSp modSp new mod">
        <pc:chgData name="Cerfom Calama" userId="6ab196ffe9424f1e" providerId="LiveId" clId="{107A625C-C3C4-4DB8-BF74-37C820D83BB6}" dt="2025-06-24T17:13:18.464" v="1501" actId="1076"/>
        <pc:sldMkLst>
          <pc:docMk/>
          <pc:sldMk cId="1648276561" sldId="536"/>
        </pc:sldMkLst>
        <pc:spChg chg="del">
          <ac:chgData name="Cerfom Calama" userId="6ab196ffe9424f1e" providerId="LiveId" clId="{107A625C-C3C4-4DB8-BF74-37C820D83BB6}" dt="2025-06-24T17:13:06.415" v="1494" actId="478"/>
          <ac:spMkLst>
            <pc:docMk/>
            <pc:sldMk cId="1648276561" sldId="536"/>
            <ac:spMk id="2" creationId="{22DF29F7-CA5C-151E-97AC-1393A3A25170}"/>
          </ac:spMkLst>
        </pc:spChg>
        <pc:spChg chg="del">
          <ac:chgData name="Cerfom Calama" userId="6ab196ffe9424f1e" providerId="LiveId" clId="{107A625C-C3C4-4DB8-BF74-37C820D83BB6}" dt="2025-06-24T17:13:05.179" v="1493" actId="478"/>
          <ac:spMkLst>
            <pc:docMk/>
            <pc:sldMk cId="1648276561" sldId="536"/>
            <ac:spMk id="3" creationId="{08D167D9-67C3-82F5-3C64-74B58612B279}"/>
          </ac:spMkLst>
        </pc:spChg>
        <pc:picChg chg="add mod">
          <ac:chgData name="Cerfom Calama" userId="6ab196ffe9424f1e" providerId="LiveId" clId="{107A625C-C3C4-4DB8-BF74-37C820D83BB6}" dt="2025-06-24T17:13:18.464" v="1501" actId="1076"/>
          <ac:picMkLst>
            <pc:docMk/>
            <pc:sldMk cId="1648276561" sldId="536"/>
            <ac:picMk id="5" creationId="{C52C2C2A-EDA0-A63A-13B5-9D551762C8CE}"/>
          </ac:picMkLst>
        </pc:picChg>
      </pc:sldChg>
      <pc:sldChg chg="addSp delSp modSp new mod">
        <pc:chgData name="Cerfom Calama" userId="6ab196ffe9424f1e" providerId="LiveId" clId="{107A625C-C3C4-4DB8-BF74-37C820D83BB6}" dt="2025-06-24T17:19:43.844" v="1573" actId="1076"/>
        <pc:sldMkLst>
          <pc:docMk/>
          <pc:sldMk cId="3076442282" sldId="537"/>
        </pc:sldMkLst>
        <pc:spChg chg="del">
          <ac:chgData name="Cerfom Calama" userId="6ab196ffe9424f1e" providerId="LiveId" clId="{107A625C-C3C4-4DB8-BF74-37C820D83BB6}" dt="2025-06-24T17:13:42.670" v="1504" actId="478"/>
          <ac:spMkLst>
            <pc:docMk/>
            <pc:sldMk cId="3076442282" sldId="537"/>
            <ac:spMk id="2" creationId="{8221474E-4B83-277B-BEBC-662A44D3B4E3}"/>
          </ac:spMkLst>
        </pc:spChg>
        <pc:spChg chg="del">
          <ac:chgData name="Cerfom Calama" userId="6ab196ffe9424f1e" providerId="LiveId" clId="{107A625C-C3C4-4DB8-BF74-37C820D83BB6}" dt="2025-06-24T17:13:41.583" v="1503" actId="478"/>
          <ac:spMkLst>
            <pc:docMk/>
            <pc:sldMk cId="3076442282" sldId="537"/>
            <ac:spMk id="3" creationId="{798D79D9-1EFC-6BEE-53FA-114320C2F6C5}"/>
          </ac:spMkLst>
        </pc:spChg>
        <pc:spChg chg="add mod">
          <ac:chgData name="Cerfom Calama" userId="6ab196ffe9424f1e" providerId="LiveId" clId="{107A625C-C3C4-4DB8-BF74-37C820D83BB6}" dt="2025-06-24T17:16:45.712" v="1564" actId="1076"/>
          <ac:spMkLst>
            <pc:docMk/>
            <pc:sldMk cId="3076442282" sldId="537"/>
            <ac:spMk id="6" creationId="{CEA99D41-0DF0-5121-B451-B0195C428E2B}"/>
          </ac:spMkLst>
        </pc:spChg>
        <pc:graphicFrameChg chg="add mod">
          <ac:chgData name="Cerfom Calama" userId="6ab196ffe9424f1e" providerId="LiveId" clId="{107A625C-C3C4-4DB8-BF74-37C820D83BB6}" dt="2025-06-24T17:19:30.214" v="1567"/>
          <ac:graphicFrameMkLst>
            <pc:docMk/>
            <pc:sldMk cId="3076442282" sldId="537"/>
            <ac:graphicFrameMk id="7" creationId="{3222F66F-8281-5556-2DF2-D40CBB3D75D7}"/>
          </ac:graphicFrameMkLst>
        </pc:graphicFrameChg>
        <pc:graphicFrameChg chg="add mod">
          <ac:chgData name="Cerfom Calama" userId="6ab196ffe9424f1e" providerId="LiveId" clId="{107A625C-C3C4-4DB8-BF74-37C820D83BB6}" dt="2025-06-24T17:19:43.844" v="1573" actId="1076"/>
          <ac:graphicFrameMkLst>
            <pc:docMk/>
            <pc:sldMk cId="3076442282" sldId="537"/>
            <ac:graphicFrameMk id="8" creationId="{174ACF50-41C7-3DD7-0ED8-D3F8A83439C6}"/>
          </ac:graphicFrameMkLst>
        </pc:graphicFrameChg>
        <pc:picChg chg="add mod">
          <ac:chgData name="Cerfom Calama" userId="6ab196ffe9424f1e" providerId="LiveId" clId="{107A625C-C3C4-4DB8-BF74-37C820D83BB6}" dt="2025-06-24T17:16:49.485" v="1566" actId="14100"/>
          <ac:picMkLst>
            <pc:docMk/>
            <pc:sldMk cId="3076442282" sldId="537"/>
            <ac:picMk id="5" creationId="{866AC330-53B7-D73C-8405-E4469551B1F7}"/>
          </ac:picMkLst>
        </pc:picChg>
      </pc:sldChg>
      <pc:sldChg chg="addSp delSp modSp new mod ord modAnim">
        <pc:chgData name="Cerfom Calama" userId="6ab196ffe9424f1e" providerId="LiveId" clId="{107A625C-C3C4-4DB8-BF74-37C820D83BB6}" dt="2025-06-25T14:01:45.783" v="2771"/>
        <pc:sldMkLst>
          <pc:docMk/>
          <pc:sldMk cId="753280952" sldId="538"/>
        </pc:sldMkLst>
        <pc:spChg chg="del">
          <ac:chgData name="Cerfom Calama" userId="6ab196ffe9424f1e" providerId="LiveId" clId="{107A625C-C3C4-4DB8-BF74-37C820D83BB6}" dt="2025-06-24T18:43:54.449" v="2200" actId="478"/>
          <ac:spMkLst>
            <pc:docMk/>
            <pc:sldMk cId="753280952" sldId="538"/>
            <ac:spMk id="2" creationId="{0FDE7651-CE9D-D7A2-3714-208B8BACD4EF}"/>
          </ac:spMkLst>
        </pc:spChg>
        <pc:spChg chg="del">
          <ac:chgData name="Cerfom Calama" userId="6ab196ffe9424f1e" providerId="LiveId" clId="{107A625C-C3C4-4DB8-BF74-37C820D83BB6}" dt="2025-06-24T18:43:56.362" v="2201" actId="478"/>
          <ac:spMkLst>
            <pc:docMk/>
            <pc:sldMk cId="753280952" sldId="538"/>
            <ac:spMk id="3" creationId="{9791DA13-3661-CE6C-A4C0-CCCD40206A53}"/>
          </ac:spMkLst>
        </pc:spChg>
        <pc:spChg chg="add del mod">
          <ac:chgData name="Cerfom Calama" userId="6ab196ffe9424f1e" providerId="LiveId" clId="{107A625C-C3C4-4DB8-BF74-37C820D83BB6}" dt="2025-06-25T14:00:13.478" v="2759" actId="478"/>
          <ac:spMkLst>
            <pc:docMk/>
            <pc:sldMk cId="753280952" sldId="538"/>
            <ac:spMk id="4" creationId="{7230436F-97D4-7B70-447F-50EDB92A8CF3}"/>
          </ac:spMkLst>
        </pc:spChg>
        <pc:spChg chg="add del mod">
          <ac:chgData name="Cerfom Calama" userId="6ab196ffe9424f1e" providerId="LiveId" clId="{107A625C-C3C4-4DB8-BF74-37C820D83BB6}" dt="2025-06-25T13:50:43.619" v="2747" actId="478"/>
          <ac:spMkLst>
            <pc:docMk/>
            <pc:sldMk cId="753280952" sldId="538"/>
            <ac:spMk id="5" creationId="{F20FA2FA-8499-6216-3D4A-8C91329BC9DB}"/>
          </ac:spMkLst>
        </pc:spChg>
        <pc:spChg chg="add del mod">
          <ac:chgData name="Cerfom Calama" userId="6ab196ffe9424f1e" providerId="LiveId" clId="{107A625C-C3C4-4DB8-BF74-37C820D83BB6}" dt="2025-06-25T13:59:22.986" v="2752" actId="478"/>
          <ac:spMkLst>
            <pc:docMk/>
            <pc:sldMk cId="753280952" sldId="538"/>
            <ac:spMk id="7" creationId="{CA623DC8-0416-5BA7-4AA8-881FA368317B}"/>
          </ac:spMkLst>
        </pc:spChg>
        <pc:picChg chg="add mod">
          <ac:chgData name="Cerfom Calama" userId="6ab196ffe9424f1e" providerId="LiveId" clId="{107A625C-C3C4-4DB8-BF74-37C820D83BB6}" dt="2025-06-25T14:00:19.993" v="2761" actId="14100"/>
          <ac:picMkLst>
            <pc:docMk/>
            <pc:sldMk cId="753280952" sldId="538"/>
            <ac:picMk id="8" creationId="{4D83028F-4DC2-B3D4-4241-41EF031F7206}"/>
          </ac:picMkLst>
        </pc:picChg>
        <pc:picChg chg="add mod">
          <ac:chgData name="Cerfom Calama" userId="6ab196ffe9424f1e" providerId="LiveId" clId="{107A625C-C3C4-4DB8-BF74-37C820D83BB6}" dt="2025-06-25T14:01:45.783" v="2771"/>
          <ac:picMkLst>
            <pc:docMk/>
            <pc:sldMk cId="753280952" sldId="538"/>
            <ac:picMk id="9" creationId="{953EFC31-02E4-96E8-3E04-C374BB4E81B0}"/>
          </ac:picMkLst>
        </pc:picChg>
      </pc:sldChg>
      <pc:sldChg chg="addSp delSp modSp new mod">
        <pc:chgData name="Cerfom Calama" userId="6ab196ffe9424f1e" providerId="LiveId" clId="{107A625C-C3C4-4DB8-BF74-37C820D83BB6}" dt="2025-06-25T14:01:47.677" v="2772"/>
        <pc:sldMkLst>
          <pc:docMk/>
          <pc:sldMk cId="980451480" sldId="539"/>
        </pc:sldMkLst>
        <pc:spChg chg="del">
          <ac:chgData name="Cerfom Calama" userId="6ab196ffe9424f1e" providerId="LiveId" clId="{107A625C-C3C4-4DB8-BF74-37C820D83BB6}" dt="2025-06-25T13:37:41.011" v="2231" actId="478"/>
          <ac:spMkLst>
            <pc:docMk/>
            <pc:sldMk cId="980451480" sldId="539"/>
            <ac:spMk id="2" creationId="{4C013BFB-988E-1213-86A7-96D2DF3B3401}"/>
          </ac:spMkLst>
        </pc:spChg>
        <pc:spChg chg="del mod">
          <ac:chgData name="Cerfom Calama" userId="6ab196ffe9424f1e" providerId="LiveId" clId="{107A625C-C3C4-4DB8-BF74-37C820D83BB6}" dt="2025-06-25T13:37:41.897" v="2233" actId="478"/>
          <ac:spMkLst>
            <pc:docMk/>
            <pc:sldMk cId="980451480" sldId="539"/>
            <ac:spMk id="3" creationId="{6BEDE229-2FCD-B187-E146-599A18070AC3}"/>
          </ac:spMkLst>
        </pc:spChg>
        <pc:spChg chg="add mod">
          <ac:chgData name="Cerfom Calama" userId="6ab196ffe9424f1e" providerId="LiveId" clId="{107A625C-C3C4-4DB8-BF74-37C820D83BB6}" dt="2025-06-25T13:48:39.069" v="2714" actId="1076"/>
          <ac:spMkLst>
            <pc:docMk/>
            <pc:sldMk cId="980451480" sldId="539"/>
            <ac:spMk id="4" creationId="{D53D944E-EFBC-1338-4877-BF413E5C6D77}"/>
          </ac:spMkLst>
        </pc:spChg>
        <pc:spChg chg="add mod">
          <ac:chgData name="Cerfom Calama" userId="6ab196ffe9424f1e" providerId="LiveId" clId="{107A625C-C3C4-4DB8-BF74-37C820D83BB6}" dt="2025-06-25T13:49:41.921" v="2739" actId="14100"/>
          <ac:spMkLst>
            <pc:docMk/>
            <pc:sldMk cId="980451480" sldId="539"/>
            <ac:spMk id="5" creationId="{F448BF6F-A2CF-09EB-1E35-DC21501641B1}"/>
          </ac:spMkLst>
        </pc:spChg>
        <pc:picChg chg="add mod ord">
          <ac:chgData name="Cerfom Calama" userId="6ab196ffe9424f1e" providerId="LiveId" clId="{107A625C-C3C4-4DB8-BF74-37C820D83BB6}" dt="2025-06-25T13:50:25.742" v="2745" actId="167"/>
          <ac:picMkLst>
            <pc:docMk/>
            <pc:sldMk cId="980451480" sldId="539"/>
            <ac:picMk id="7" creationId="{6A526EB2-1BE3-D771-DE85-F02EE0CDFA84}"/>
          </ac:picMkLst>
        </pc:picChg>
        <pc:picChg chg="add mod">
          <ac:chgData name="Cerfom Calama" userId="6ab196ffe9424f1e" providerId="LiveId" clId="{107A625C-C3C4-4DB8-BF74-37C820D83BB6}" dt="2025-06-25T14:01:47.677" v="2772"/>
          <ac:picMkLst>
            <pc:docMk/>
            <pc:sldMk cId="980451480" sldId="539"/>
            <ac:picMk id="8" creationId="{C16C3862-8837-BB3A-A3C9-9ED5AC79D0B9}"/>
          </ac:picMkLst>
        </pc:picChg>
      </pc:sldChg>
      <pc:sldChg chg="addSp delSp modSp new mod ord">
        <pc:chgData name="Cerfom Calama" userId="6ab196ffe9424f1e" providerId="LiveId" clId="{107A625C-C3C4-4DB8-BF74-37C820D83BB6}" dt="2025-06-25T14:52:23.246" v="3835" actId="207"/>
        <pc:sldMkLst>
          <pc:docMk/>
          <pc:sldMk cId="614987847" sldId="540"/>
        </pc:sldMkLst>
        <pc:spChg chg="del">
          <ac:chgData name="Cerfom Calama" userId="6ab196ffe9424f1e" providerId="LiveId" clId="{107A625C-C3C4-4DB8-BF74-37C820D83BB6}" dt="2025-06-25T14:38:06.852" v="3615" actId="478"/>
          <ac:spMkLst>
            <pc:docMk/>
            <pc:sldMk cId="614987847" sldId="540"/>
            <ac:spMk id="2" creationId="{50388FBC-88E0-ECBE-3D6A-580CFDE21EE6}"/>
          </ac:spMkLst>
        </pc:spChg>
        <pc:spChg chg="del">
          <ac:chgData name="Cerfom Calama" userId="6ab196ffe9424f1e" providerId="LiveId" clId="{107A625C-C3C4-4DB8-BF74-37C820D83BB6}" dt="2025-06-25T14:38:08.777" v="3616" actId="478"/>
          <ac:spMkLst>
            <pc:docMk/>
            <pc:sldMk cId="614987847" sldId="540"/>
            <ac:spMk id="3" creationId="{3C49E075-DE19-83ED-DD6B-C226AE432929}"/>
          </ac:spMkLst>
        </pc:spChg>
        <pc:spChg chg="add mod">
          <ac:chgData name="Cerfom Calama" userId="6ab196ffe9424f1e" providerId="LiveId" clId="{107A625C-C3C4-4DB8-BF74-37C820D83BB6}" dt="2025-06-25T14:52:23.246" v="3835" actId="207"/>
          <ac:spMkLst>
            <pc:docMk/>
            <pc:sldMk cId="614987847" sldId="540"/>
            <ac:spMk id="11" creationId="{EC19F623-265D-D6ED-8334-446C2BB8F40D}"/>
          </ac:spMkLst>
        </pc:spChg>
        <pc:picChg chg="add del mod">
          <ac:chgData name="Cerfom Calama" userId="6ab196ffe9424f1e" providerId="LiveId" clId="{107A625C-C3C4-4DB8-BF74-37C820D83BB6}" dt="2025-06-25T14:46:38.648" v="3792" actId="478"/>
          <ac:picMkLst>
            <pc:docMk/>
            <pc:sldMk cId="614987847" sldId="540"/>
            <ac:picMk id="5" creationId="{6FA8EC4B-C01A-20CD-6CA3-C26FADFF3E72}"/>
          </ac:picMkLst>
        </pc:picChg>
        <pc:picChg chg="add del mod">
          <ac:chgData name="Cerfom Calama" userId="6ab196ffe9424f1e" providerId="LiveId" clId="{107A625C-C3C4-4DB8-BF74-37C820D83BB6}" dt="2025-06-25T14:39:33.494" v="3625" actId="21"/>
          <ac:picMkLst>
            <pc:docMk/>
            <pc:sldMk cId="614987847" sldId="540"/>
            <ac:picMk id="7" creationId="{EF0D0BB5-DFED-C4E9-B9FA-8B775F605CF4}"/>
          </ac:picMkLst>
        </pc:picChg>
        <pc:picChg chg="add mod">
          <ac:chgData name="Cerfom Calama" userId="6ab196ffe9424f1e" providerId="LiveId" clId="{107A625C-C3C4-4DB8-BF74-37C820D83BB6}" dt="2025-06-25T14:46:52.661" v="3799" actId="1076"/>
          <ac:picMkLst>
            <pc:docMk/>
            <pc:sldMk cId="614987847" sldId="540"/>
            <ac:picMk id="9" creationId="{7EEB4496-3B72-830A-3FDD-720EC3880282}"/>
          </ac:picMkLst>
        </pc:picChg>
      </pc:sldChg>
      <pc:sldChg chg="delSp new del mod">
        <pc:chgData name="Cerfom Calama" userId="6ab196ffe9424f1e" providerId="LiveId" clId="{107A625C-C3C4-4DB8-BF74-37C820D83BB6}" dt="2025-06-25T14:33:30.487" v="3520" actId="47"/>
        <pc:sldMkLst>
          <pc:docMk/>
          <pc:sldMk cId="1942208519" sldId="540"/>
        </pc:sldMkLst>
        <pc:spChg chg="del">
          <ac:chgData name="Cerfom Calama" userId="6ab196ffe9424f1e" providerId="LiveId" clId="{107A625C-C3C4-4DB8-BF74-37C820D83BB6}" dt="2025-06-25T14:33:25.499" v="3519" actId="478"/>
          <ac:spMkLst>
            <pc:docMk/>
            <pc:sldMk cId="1942208519" sldId="540"/>
            <ac:spMk id="2" creationId="{57697398-2446-A4A6-2190-99A452AC3661}"/>
          </ac:spMkLst>
        </pc:spChg>
        <pc:spChg chg="del">
          <ac:chgData name="Cerfom Calama" userId="6ab196ffe9424f1e" providerId="LiveId" clId="{107A625C-C3C4-4DB8-BF74-37C820D83BB6}" dt="2025-06-25T14:33:24.292" v="3518" actId="478"/>
          <ac:spMkLst>
            <pc:docMk/>
            <pc:sldMk cId="1942208519" sldId="540"/>
            <ac:spMk id="3" creationId="{C2F65551-5AC7-1CFD-5D7E-1C68383F716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2F829-5CEA-43C2-B9AF-2699E3035C52}" type="datetimeFigureOut">
              <a:rPr lang="es-CL" smtClean="0"/>
              <a:t>24-06-2025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0E766-B21D-4606-8761-6AB5F552005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529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0E766-B21D-4606-8761-6AB5F552005C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605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2072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104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745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918711"/>
            <a:ext cx="121920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3429001"/>
            <a:ext cx="10972800" cy="2697163"/>
          </a:xfrm>
        </p:spPr>
        <p:txBody>
          <a:bodyPr/>
          <a:lstStyle>
            <a:lvl1pPr algn="just">
              <a:defRPr>
                <a:solidFill>
                  <a:schemeClr val="tx2"/>
                </a:solidFill>
              </a:defRPr>
            </a:lvl1pPr>
            <a:lvl2pPr algn="just">
              <a:defRPr>
                <a:solidFill>
                  <a:schemeClr val="tx2"/>
                </a:solidFill>
              </a:defRPr>
            </a:lvl2pPr>
            <a:lvl3pPr algn="just">
              <a:defRPr>
                <a:solidFill>
                  <a:schemeClr val="tx2"/>
                </a:solidFill>
              </a:defRPr>
            </a:lvl3pPr>
            <a:lvl4pPr algn="just">
              <a:defRPr>
                <a:solidFill>
                  <a:schemeClr val="tx2"/>
                </a:solidFill>
              </a:defRPr>
            </a:lvl4pPr>
            <a:lvl5pPr algn="just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CL" noProof="0" dirty="0" err="1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  <a:p>
            <a:pPr lvl="1"/>
            <a:r>
              <a:rPr lang="es-CL" noProof="0" dirty="0" err="1"/>
              <a:t>Second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2"/>
            <a:r>
              <a:rPr lang="es-CL" noProof="0" dirty="0" err="1"/>
              <a:t>Third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3"/>
            <a:r>
              <a:rPr lang="es-CL" noProof="0" dirty="0" err="1"/>
              <a:t>Fourth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  <a:p>
            <a:pPr lvl="4"/>
            <a:r>
              <a:rPr lang="es-CL" noProof="0" dirty="0" err="1"/>
              <a:t>Fifth</a:t>
            </a:r>
            <a:r>
              <a:rPr lang="es-CL" noProof="0" dirty="0"/>
              <a:t> </a:t>
            </a:r>
            <a:r>
              <a:rPr lang="es-CL" noProof="0" dirty="0" err="1"/>
              <a:t>level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678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title</a:t>
            </a:r>
            <a:r>
              <a:rPr lang="es-CL" noProof="0" dirty="0"/>
              <a:t> </a:t>
            </a:r>
            <a:r>
              <a:rPr lang="es-CL" noProof="0" dirty="0" err="1"/>
              <a:t>style</a:t>
            </a:r>
            <a:endParaRPr lang="es-CL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CL" noProof="0"/>
              <a:t>Click</a:t>
            </a:r>
            <a:r>
              <a:rPr lang="es-CL" noProof="0" dirty="0"/>
              <a:t> </a:t>
            </a:r>
            <a:r>
              <a:rPr lang="es-CL" noProof="0" dirty="0" err="1"/>
              <a:t>to</a:t>
            </a:r>
            <a:r>
              <a:rPr lang="es-CL" noProof="0" dirty="0"/>
              <a:t> </a:t>
            </a:r>
            <a:r>
              <a:rPr lang="es-CL" noProof="0" dirty="0" err="1"/>
              <a:t>edit</a:t>
            </a:r>
            <a:r>
              <a:rPr lang="es-CL" noProof="0" dirty="0"/>
              <a:t> Master </a:t>
            </a:r>
            <a:r>
              <a:rPr lang="es-CL" noProof="0" dirty="0" err="1"/>
              <a:t>text</a:t>
            </a:r>
            <a:r>
              <a:rPr lang="es-CL" noProof="0" dirty="0"/>
              <a:t> </a:t>
            </a:r>
            <a:r>
              <a:rPr lang="es-CL" noProof="0" dirty="0" err="1"/>
              <a:t>styles</a:t>
            </a:r>
            <a:endParaRPr lang="es-CL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963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58152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2689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735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1609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794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7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0239-8CF9-4ED3-963A-0F1D0B3EE72B}" type="datetimeFigureOut">
              <a:rPr lang="es-CL" smtClean="0"/>
              <a:t>24-06-2025</a:t>
            </a:fld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0A036-2D2E-4785-A1E2-78516186DC07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2525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DFYnN59ujs?feature=oembed" TargetMode="Externa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alt.es/barandillas-de-seguridad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A6CF7DD1-48CC-8B93-DE39-922B96637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88" y="2128177"/>
            <a:ext cx="3330734" cy="28848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F1249E4-A57A-89BF-E3E6-103FF3C39C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06" y="5981252"/>
            <a:ext cx="2981986" cy="74397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96E349CF-EB56-B91E-1245-A5B760819941}"/>
              </a:ext>
            </a:extLst>
          </p:cNvPr>
          <p:cNvSpPr/>
          <p:nvPr/>
        </p:nvSpPr>
        <p:spPr>
          <a:xfrm>
            <a:off x="3348060" y="2261903"/>
            <a:ext cx="82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TÉCNICAS PARA TRABAJO SEGURO EN ALTURA</a:t>
            </a:r>
            <a:endParaRPr lang="es-MX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54EF86-1133-1F63-AA00-DE8DDE0D488B}"/>
              </a:ext>
            </a:extLst>
          </p:cNvPr>
          <p:cNvSpPr txBox="1"/>
          <p:nvPr/>
        </p:nvSpPr>
        <p:spPr>
          <a:xfrm>
            <a:off x="3771980" y="4280378"/>
            <a:ext cx="7592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CENTRO DE FORMACION INTEGRAL CERFOM.</a:t>
            </a:r>
          </a:p>
          <a:p>
            <a:pPr algn="ctr"/>
            <a:r>
              <a:rPr lang="es-CL" sz="24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DEPARTAMENTO DE DOCENCIA.</a:t>
            </a:r>
          </a:p>
          <a:p>
            <a:pPr algn="ctr"/>
            <a:endParaRPr lang="es-CL" sz="2400" dirty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92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"/>
    </mc:Choice>
    <mc:Fallback xmlns="">
      <p:transition spd="slow" advTm="2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2E1616DD-FB66-52E0-910B-79187F9B653C}"/>
              </a:ext>
            </a:extLst>
          </p:cNvPr>
          <p:cNvSpPr txBox="1"/>
          <p:nvPr/>
        </p:nvSpPr>
        <p:spPr>
          <a:xfrm>
            <a:off x="117883" y="2554146"/>
            <a:ext cx="112809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Alcances sobre la Norma Chilena de Equipos de Protección de Caída:</a:t>
            </a:r>
            <a:endParaRPr lang="es-CL" sz="24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CL" sz="20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Norma Chilena 1258/1-2004: Arnés de cuerpo completo</a:t>
            </a:r>
            <a:endParaRPr lang="es-CL" sz="2000" dirty="0">
              <a:latin typeface="+mj-lt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CL" sz="20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Norma Chilena 1258/2-2005: Estrobo y amortiguadores de impacto</a:t>
            </a:r>
            <a:endParaRPr lang="es-CL" sz="2000" dirty="0">
              <a:latin typeface="+mj-lt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CL" sz="20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Norma Chilena 1258/3-2005: Líneas de vida auto retráctiles</a:t>
            </a:r>
            <a:endParaRPr lang="es-CL" sz="2000" dirty="0">
              <a:latin typeface="+mj-lt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CL" sz="20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Norma Chilena 1258/4-2005: Rieles verticales y líneas de vida verticales</a:t>
            </a:r>
            <a:endParaRPr lang="es-CL" sz="2000" dirty="0">
              <a:latin typeface="+mj-lt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CL" sz="20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Norma Chilena 1258/5-2005: Conectores con compuertas de trabado automático y de cierre automático</a:t>
            </a:r>
            <a:endParaRPr lang="es-CL" sz="2000" dirty="0">
              <a:latin typeface="+mj-lt"/>
            </a:endParaRPr>
          </a:p>
          <a:p>
            <a:pPr marL="34290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CL" sz="2000" b="0" i="0" u="none" strike="noStrike" cap="none" dirty="0">
                <a:latin typeface="+mj-lt"/>
                <a:ea typeface="Montserrat"/>
                <a:cs typeface="Montserrat"/>
                <a:sym typeface="Montserrat"/>
              </a:rPr>
              <a:t>Norma Chilena 1258/6-2005: Ensayos de comportamiento de sistema.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Obligación de Informar los Riesgos: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CL" sz="24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s-CL" sz="2400" dirty="0">
                <a:latin typeface="+mj-lt"/>
                <a:ea typeface="Montserrat"/>
                <a:cs typeface="Montserrat"/>
                <a:sym typeface="Montserrat"/>
              </a:rPr>
              <a:t>Decreto Supremo 40, Artículos 21 y 22</a:t>
            </a:r>
            <a:endParaRPr lang="es-CL" sz="2400" dirty="0">
              <a:latin typeface="+mj-lt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  <a:p>
            <a:pPr marL="457200" marR="0" lvl="1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EB1197D-2596-0A49-6449-0FCADDA387F0}"/>
              </a:ext>
            </a:extLst>
          </p:cNvPr>
          <p:cNvSpPr/>
          <p:nvPr/>
        </p:nvSpPr>
        <p:spPr>
          <a:xfrm>
            <a:off x="708201" y="1808542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LEGISLACIÓN CHILENA PARA TRABAJOS EN ALTURA.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886804-D964-A376-E129-D0D26E1DD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5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A526EB2-1BE3-D771-DE85-F02EE0CDF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952" y="1982416"/>
            <a:ext cx="3769507" cy="309904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53D944E-EFBC-1338-4877-BF413E5C6D77}"/>
              </a:ext>
            </a:extLst>
          </p:cNvPr>
          <p:cNvSpPr/>
          <p:nvPr/>
        </p:nvSpPr>
        <p:spPr>
          <a:xfrm>
            <a:off x="670878" y="1575276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Normativas y estandarización.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448BF6F-A2CF-09EB-1E35-DC21501641B1}"/>
              </a:ext>
            </a:extLst>
          </p:cNvPr>
          <p:cNvSpPr txBox="1"/>
          <p:nvPr/>
        </p:nvSpPr>
        <p:spPr>
          <a:xfrm>
            <a:off x="163515" y="2221607"/>
            <a:ext cx="5932486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LEGISLACIÓN: </a:t>
            </a:r>
            <a:r>
              <a:rPr lang="es-CL" sz="2000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Obligatorio de cumplimiento.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CL" sz="2000" b="1" dirty="0">
              <a:solidFill>
                <a:srgbClr val="FF0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Montserrat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MINISTERIO DE SALUD (CHILE).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OSHA (EE.UU).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CCOHS (CANADÁ).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EN (EUROPA).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L" sz="20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Montserrat"/>
            </a:endParaRPr>
          </a:p>
          <a:p>
            <a:pPr algn="just"/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ESTANDARIZACIÓN </a:t>
            </a:r>
            <a:r>
              <a:rPr lang="es-CL" sz="2000" dirty="0">
                <a:solidFill>
                  <a:srgbClr val="FFC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Cumplimiento Voluntario.</a:t>
            </a:r>
          </a:p>
          <a:p>
            <a:pPr algn="just"/>
            <a:endParaRPr lang="es-CL" sz="2000" dirty="0">
              <a:solidFill>
                <a:srgbClr val="FFC000"/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ANSI (EE.UU)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CSA (CANADÁ)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CE-EN (COMUNIDAD EUROPEA)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0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ICONTEC (COLOMBIA)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CL" sz="2000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742950" marR="0" lvl="1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  <a:p>
            <a:pPr marL="457200" marR="0" lvl="1" indent="-114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16C3862-8837-BB3A-A3C9-9ED5AC79D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5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s multimedia en línea 7" title="Trabajo de altura en escalera en v con caida fatal">
            <a:hlinkClick r:id="" action="ppaction://media"/>
            <a:extLst>
              <a:ext uri="{FF2B5EF4-FFF2-40B4-BE49-F238E27FC236}">
                <a16:creationId xmlns:a16="http://schemas.microsoft.com/office/drawing/2014/main" id="{4D83028F-4DC2-B3D4-4241-41EF031F720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81150" y="2045970"/>
            <a:ext cx="8682990" cy="46977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53EFC31-02E4-96E8-3E04-C374BB4E81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250F4D-DF55-9016-E34A-327440620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5" y="2015252"/>
            <a:ext cx="8976049" cy="468386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332C4F-26BD-0C17-CE11-B65F4C453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527" y="2687039"/>
            <a:ext cx="2743583" cy="30198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0B43B56-4210-3E15-224A-C2497FB0B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92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8743253-EF2A-5713-534B-653E27C93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879" y="1990046"/>
            <a:ext cx="9953358" cy="48679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B79080-68A1-A742-9177-61597F76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1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52C2C2A-EDA0-A63A-13B5-9D551762C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22" y="1968759"/>
            <a:ext cx="9607128" cy="488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76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6AC330-53B7-D73C-8405-E4469551B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4033"/>
            <a:ext cx="7501812" cy="4497355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CEA99D41-0DF0-5121-B451-B0195C428E2B}"/>
              </a:ext>
            </a:extLst>
          </p:cNvPr>
          <p:cNvSpPr/>
          <p:nvPr/>
        </p:nvSpPr>
        <p:spPr>
          <a:xfrm>
            <a:off x="642257" y="1714314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Estadísticas de accidentabilidad</a:t>
            </a: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74ACF50-41C7-3DD7-0ED8-D3F8A83439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568594"/>
              </p:ext>
            </p:extLst>
          </p:nvPr>
        </p:nvGraphicFramePr>
        <p:xfrm>
          <a:off x="7772400" y="2360645"/>
          <a:ext cx="3984172" cy="3572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499502" imgH="1836389" progId="Excel.Sheet.12">
                  <p:embed/>
                </p:oleObj>
              </mc:Choice>
              <mc:Fallback>
                <p:oleObj name="Worksheet" r:id="rId3" imgW="2499502" imgH="1836389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74ACF50-41C7-3DD7-0ED8-D3F8A83439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2400" y="2360645"/>
                        <a:ext cx="3984172" cy="3572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442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8;p20">
            <a:extLst>
              <a:ext uri="{FF2B5EF4-FFF2-40B4-BE49-F238E27FC236}">
                <a16:creationId xmlns:a16="http://schemas.microsoft.com/office/drawing/2014/main" id="{8B8ACE63-1EF8-2CD2-7610-48C50C9F4D37}"/>
              </a:ext>
            </a:extLst>
          </p:cNvPr>
          <p:cNvSpPr/>
          <p:nvPr/>
        </p:nvSpPr>
        <p:spPr>
          <a:xfrm>
            <a:off x="4575464" y="2496437"/>
            <a:ext cx="7176654" cy="4124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r>
              <a:rPr lang="es-C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 ExtraBold"/>
              </a:rPr>
              <a:t>Concepto de Accidente  por Caída de Altura: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"/>
              <a:buNone/>
            </a:pPr>
            <a:endParaRPr lang="es-CL" b="1" dirty="0">
              <a:latin typeface="Arial Nova" panose="020B0504020202020204" pitchFamily="34" charset="0"/>
              <a:ea typeface="Montserrat ExtraBold"/>
              <a:cs typeface="Montserrat ExtraBold"/>
              <a:sym typeface="Montserrat ExtraBold"/>
            </a:endParaRPr>
          </a:p>
          <a:p>
            <a:pPr algn="just">
              <a:buClr>
                <a:srgbClr val="0070C0"/>
              </a:buClr>
              <a:buSzPts val="3600"/>
            </a:pP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La definición aceptada en nuestro país y aprobada por el ministerio de salud 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(resolución exenta 1.031), </a:t>
            </a: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es la que entrega la guía técnica para la selección y control de equipos de protección personal para trabajos con riesgo de caídas del Instituto de Salud Pública (ISP)</a:t>
            </a:r>
          </a:p>
          <a:p>
            <a:pPr algn="just">
              <a:buClr>
                <a:srgbClr val="0070C0"/>
              </a:buClr>
              <a:buSzPts val="3600"/>
            </a:pPr>
            <a:endParaRPr lang="es-CL" sz="2000" dirty="0"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buClr>
                <a:srgbClr val="0070C0"/>
              </a:buClr>
              <a:buSzPts val="3600"/>
            </a:pP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Esta indica que: “ Para los efectos de esta Guía, se considerará que existe riesgo de caída cuando 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un trabajador realiza una tarea sobre una superficie o plataforma emplazada a 1,8 metros</a:t>
            </a: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, o más, de altura por encima del nivel más bajo (OSHA 1926.502 (b1)(1)), o donde una caída de menor altura pueda causar una 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lesión grave</a:t>
            </a:r>
            <a:r>
              <a:rPr lang="es-CL" sz="2000" dirty="0">
                <a:latin typeface="+mj-lt"/>
                <a:ea typeface="Montserrat"/>
                <a:cs typeface="Montserrat"/>
                <a:sym typeface="Montserrat"/>
              </a:rPr>
              <a:t>”</a:t>
            </a:r>
            <a:r>
              <a:rPr lang="es-CL" sz="2000" b="1" dirty="0">
                <a:latin typeface="+mj-lt"/>
                <a:ea typeface="Montserrat"/>
                <a:cs typeface="Montserrat"/>
                <a:sym typeface="Montserrat"/>
              </a:rPr>
              <a:t>.</a:t>
            </a:r>
            <a:endParaRPr lang="es-CL" sz="2000" dirty="0">
              <a:latin typeface="+mj-lt"/>
            </a:endParaRPr>
          </a:p>
        </p:txBody>
      </p:sp>
      <p:pic>
        <p:nvPicPr>
          <p:cNvPr id="7" name="Google Shape;236;p20" descr="Guía para la selección y control de equipos de protección personal">
            <a:extLst>
              <a:ext uri="{FF2B5EF4-FFF2-40B4-BE49-F238E27FC236}">
                <a16:creationId xmlns:a16="http://schemas.microsoft.com/office/drawing/2014/main" id="{E79338EC-3DF1-3355-5F77-EA87210DF54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55905" t="8764" r="5704" b="8764"/>
          <a:stretch/>
        </p:blipFill>
        <p:spPr>
          <a:xfrm>
            <a:off x="689264" y="2496437"/>
            <a:ext cx="3737264" cy="41953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B110A588-0B9D-42AC-BE07-35D5DC820AD2}"/>
              </a:ext>
            </a:extLst>
          </p:cNvPr>
          <p:cNvSpPr/>
          <p:nvPr/>
        </p:nvSpPr>
        <p:spPr>
          <a:xfrm>
            <a:off x="689264" y="1766131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Normativa (Cumplimiento obligatorio). </a:t>
            </a:r>
            <a:endParaRPr lang="es-MX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5635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166C3F-44FF-9F50-3145-A1DF6422754D}"/>
              </a:ext>
            </a:extLst>
          </p:cNvPr>
          <p:cNvSpPr/>
          <p:nvPr/>
        </p:nvSpPr>
        <p:spPr>
          <a:xfrm>
            <a:off x="-148369" y="1938794"/>
            <a:ext cx="556945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CONCEPTOS NORMATIVOS. </a:t>
            </a:r>
            <a:endParaRPr lang="es-MX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BEDBC7-BBF8-A2ED-52A7-CE29AB43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6275" y="2601973"/>
            <a:ext cx="3410426" cy="2762636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0F92FC03-9A4F-E9E1-1677-A27063A7C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299" y="2601973"/>
            <a:ext cx="7713757" cy="3920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800" dirty="0">
                <a:solidFill>
                  <a:schemeClr val="tx1"/>
                </a:solidFill>
                <a:latin typeface="+mj-lt"/>
              </a:rPr>
              <a:t>Se considerará que existe riesgo de caída cuando un  trabajador realiza una tarea sobre una superficie o plataforma emplazada a 1,8 metros, o mas, de altura por encima del nivel mas bajo (OSHA 1926.502 (b1) (1)), o donde una caída de menor altura causar una lesión grave.</a:t>
            </a:r>
          </a:p>
        </p:txBody>
      </p:sp>
    </p:spTree>
    <p:extLst>
      <p:ext uri="{BB962C8B-B14F-4D97-AF65-F5344CB8AC3E}">
        <p14:creationId xmlns:p14="http://schemas.microsoft.com/office/powerpoint/2010/main" val="2434924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3645F-3653-A7D1-C4A8-03DE92B88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2460B30F-F619-BB5F-65BC-C6EEAAAB8692}"/>
              </a:ext>
            </a:extLst>
          </p:cNvPr>
          <p:cNvSpPr txBox="1"/>
          <p:nvPr/>
        </p:nvSpPr>
        <p:spPr>
          <a:xfrm>
            <a:off x="375025" y="2325813"/>
            <a:ext cx="11044634" cy="2206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CL" sz="2000" spc="-75" dirty="0">
              <a:latin typeface="Arial Nova" panose="020B0504020202020204" pitchFamily="34" charset="0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CL" sz="2400" spc="-75" dirty="0">
                <a:latin typeface="Arial Nova" panose="020B0504020202020204" pitchFamily="34" charset="0"/>
                <a:cs typeface="Tahoma"/>
              </a:rPr>
              <a:t>Si bien es cierto, la legislación establece una altura de trabajo de 1.80 </a:t>
            </a:r>
            <a:r>
              <a:rPr lang="es-CL" sz="2400" spc="-75" dirty="0" err="1">
                <a:latin typeface="Arial Nova" panose="020B0504020202020204" pitchFamily="34" charset="0"/>
                <a:cs typeface="Tahoma"/>
              </a:rPr>
              <a:t>mt</a:t>
            </a:r>
            <a:r>
              <a:rPr lang="es-CL" sz="2400" spc="-75" dirty="0">
                <a:latin typeface="Arial Nova" panose="020B0504020202020204" pitchFamily="34" charset="0"/>
                <a:cs typeface="Tahoma"/>
              </a:rPr>
              <a:t>, en algunas Mineras, el estándar para trabajo en altura  cambio.</a:t>
            </a: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endParaRPr lang="es-CL" sz="2400" spc="-75" dirty="0">
              <a:latin typeface="Arial Nova" panose="020B0504020202020204" pitchFamily="34" charset="0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es-CL" sz="2400" spc="-75" dirty="0">
                <a:latin typeface="Arial Nova" panose="020B0504020202020204" pitchFamily="34" charset="0"/>
                <a:cs typeface="Tahoma"/>
              </a:rPr>
              <a:t>Cualquier trabajo o actividad en superficie, equipo o plataforma que se encuentre entre los rangos de 1.20- 1.50 o 1.80  metros, será considerado "TRABAJO EN ALTURA."</a:t>
            </a:r>
            <a:endParaRPr sz="2000" dirty="0">
              <a:latin typeface="Arial Nova" panose="020B0504020202020204" pitchFamily="34" charset="0"/>
              <a:cs typeface="Verdana"/>
            </a:endParaRP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17305CDD-066C-B3E7-1B08-CE7A70382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940778"/>
              </p:ext>
            </p:extLst>
          </p:nvPr>
        </p:nvGraphicFramePr>
        <p:xfrm>
          <a:off x="818994" y="4911465"/>
          <a:ext cx="10386060" cy="1310639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5193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3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Ca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í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-14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spc="2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spc="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n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o</a:t>
                      </a:r>
                      <a:r>
                        <a:rPr sz="1800" b="0" spc="-14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n</a:t>
                      </a:r>
                      <a:r>
                        <a:rPr sz="1800" b="0" spc="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iv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l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lang="es-CL"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Riesgos eléctricos 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117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Go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l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p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ea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o</a:t>
                      </a:r>
                      <a:r>
                        <a:rPr sz="1800" b="0" spc="-13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co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n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ra</a:t>
                      </a:r>
                      <a:r>
                        <a:rPr sz="1800" b="0" spc="-12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ruc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ura.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1485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117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0" spc="-3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Cortes</a:t>
                      </a:r>
                      <a:r>
                        <a:rPr sz="1800" b="0" spc="-1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por</a:t>
                      </a:r>
                      <a:r>
                        <a:rPr sz="1800" b="0" spc="-14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3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elementos</a:t>
                      </a:r>
                      <a:r>
                        <a:rPr sz="1800" b="0" spc="-1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punzantes.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14859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377825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í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</a:t>
                      </a:r>
                      <a:r>
                        <a:rPr sz="1800" b="0" spc="-14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-12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m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-1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t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r</a:t>
                      </a:r>
                      <a:r>
                        <a:rPr sz="1800" b="0" spc="2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i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a</a:t>
                      </a:r>
                      <a:r>
                        <a:rPr sz="1800" b="0" spc="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l</a:t>
                      </a:r>
                      <a:r>
                        <a:rPr sz="1800" b="0" spc="-1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e</a:t>
                      </a:r>
                      <a:r>
                        <a:rPr sz="1800" b="0" spc="-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s.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30"/>
                        </a:spcBef>
                        <a:buFont typeface="Wingdings"/>
                        <a:buChar char="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b="0" spc="3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Caídas</a:t>
                      </a:r>
                      <a:r>
                        <a:rPr sz="1800" b="0" spc="-16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10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de</a:t>
                      </a:r>
                      <a:r>
                        <a:rPr sz="1800" b="0" spc="-140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 </a:t>
                      </a:r>
                      <a:r>
                        <a:rPr sz="1800" b="0" spc="-55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Arial Nova" panose="020B0504020202020204" pitchFamily="34" charset="0"/>
                        </a:rPr>
                        <a:t>objetos.</a:t>
                      </a:r>
                      <a:endParaRPr sz="1800" b="0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Arial Nova" panose="020B0504020202020204" pitchFamily="34" charset="0"/>
                        <a:cs typeface="Verdana"/>
                      </a:endParaRPr>
                    </a:p>
                  </a:txBody>
                  <a:tcPr marL="0" marR="0" marT="4191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3AB200FB-79D1-43C6-73CA-319E3BA76BE2}"/>
              </a:ext>
            </a:extLst>
          </p:cNvPr>
          <p:cNvSpPr/>
          <p:nvPr/>
        </p:nvSpPr>
        <p:spPr>
          <a:xfrm>
            <a:off x="0" y="2033425"/>
            <a:ext cx="74551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RIESGOS DE TRABAJO EN ALTURA FÍSICA</a:t>
            </a:r>
          </a:p>
        </p:txBody>
      </p:sp>
    </p:spTree>
    <p:extLst>
      <p:ext uri="{BB962C8B-B14F-4D97-AF65-F5344CB8AC3E}">
        <p14:creationId xmlns:p14="http://schemas.microsoft.com/office/powerpoint/2010/main" val="197183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 l="-1000" t="-2000" r="-1000" b="7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99B2089-7390-7434-0EC8-376295267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6271" y="5501347"/>
            <a:ext cx="1464110" cy="135665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53D1A36-DCC0-E4EA-CFAA-CE35AFD0DD8E}"/>
              </a:ext>
            </a:extLst>
          </p:cNvPr>
          <p:cNvSpPr txBox="1"/>
          <p:nvPr/>
        </p:nvSpPr>
        <p:spPr>
          <a:xfrm>
            <a:off x="0" y="2315784"/>
            <a:ext cx="1195891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2000" dirty="0">
              <a:latin typeface="Arial Nova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dirty="0">
                <a:latin typeface="Arial Nova" panose="020B0504020202020204" pitchFamily="34" charset="0"/>
              </a:rPr>
              <a:t>Establecer los requisitos mínimos y un marco regulatorio legal para establecer controles que permitan disminuir el nivel de riesgos o un evento incidental grave o fatal.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2000" dirty="0">
              <a:latin typeface="Arial Nova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dirty="0">
                <a:latin typeface="Arial Nova" panose="020B0504020202020204" pitchFamily="34" charset="0"/>
              </a:rPr>
              <a:t>Promover una vigilancia activa y permanente de los controles operacionales directos de los peligros asociados al trabajo en altura así también asegurar la implementación de los Controles derivados del “Trabajo en Altura”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CL" sz="2000" dirty="0">
              <a:latin typeface="Arial Nova" panose="020B05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CL" sz="2000" dirty="0">
                <a:latin typeface="Arial Nova" panose="020B0504020202020204" pitchFamily="34" charset="0"/>
              </a:rPr>
              <a:t>Establecer responsabilidades técnicas específicas de las personas autorizadas para realizar trabajos en altura, de manera que éstos se desarrollen teniendo los riesgos y sus controles gestionados e implementados en terreno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1710D5-8942-6F87-4532-047BEC45E343}"/>
              </a:ext>
            </a:extLst>
          </p:cNvPr>
          <p:cNvSpPr/>
          <p:nvPr/>
        </p:nvSpPr>
        <p:spPr>
          <a:xfrm>
            <a:off x="1961724" y="1627202"/>
            <a:ext cx="82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089506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F9AF5A-F158-E8D1-4D9B-E13267169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2463282"/>
            <a:ext cx="11170227" cy="423885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CL" sz="2600" b="1" u="sng" dirty="0">
                <a:solidFill>
                  <a:schemeClr val="tx1"/>
                </a:solidFill>
                <a:latin typeface="+mj-lt"/>
              </a:rPr>
              <a:t>Arnés de cuerpo completo (ACC):</a:t>
            </a:r>
            <a:r>
              <a:rPr lang="es-CL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L" sz="2600" dirty="0">
                <a:solidFill>
                  <a:schemeClr val="tx1"/>
                </a:solidFill>
                <a:latin typeface="+mj-lt"/>
              </a:rPr>
              <a:t>Dispositivo de presión del cuerpo destinado a parar las caídas. </a:t>
            </a:r>
          </a:p>
          <a:p>
            <a:pPr marL="0" indent="0" algn="ctr">
              <a:buNone/>
            </a:pPr>
            <a:endParaRPr lang="es-CL" sz="2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s-CL" sz="2600" b="1" u="sng" dirty="0">
                <a:solidFill>
                  <a:schemeClr val="tx1"/>
                </a:solidFill>
                <a:latin typeface="+mj-lt"/>
              </a:rPr>
              <a:t>ART (Análisis de Riesgos de la Tarea):</a:t>
            </a:r>
            <a:r>
              <a:rPr lang="es-CL" sz="2600" b="1" dirty="0">
                <a:solidFill>
                  <a:schemeClr val="tx1"/>
                </a:solidFill>
                <a:latin typeface="+mj-lt"/>
              </a:rPr>
              <a:t>  </a:t>
            </a:r>
            <a:r>
              <a:rPr lang="es-CL" sz="2600" dirty="0">
                <a:solidFill>
                  <a:schemeClr val="tx1"/>
                </a:solidFill>
                <a:latin typeface="+mj-lt"/>
              </a:rPr>
              <a:t>Documento físico o digital utilizado para la identificación de peligros y evaluación de riesgos en una tarea específica.</a:t>
            </a:r>
          </a:p>
          <a:p>
            <a:pPr marL="0" indent="0" algn="ctr">
              <a:buNone/>
            </a:pPr>
            <a:endParaRPr lang="es-CL" sz="2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s-CL" sz="2600" b="1" u="sng" dirty="0">
                <a:solidFill>
                  <a:schemeClr val="tx1"/>
                </a:solidFill>
                <a:latin typeface="+mj-lt"/>
              </a:rPr>
              <a:t>Baranda:</a:t>
            </a:r>
            <a:r>
              <a:rPr lang="es-CL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L" sz="2600" dirty="0">
                <a:solidFill>
                  <a:schemeClr val="tx1"/>
                </a:solidFill>
                <a:latin typeface="+mj-lt"/>
              </a:rPr>
              <a:t>Sistema estructural permanente o provisorio que consiste en un pasamano superior, un pasamano intermedio y rodapiés asegurados en postes verticales, que tiene como propósito prevenir caídas de personas y de herramientas u otros objetos extraños, desde un nivel superior a un nivel inferior. </a:t>
            </a:r>
          </a:p>
          <a:p>
            <a:pPr marL="0" indent="0" algn="ctr">
              <a:buNone/>
            </a:pPr>
            <a:endParaRPr lang="es-CL" sz="26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es-CL" sz="2600" b="1" u="sng" dirty="0">
                <a:solidFill>
                  <a:schemeClr val="tx1"/>
                </a:solidFill>
                <a:latin typeface="+mj-lt"/>
              </a:rPr>
              <a:t>Canastillo:</a:t>
            </a:r>
            <a:r>
              <a:rPr lang="es-CL" sz="2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s-CL" sz="2600" dirty="0">
                <a:solidFill>
                  <a:schemeClr val="tx1"/>
                </a:solidFill>
                <a:latin typeface="+mj-lt"/>
              </a:rPr>
              <a:t>Estructura de material sólido, de acero o fibra (trabajos eléctricos) diseñado para elevar personas mediante el uso de equipos de </a:t>
            </a:r>
            <a:r>
              <a:rPr lang="es-CL" sz="2600" dirty="0" err="1">
                <a:solidFill>
                  <a:schemeClr val="tx1"/>
                </a:solidFill>
                <a:latin typeface="+mj-lt"/>
              </a:rPr>
              <a:t>izaje</a:t>
            </a:r>
            <a:r>
              <a:rPr lang="es-CL" sz="2600" dirty="0">
                <a:solidFill>
                  <a:schemeClr val="tx1"/>
                </a:solidFill>
                <a:latin typeface="+mj-lt"/>
              </a:rPr>
              <a:t>. 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9211748-6207-B47E-2DB7-0D568D1379B0}"/>
              </a:ext>
            </a:extLst>
          </p:cNvPr>
          <p:cNvSpPr/>
          <p:nvPr/>
        </p:nvSpPr>
        <p:spPr>
          <a:xfrm>
            <a:off x="102637" y="1878507"/>
            <a:ext cx="45626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DEFINICIONES DE SDPC</a:t>
            </a:r>
          </a:p>
        </p:txBody>
      </p:sp>
    </p:spTree>
    <p:extLst>
      <p:ext uri="{BB962C8B-B14F-4D97-AF65-F5344CB8AC3E}">
        <p14:creationId xmlns:p14="http://schemas.microsoft.com/office/powerpoint/2010/main" val="3676269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6952E2B-63F1-1D75-0260-BFEDF138C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706" y="1877150"/>
            <a:ext cx="11128716" cy="45609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</a:rPr>
              <a:t>SPDC: </a:t>
            </a:r>
            <a:r>
              <a:rPr lang="es-CL" sz="2400" dirty="0">
                <a:solidFill>
                  <a:schemeClr val="tx1"/>
                </a:solidFill>
              </a:rPr>
              <a:t>Sistema personal de detención de caídas.</a:t>
            </a:r>
          </a:p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</a:rPr>
              <a:t>SUCESO: </a:t>
            </a:r>
            <a:r>
              <a:rPr lang="es-CL" sz="2400" dirty="0">
                <a:solidFill>
                  <a:schemeClr val="tx1"/>
                </a:solidFill>
              </a:rPr>
              <a:t>Superintendencia de seguridad social.</a:t>
            </a:r>
          </a:p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</a:rPr>
              <a:t>OSHA:</a:t>
            </a:r>
            <a:r>
              <a:rPr lang="es-CL" sz="2400" dirty="0">
                <a:solidFill>
                  <a:schemeClr val="tx1"/>
                </a:solidFill>
              </a:rPr>
              <a:t> Administración de Salud y Seguridad ocupacional.</a:t>
            </a:r>
          </a:p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</a:rPr>
              <a:t>ISP</a:t>
            </a:r>
            <a:r>
              <a:rPr lang="es-CL" sz="2400" dirty="0">
                <a:solidFill>
                  <a:schemeClr val="tx1"/>
                </a:solidFill>
              </a:rPr>
              <a:t>: Instituto de Salud Publica (CHILE)</a:t>
            </a:r>
          </a:p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</a:rPr>
              <a:t>ANSI</a:t>
            </a:r>
            <a:r>
              <a:rPr lang="es-CL" sz="2400" dirty="0">
                <a:solidFill>
                  <a:schemeClr val="tx1"/>
                </a:solidFill>
              </a:rPr>
              <a:t>: Instituto Nacional EE.UU de Estándares.</a:t>
            </a:r>
          </a:p>
          <a:p>
            <a:pPr marL="0" indent="0">
              <a:buNone/>
            </a:pPr>
            <a:endParaRPr lang="es-CL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C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3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4976BF-AFCF-04CD-E719-39D45C552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557" y="1990316"/>
            <a:ext cx="10515600" cy="3356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Caída Libre: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Acción de caer antes que el equipo de protección personal para trabajos con riesgo de caída empiece a detener la misma. </a:t>
            </a:r>
          </a:p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Conector: </a:t>
            </a:r>
            <a:r>
              <a:rPr lang="es-CL" sz="2400" u="sng" dirty="0">
                <a:solidFill>
                  <a:schemeClr val="tx1"/>
                </a:solidFill>
                <a:latin typeface="Arial Nova" panose="020B0504020202020204" pitchFamily="34" charset="0"/>
              </a:rPr>
              <a:t>Dispositivos usados para unir el </a:t>
            </a:r>
            <a:r>
              <a:rPr lang="es-CL" sz="2400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arnes</a:t>
            </a:r>
            <a:r>
              <a:rPr lang="es-CL" sz="2400" u="sng" dirty="0">
                <a:solidFill>
                  <a:schemeClr val="tx1"/>
                </a:solidFill>
                <a:latin typeface="Arial Nova" panose="020B0504020202020204" pitchFamily="34" charset="0"/>
              </a:rPr>
              <a:t> del trabajador al sistema de anclaje.</a:t>
            </a:r>
          </a:p>
          <a:p>
            <a:pPr marL="0" indent="0" algn="ctr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ctr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 de vida: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Cable que se ancla un trabajador con su cola de vida y que permite su movimiento. 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90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0FA027-6B75-B51F-297E-D050E9F94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484" y="2038795"/>
            <a:ext cx="10685016" cy="212265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Cuerdas verticales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: Cuerdas utilizadas para realizar ascensos y descensos. Éstas deben ser utilizadas junto a un carro de arrastre vertical. </a:t>
            </a:r>
          </a:p>
          <a:p>
            <a:pPr marL="0" indent="0" algn="l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l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Cuerda de vida horizontal: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Cuerda utilizada para desplazamiento en forma horizontal.</a:t>
            </a:r>
          </a:p>
          <a:p>
            <a:pPr algn="l"/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367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B879F-E250-2B92-E254-4C79ED2CA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" y="2407297"/>
            <a:ext cx="11719249" cy="3862873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Cintas Anti-trauma: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Las cintas anti-trauma son un producto utilizado para mitigar uno de los riesgos más comunes que corre un trabajador durante el desempeño de trabajos en altura.</a:t>
            </a:r>
          </a:p>
          <a:p>
            <a:pPr marL="0" indent="0" algn="l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l">
              <a:buNone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Sindrome</a:t>
            </a: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b="1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Ortoestatico</a:t>
            </a: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Este trauma se genera cuando una persona queda suspendida en las alturas (después de caerse) por un período de tiempo, aunque sea corto. </a:t>
            </a:r>
          </a:p>
          <a:p>
            <a:pPr marL="0" indent="0" algn="l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l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Dispositivo de anclaje (A):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Elemento o serie de elementos o componentes que incorporan uno o varios puntos de anclaje. </a:t>
            </a:r>
          </a:p>
        </p:txBody>
      </p:sp>
    </p:spTree>
    <p:extLst>
      <p:ext uri="{BB962C8B-B14F-4D97-AF65-F5344CB8AC3E}">
        <p14:creationId xmlns:p14="http://schemas.microsoft.com/office/powerpoint/2010/main" val="1994946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D22F0C-82C4-1130-94F0-7E8E35360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177" y="2127786"/>
            <a:ext cx="11408419" cy="45995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Escalas: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Son estructuras de madera, metálicas o fibra, por los cuales una persona puede ascender o descender entre dos puntos situados a distintos niveles. Existen dos clases de escalas: móviles o portátiles y fijas. 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Escalas móviles o portátiles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: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Se requieren escalas en todas las áreas para ascender o descender entre pisos, plataformas, andamios o lugares de trabajos ubicados en diferentes niveles, distantes entre sí a más de 0,3 [m] de altura. 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Estrobo amortiguador de impacto (</a:t>
            </a:r>
            <a:r>
              <a:rPr lang="es-CL" sz="2400" b="1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EAI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): Estrobo que incorpora un amortiguador de impacto, el cual, mediante su deformación o destrucción, absorbe una parte importante de la energía desarrollada en la caída.</a:t>
            </a:r>
          </a:p>
        </p:txBody>
      </p:sp>
    </p:spTree>
    <p:extLst>
      <p:ext uri="{BB962C8B-B14F-4D97-AF65-F5344CB8AC3E}">
        <p14:creationId xmlns:p14="http://schemas.microsoft.com/office/powerpoint/2010/main" val="379525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304A5F-05B1-57D2-F4C8-D683BFCDD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95" y="1951656"/>
            <a:ext cx="10960223" cy="57914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Freno de cuerda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: Dispositivo de desaceleración que recorre la línea de vida vertical y automáticamente, por fricción, se engancha en la línea de seguridad y se bloquea para detener la caída del trabajador. </a:t>
            </a:r>
          </a:p>
          <a:p>
            <a:pPr algn="just"/>
            <a:endParaRPr lang="es-CL" sz="2000" b="1" u="sng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 de vida auto retráctil (</a:t>
            </a:r>
            <a:r>
              <a:rPr lang="es-CL" sz="2000" b="1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LVA</a:t>
            </a: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):</a:t>
            </a:r>
            <a:r>
              <a:rPr lang="es-CL" sz="20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Subsistema conectable que se ancla sobre el lugar de trabajo y que incorpora una línea de vida traccionada, la cual se extrae y retrae automáticamente en respuesta a los movimientos normales de un usuario, y un medio de freno el cual traba y mantiene automáticamente la línea de vida en respuesta al movimiento repentino de una caída.</a:t>
            </a:r>
          </a:p>
          <a:p>
            <a:pPr algn="just"/>
            <a:endParaRPr lang="es-CL" sz="20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 de vida vertical temporal (</a:t>
            </a:r>
            <a:r>
              <a:rPr lang="es-CL" sz="2000" b="1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LVT</a:t>
            </a: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): 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línea suspendida que está asegurada temporalmente en su extremo superior a un punto de anclaje más elevado, para que se pueda fijar un dispositivo para detención tipo deslizante.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91B8769A-86CE-2EF0-E639-68D6714C67FE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8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E9D5A5-ECAC-69C7-D8B1-DCD92BD23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37" y="203879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 de vida vertical permanente (LVVP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): Línea traccionada que está asegurada permanentemente para al menos una posición en su extremo superior, para actuar como punto de anclaje seguro.</a:t>
            </a:r>
          </a:p>
          <a:p>
            <a:pPr marL="0" indent="0" algn="just">
              <a:buNone/>
            </a:pPr>
            <a:b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</a:b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 retráctil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: También conocido como una línea auto retráctil o bloqueo de detención de caída, es un dispositivo mecánico que detiene una caída al bloquearse en una cuerda vertical y permite la libertad de movimiento al mismo tiempo.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 de restricción: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Línea que soporta al trabajador en un punto de anclaje y se usa para prevenir que una persona alcance un punto desde el cual podría caer.</a:t>
            </a:r>
          </a:p>
          <a:p>
            <a:pPr algn="just"/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BF809FCB-9A4C-DE04-BBD5-F3DBBD0C9B68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4298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D42612-CF42-5FDF-EFA0-1D7FA9CEC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556" y="1916758"/>
            <a:ext cx="11935444" cy="556947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Líneas de sujeción de posicionamiento:</a:t>
            </a:r>
            <a:r>
              <a:rPr lang="es-CL" sz="2400" b="1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Las líneas de sujeción o estrobos para posicionamiento no deberán ser usadas como un equipo de protección contra caídas. Adicionalmente se deberá usar una línea de sujeción con atenuador o amortiguador de caída conectada a la espalda como elemento secundario.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Plataforma de trabajo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: cualquier superficie de trabajo que sea capaz de resistir 6 veces el peso de los trabajadores y materiales.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Pie derecho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: elemento soportante vertical que transmite directamente las cargas a terreno en el que se apoya, mediante placas base, ruedas o polines.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400" b="1" u="sng" dirty="0" err="1">
                <a:solidFill>
                  <a:schemeClr val="tx1"/>
                </a:solidFill>
                <a:latin typeface="Arial Nova" panose="020B0504020202020204" pitchFamily="34" charset="0"/>
              </a:rPr>
              <a:t>PSGCC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: Sigla que define Práctica Segura de Gestión de Controles Críticos.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 </a:t>
            </a:r>
          </a:p>
        </p:txBody>
      </p:sp>
      <p:pic>
        <p:nvPicPr>
          <p:cNvPr id="4" name="Picture 70978">
            <a:extLst>
              <a:ext uri="{FF2B5EF4-FFF2-40B4-BE49-F238E27FC236}">
                <a16:creationId xmlns:a16="http://schemas.microsoft.com/office/drawing/2014/main" id="{D815F61C-B0FA-805E-8D47-5E129A9B07FB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635344" y="5710282"/>
            <a:ext cx="1848975" cy="679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04633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455F6E-18BC-F621-990E-446EF6BC2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82" y="1906068"/>
            <a:ext cx="11445234" cy="46720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Punto de Anclaje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: Punto resistente al cual se puede asegurar un sistema personal de detención de caída, mediante una cuerda de restricción de caída u otro elemento conector, para detener una posible caída libre.</a:t>
            </a:r>
          </a:p>
          <a:p>
            <a:pPr marL="0" indent="0" algn="just">
              <a:buNone/>
            </a:pPr>
            <a:endParaRPr lang="es-CL" sz="20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marL="0" indent="0" algn="just">
              <a:buNone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El que debe estar diseñado </a:t>
            </a:r>
            <a:r>
              <a:rPr lang="es-CL" sz="20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MINIMO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 para soportar a lo menos 2250 Kg por cada persona o sistema/equipo de protección personal que se conecte. </a:t>
            </a:r>
          </a:p>
          <a:p>
            <a:pPr marL="0" indent="0" algn="just">
              <a:buNone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Son puntos de anclaje: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Pernos tipo “ojo” (</a:t>
            </a:r>
            <a:r>
              <a:rPr lang="es-CL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eye-bolt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Cuerdas o líneas de vida.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Anclajes deslizables (</a:t>
            </a:r>
            <a:r>
              <a:rPr lang="es-CL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rope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- </a:t>
            </a:r>
            <a:r>
              <a:rPr lang="es-CL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grab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Lazos de sujeción a vigas (</a:t>
            </a:r>
            <a:r>
              <a:rPr lang="es-CL" sz="2000" dirty="0" err="1">
                <a:solidFill>
                  <a:schemeClr val="tx1"/>
                </a:solidFill>
                <a:latin typeface="Arial Nova" panose="020B0504020202020204" pitchFamily="34" charset="0"/>
              </a:rPr>
              <a:t>tie</a:t>
            </a: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-off).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tx1"/>
                </a:solidFill>
                <a:latin typeface="Arial Nova" panose="020B0504020202020204" pitchFamily="34" charset="0"/>
              </a:rPr>
              <a:t>Tambores con cable retráctil.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55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AF586F7B-C986-5E03-0FD7-55A94F627354}"/>
              </a:ext>
            </a:extLst>
          </p:cNvPr>
          <p:cNvSpPr txBox="1"/>
          <p:nvPr/>
        </p:nvSpPr>
        <p:spPr>
          <a:xfrm>
            <a:off x="155864" y="3002066"/>
            <a:ext cx="1161703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s-MX" dirty="0"/>
              <a:t>Ser informados sobre las normas, reglamentos y disposiciones de la institución y el programa de capacitación en el cual participa.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Recibir de todos los miembros de la comunidad que participa de la capacitación un trato respetuoso independiente de aspectos religiosos, políticos y de género.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Recibir una formación adecuada que le entregue de acuerdo al programa, al curso / oficio y objetivos concertados por la institución capacitadora.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Expresar libre y respetuosamente sus inquietudes en cuanto a las actividades y las condiciones de la capacitación siguiendo el conducto regular informado por la institución.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Conocer con anterioridad los estándares de evaluación.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 Tener acceso a ser atendido por el personal administrativo oportunamente y a los servicios en los que ofrezca la institución en los horarios previamente establecidos.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s-MX" dirty="0"/>
              <a:t> Hacer uso adecuado de las instalaciones, dotación y servicio que corresponden a las actividades tanto curriculares como extracurriculares debidamente planeados.</a:t>
            </a:r>
          </a:p>
          <a:p>
            <a:pPr marL="342900" indent="-342900" algn="just">
              <a:buFont typeface="+mj-lt"/>
              <a:buAutoNum type="arabicPeriod"/>
            </a:pPr>
            <a:endParaRPr lang="es-MX" sz="1600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E69C9B8-5EEB-B99C-1FDC-23F6C45B2E5F}"/>
              </a:ext>
            </a:extLst>
          </p:cNvPr>
          <p:cNvSpPr/>
          <p:nvPr/>
        </p:nvSpPr>
        <p:spPr>
          <a:xfrm>
            <a:off x="-224388" y="2546050"/>
            <a:ext cx="26018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DERECHOS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AD5F518-97AE-60D1-C5BD-FB389DABF786}"/>
              </a:ext>
            </a:extLst>
          </p:cNvPr>
          <p:cNvSpPr/>
          <p:nvPr/>
        </p:nvSpPr>
        <p:spPr>
          <a:xfrm>
            <a:off x="1368137" y="1650221"/>
            <a:ext cx="87440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DERECHOS Y DEBERES DE LAS PERSONAS QUE SE CAPACITAN EN LAS OTEC</a:t>
            </a:r>
          </a:p>
        </p:txBody>
      </p:sp>
    </p:spTree>
    <p:extLst>
      <p:ext uri="{BB962C8B-B14F-4D97-AF65-F5344CB8AC3E}">
        <p14:creationId xmlns:p14="http://schemas.microsoft.com/office/powerpoint/2010/main" val="492799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38A499F-6717-2903-C4C3-68480A2DD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2030801"/>
            <a:ext cx="11887199" cy="18134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b="1" u="sng" dirty="0">
                <a:solidFill>
                  <a:schemeClr val="tx1"/>
                </a:solidFill>
                <a:latin typeface="Arial Nova" panose="020B0504020202020204" pitchFamily="34" charset="0"/>
              </a:rPr>
              <a:t>Sistema de restricción de caídas</a:t>
            </a: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: Sistema diseñado para impedir que un trabajador se exponga al riesgo de una caída. El sistema incluye equipos de protección personal contra caídas, sistemas de anclajes certificados, trabajadores capacitados y procedimientos administrativos. 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38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8096" y="3030811"/>
            <a:ext cx="8000793" cy="262443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lang="es-CL" sz="2400" spc="-120" dirty="0">
              <a:latin typeface="Arial Nova" panose="020B0504020202020204" pitchFamily="34" charset="0"/>
              <a:cs typeface="Verdan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lang="es-CL" sz="2400" i="1" spc="-120" dirty="0">
                <a:latin typeface="Arial Nova" panose="020B0504020202020204" pitchFamily="34" charset="0"/>
                <a:cs typeface="Verdana"/>
              </a:rPr>
              <a:t>“</a:t>
            </a:r>
            <a:r>
              <a:rPr sz="2400" i="1" spc="-120" dirty="0">
                <a:latin typeface="Arial Nova" panose="020B0504020202020204" pitchFamily="34" charset="0"/>
                <a:cs typeface="Verdana"/>
              </a:rPr>
              <a:t>Los </a:t>
            </a:r>
            <a:r>
              <a:rPr sz="2400" i="1" spc="-25" dirty="0">
                <a:latin typeface="Arial Nova" panose="020B0504020202020204" pitchFamily="34" charset="0"/>
                <a:cs typeface="Verdana"/>
              </a:rPr>
              <a:t>trabajadores </a:t>
            </a:r>
            <a:r>
              <a:rPr sz="2400" i="1" spc="55" dirty="0">
                <a:latin typeface="Arial Nova" panose="020B0504020202020204" pitchFamily="34" charset="0"/>
                <a:cs typeface="Verdana"/>
              </a:rPr>
              <a:t>que </a:t>
            </a:r>
            <a:r>
              <a:rPr sz="2400" i="1" spc="25" dirty="0">
                <a:latin typeface="Arial Nova" panose="020B0504020202020204" pitchFamily="34" charset="0"/>
                <a:cs typeface="Verdana"/>
              </a:rPr>
              <a:t>efectuaran </a:t>
            </a:r>
            <a:r>
              <a:rPr sz="2400" i="1" spc="-30" dirty="0">
                <a:latin typeface="Arial Nova" panose="020B0504020202020204" pitchFamily="34" charset="0"/>
                <a:cs typeface="Verdana"/>
              </a:rPr>
              <a:t>labores </a:t>
            </a:r>
            <a:r>
              <a:rPr sz="2400" i="1" spc="25" dirty="0">
                <a:latin typeface="Arial Nova" panose="020B0504020202020204" pitchFamily="34" charset="0"/>
                <a:cs typeface="Verdana"/>
              </a:rPr>
              <a:t>en </a:t>
            </a:r>
            <a:r>
              <a:rPr sz="2400" i="1" spc="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45" dirty="0">
                <a:latin typeface="Arial Nova" panose="020B0504020202020204" pitchFamily="34" charset="0"/>
                <a:cs typeface="Verdana"/>
              </a:rPr>
              <a:t>altura </a:t>
            </a:r>
            <a:r>
              <a:rPr sz="2400" i="1" spc="75" dirty="0">
                <a:latin typeface="Arial Nova" panose="020B0504020202020204" pitchFamily="34" charset="0"/>
                <a:cs typeface="Verdana"/>
              </a:rPr>
              <a:t>deben </a:t>
            </a:r>
            <a:r>
              <a:rPr sz="2400" i="1" spc="-110" dirty="0">
                <a:latin typeface="Arial Nova" panose="020B0504020202020204" pitchFamily="34" charset="0"/>
                <a:cs typeface="Verdana"/>
              </a:rPr>
              <a:t>reunir </a:t>
            </a:r>
            <a:r>
              <a:rPr sz="2400" i="1" spc="20" dirty="0">
                <a:latin typeface="Arial Nova" panose="020B0504020202020204" pitchFamily="34" charset="0"/>
                <a:cs typeface="Verdana"/>
              </a:rPr>
              <a:t>condiciones </a:t>
            </a:r>
            <a:r>
              <a:rPr sz="2400" i="1" spc="-75" dirty="0">
                <a:latin typeface="Arial Nova" panose="020B0504020202020204" pitchFamily="34" charset="0"/>
                <a:cs typeface="Verdana"/>
              </a:rPr>
              <a:t>físicas </a:t>
            </a:r>
            <a:r>
              <a:rPr sz="2400" i="1" spc="-110" dirty="0">
                <a:latin typeface="Arial Nova" panose="020B0504020202020204" pitchFamily="34" charset="0"/>
                <a:cs typeface="Verdana"/>
              </a:rPr>
              <a:t>y </a:t>
            </a:r>
            <a:r>
              <a:rPr sz="2400" i="1" spc="110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i="1" spc="11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40" dirty="0">
                <a:latin typeface="Arial Nova" panose="020B0504020202020204" pitchFamily="34" charset="0"/>
                <a:cs typeface="Verdana"/>
              </a:rPr>
              <a:t>salud</a:t>
            </a:r>
            <a:r>
              <a:rPr sz="2400" i="1" spc="-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20" dirty="0">
                <a:latin typeface="Arial Nova" panose="020B0504020202020204" pitchFamily="34" charset="0"/>
                <a:cs typeface="Verdana"/>
              </a:rPr>
              <a:t>necesarias</a:t>
            </a:r>
            <a:r>
              <a:rPr sz="2400" i="1" spc="6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45" dirty="0">
                <a:latin typeface="Arial Nova" panose="020B0504020202020204" pitchFamily="34" charset="0"/>
                <a:cs typeface="Verdana"/>
              </a:rPr>
              <a:t>para </a:t>
            </a:r>
            <a:r>
              <a:rPr sz="2400" i="1" spc="5" dirty="0">
                <a:latin typeface="Arial Nova" panose="020B0504020202020204" pitchFamily="34" charset="0"/>
                <a:cs typeface="Verdana"/>
              </a:rPr>
              <a:t>desempeñar  </a:t>
            </a:r>
            <a:r>
              <a:rPr sz="2400" i="1" spc="-170" dirty="0">
                <a:latin typeface="Arial Nova" panose="020B0504020202020204" pitchFamily="34" charset="0"/>
                <a:cs typeface="Verdana"/>
              </a:rPr>
              <a:t>su </a:t>
            </a:r>
            <a:r>
              <a:rPr sz="2400" i="1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30" dirty="0">
                <a:latin typeface="Arial Nova" panose="020B0504020202020204" pitchFamily="34" charset="0"/>
                <a:cs typeface="Verdana"/>
              </a:rPr>
              <a:t>cargo.</a:t>
            </a:r>
            <a:r>
              <a:rPr sz="2400" i="1" spc="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15" dirty="0">
                <a:latin typeface="Arial Nova" panose="020B0504020202020204" pitchFamily="34" charset="0"/>
                <a:cs typeface="Verdana"/>
              </a:rPr>
              <a:t>Dichas</a:t>
            </a:r>
            <a:r>
              <a:rPr sz="2400" i="1" spc="67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25" dirty="0">
                <a:latin typeface="Arial Nova" panose="020B0504020202020204" pitchFamily="34" charset="0"/>
                <a:cs typeface="Verdana"/>
              </a:rPr>
              <a:t>condiciones</a:t>
            </a:r>
            <a:r>
              <a:rPr sz="2400" i="1" spc="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25" dirty="0">
                <a:latin typeface="Arial Nova" panose="020B0504020202020204" pitchFamily="34" charset="0"/>
                <a:cs typeface="Verdana"/>
              </a:rPr>
              <a:t>tienen</a:t>
            </a:r>
            <a:r>
              <a:rPr sz="2400" i="1" spc="-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50" dirty="0">
                <a:latin typeface="Arial Nova" panose="020B0504020202020204" pitchFamily="34" charset="0"/>
                <a:cs typeface="Verdana"/>
              </a:rPr>
              <a:t>que </a:t>
            </a:r>
            <a:r>
              <a:rPr sz="2400" i="1" spc="5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15" dirty="0">
                <a:latin typeface="Arial Nova" panose="020B0504020202020204" pitchFamily="34" charset="0"/>
                <a:cs typeface="Verdana"/>
              </a:rPr>
              <a:t>acreditarse </a:t>
            </a:r>
            <a:r>
              <a:rPr sz="2400" i="1" spc="15" dirty="0">
                <a:latin typeface="Arial Nova" panose="020B0504020202020204" pitchFamily="34" charset="0"/>
                <a:cs typeface="Verdana"/>
              </a:rPr>
              <a:t>mediante </a:t>
            </a:r>
            <a:r>
              <a:rPr sz="2400" i="1" spc="-50" dirty="0">
                <a:latin typeface="Arial Nova" panose="020B0504020202020204" pitchFamily="34" charset="0"/>
                <a:cs typeface="Verdana"/>
              </a:rPr>
              <a:t>un </a:t>
            </a:r>
            <a:r>
              <a:rPr sz="2400" i="1" spc="20" dirty="0">
                <a:latin typeface="Arial Nova" panose="020B0504020202020204" pitchFamily="34" charset="0"/>
                <a:cs typeface="Verdana"/>
              </a:rPr>
              <a:t>certificado </a:t>
            </a:r>
            <a:r>
              <a:rPr sz="2400" i="1" spc="60" dirty="0">
                <a:latin typeface="Arial Nova" panose="020B0504020202020204" pitchFamily="34" charset="0"/>
                <a:cs typeface="Verdana"/>
              </a:rPr>
              <a:t>médico </a:t>
            </a:r>
            <a:r>
              <a:rPr sz="2400" i="1" spc="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114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i="1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i="1" spc="-25" dirty="0" err="1">
                <a:latin typeface="Arial Nova" panose="020B0504020202020204" pitchFamily="34" charset="0"/>
                <a:cs typeface="Verdana"/>
              </a:rPr>
              <a:t>aptitud</a:t>
            </a:r>
            <a:r>
              <a:rPr sz="2400" i="1" spc="-25" dirty="0">
                <a:latin typeface="Arial Nova" panose="020B0504020202020204" pitchFamily="34" charset="0"/>
                <a:cs typeface="Verdana"/>
              </a:rPr>
              <a:t>.</a:t>
            </a:r>
            <a:r>
              <a:rPr lang="es-CL" sz="2400" i="1" spc="-25" dirty="0">
                <a:latin typeface="Arial Nova" panose="020B0504020202020204" pitchFamily="34" charset="0"/>
                <a:cs typeface="Verdana"/>
              </a:rPr>
              <a:t>"</a:t>
            </a: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2210435" algn="just">
              <a:lnSpc>
                <a:spcPct val="100000"/>
              </a:lnSpc>
              <a:spcBef>
                <a:spcPts val="5"/>
              </a:spcBef>
            </a:pPr>
            <a:r>
              <a:rPr sz="2400" spc="-215" dirty="0">
                <a:latin typeface="Arial Nova" panose="020B0504020202020204" pitchFamily="34" charset="0"/>
                <a:cs typeface="Verdana"/>
              </a:rPr>
              <a:t>(</a:t>
            </a:r>
            <a:r>
              <a:rPr sz="2400" spc="105" dirty="0">
                <a:latin typeface="Arial Nova" panose="020B0504020202020204" pitchFamily="34" charset="0"/>
                <a:cs typeface="Verdana"/>
              </a:rPr>
              <a:t>A</a:t>
            </a:r>
            <a:r>
              <a:rPr sz="2400" spc="-190" dirty="0">
                <a:latin typeface="Arial Nova" panose="020B0504020202020204" pitchFamily="34" charset="0"/>
                <a:cs typeface="Verdana"/>
              </a:rPr>
              <a:t>r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t</a:t>
            </a:r>
            <a:r>
              <a:rPr sz="2400" spc="-195" dirty="0">
                <a:latin typeface="Arial Nova" panose="020B0504020202020204" pitchFamily="34" charset="0"/>
                <a:cs typeface="Verdana"/>
              </a:rPr>
              <a:t>.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1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8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6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55" dirty="0">
                <a:latin typeface="Arial Nova" panose="020B0504020202020204" pitchFamily="34" charset="0"/>
                <a:cs typeface="Verdana"/>
              </a:rPr>
              <a:t>Có</a:t>
            </a:r>
            <a:r>
              <a:rPr sz="2400" spc="135" dirty="0">
                <a:latin typeface="Arial Nova" panose="020B0504020202020204" pitchFamily="34" charset="0"/>
                <a:cs typeface="Verdana"/>
              </a:rPr>
              <a:t>d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i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g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l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Trabaj</a:t>
            </a:r>
            <a:r>
              <a:rPr sz="2400" spc="-70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70" dirty="0">
                <a:latin typeface="Arial Nova" panose="020B0504020202020204" pitchFamily="34" charset="0"/>
                <a:cs typeface="Verdana"/>
              </a:rPr>
              <a:t>)</a:t>
            </a:r>
            <a:endParaRPr sz="2400" dirty="0">
              <a:latin typeface="Arial Nova" panose="020B0504020202020204" pitchFamily="34" charset="0"/>
              <a:cs typeface="Verdana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D735A15-946C-6BF4-DC69-E51EE52A6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9082" y="2720200"/>
            <a:ext cx="3279466" cy="3245657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17050B4-4E12-DEDF-0F04-5D3CA773FD3B}"/>
              </a:ext>
            </a:extLst>
          </p:cNvPr>
          <p:cNvSpPr/>
          <p:nvPr/>
        </p:nvSpPr>
        <p:spPr>
          <a:xfrm>
            <a:off x="-242596" y="1953593"/>
            <a:ext cx="907868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SALUD COMPATIBLE PARA TRABAJO EN ALTURA FISICA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62;p23">
            <a:extLst>
              <a:ext uri="{FF2B5EF4-FFF2-40B4-BE49-F238E27FC236}">
                <a16:creationId xmlns:a16="http://schemas.microsoft.com/office/drawing/2014/main" id="{F75088EC-D3A7-2B68-BDFD-CCE29207D405}"/>
              </a:ext>
            </a:extLst>
          </p:cNvPr>
          <p:cNvSpPr txBox="1"/>
          <p:nvPr/>
        </p:nvSpPr>
        <p:spPr>
          <a:xfrm>
            <a:off x="2726111" y="1788256"/>
            <a:ext cx="8638339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6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Consulta médica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orientada a pesquisar alteraciones del equilibrio, visuales, neurológicas, musculo esqueléticas y patologías con mayor riesgo cardiovascular.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400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3;p23">
            <a:extLst>
              <a:ext uri="{FF2B5EF4-FFF2-40B4-BE49-F238E27FC236}">
                <a16:creationId xmlns:a16="http://schemas.microsoft.com/office/drawing/2014/main" id="{91B90830-39E8-94B3-01A6-705E60D55E1B}"/>
              </a:ext>
            </a:extLst>
          </p:cNvPr>
          <p:cNvSpPr txBox="1"/>
          <p:nvPr/>
        </p:nvSpPr>
        <p:spPr>
          <a:xfrm>
            <a:off x="2726110" y="5466271"/>
            <a:ext cx="84352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6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Exámenes de laboratorio y funcionales</a:t>
            </a: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, tales como electrocardiograma en reposo.</a:t>
            </a:r>
            <a:endParaRPr sz="2400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sp>
        <p:nvSpPr>
          <p:cNvPr id="7" name="Google Shape;264;p23">
            <a:extLst>
              <a:ext uri="{FF2B5EF4-FFF2-40B4-BE49-F238E27FC236}">
                <a16:creationId xmlns:a16="http://schemas.microsoft.com/office/drawing/2014/main" id="{68BBDE58-4A9C-7655-A16E-1F9662E5C2D2}"/>
              </a:ext>
            </a:extLst>
          </p:cNvPr>
          <p:cNvSpPr txBox="1"/>
          <p:nvPr/>
        </p:nvSpPr>
        <p:spPr>
          <a:xfrm>
            <a:off x="2726109" y="3961074"/>
            <a:ext cx="8435223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600"/>
              <a:buFont typeface="Arial"/>
              <a:buNone/>
            </a:pPr>
            <a:r>
              <a:rPr lang="es-CL" sz="2400" b="1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Evaluación visual</a:t>
            </a:r>
            <a:r>
              <a:rPr lang="es-CL" sz="2400" dirty="0">
                <a:latin typeface="Arial Nova" panose="020B0504020202020204" pitchFamily="34" charset="0"/>
                <a:ea typeface="Montserrat Medium"/>
                <a:cs typeface="Montserrat Medium"/>
                <a:sym typeface="Montserrat Medium"/>
              </a:rPr>
              <a:t>, que mide agudeza lejana, profundidad y discriminación de colores. </a:t>
            </a:r>
            <a:endParaRPr sz="2400" dirty="0">
              <a:latin typeface="Arial Nova" panose="020B0504020202020204" pitchFamily="34" charset="0"/>
              <a:ea typeface="Arial"/>
              <a:cs typeface="Arial"/>
              <a:sym typeface="Arial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EF3D1E23-51BE-F82E-D675-4D1BCB58B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828" y="1908552"/>
            <a:ext cx="1508024" cy="14273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8B6BAF6-F2E9-FDAF-02D3-1CE5CA8EF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20" y="3429000"/>
            <a:ext cx="2139291" cy="151974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225BBFF-F67D-E3B6-8A18-7C865C04F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403" y="5041844"/>
            <a:ext cx="1714124" cy="154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6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7127" y="2534450"/>
            <a:ext cx="10758841" cy="460959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400" b="1" spc="-60" dirty="0">
                <a:latin typeface="Arial Nova" panose="020B0504020202020204" pitchFamily="34" charset="0"/>
                <a:cs typeface="Tahoma"/>
              </a:rPr>
              <a:t>Persona</a:t>
            </a:r>
            <a:r>
              <a:rPr sz="2400" b="1" spc="-4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dirty="0">
                <a:latin typeface="Arial Nova" panose="020B0504020202020204" pitchFamily="34" charset="0"/>
                <a:cs typeface="Tahoma"/>
              </a:rPr>
              <a:t>Competente</a:t>
            </a:r>
            <a:r>
              <a:rPr sz="2400" b="1" spc="-7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150" dirty="0">
                <a:latin typeface="Arial Nova" panose="020B0504020202020204" pitchFamily="34" charset="0"/>
                <a:cs typeface="Tahoma"/>
              </a:rPr>
              <a:t>(ANSI</a:t>
            </a:r>
            <a:r>
              <a:rPr sz="2400" b="1" spc="-3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110" dirty="0">
                <a:latin typeface="Arial Nova" panose="020B0504020202020204" pitchFamily="34" charset="0"/>
                <a:cs typeface="Tahoma"/>
              </a:rPr>
              <a:t>A10.14-1991)</a:t>
            </a:r>
            <a:r>
              <a:rPr lang="es-CL" sz="2400" b="1" spc="-110" dirty="0">
                <a:latin typeface="Arial Nova" panose="020B0504020202020204" pitchFamily="34" charset="0"/>
                <a:cs typeface="Tahoma"/>
              </a:rPr>
              <a:t>: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12700" marR="6350" algn="just">
              <a:lnSpc>
                <a:spcPct val="100000"/>
              </a:lnSpc>
              <a:spcBef>
                <a:spcPts val="430"/>
              </a:spcBef>
            </a:pPr>
            <a:r>
              <a:rPr sz="2400" spc="-20" dirty="0">
                <a:latin typeface="Arial Nova" panose="020B0504020202020204" pitchFamily="34" charset="0"/>
                <a:cs typeface="Verdana"/>
              </a:rPr>
              <a:t>Una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persona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competente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75" dirty="0">
                <a:latin typeface="Arial Nova" panose="020B0504020202020204" pitchFamily="34" charset="0"/>
                <a:cs typeface="Verdana"/>
              </a:rPr>
              <a:t>se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define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75" dirty="0">
                <a:latin typeface="Arial Nova" panose="020B0504020202020204" pitchFamily="34" charset="0"/>
                <a:cs typeface="Verdana"/>
              </a:rPr>
              <a:t>como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aquel</a:t>
            </a:r>
            <a:r>
              <a:rPr sz="2400" spc="-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qué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es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80" dirty="0">
                <a:latin typeface="Arial Nova" panose="020B0504020202020204" pitchFamily="34" charset="0"/>
                <a:cs typeface="Verdana"/>
              </a:rPr>
              <a:t>capaz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identificar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las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condiciones </a:t>
            </a:r>
            <a:r>
              <a:rPr sz="2400" spc="-6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peligro</a:t>
            </a:r>
            <a:r>
              <a:rPr sz="2400" spc="-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-95" dirty="0">
                <a:latin typeface="Arial Nova" panose="020B0504020202020204" pitchFamily="34" charset="0"/>
                <a:cs typeface="Verdana"/>
              </a:rPr>
              <a:t>los</a:t>
            </a:r>
            <a:r>
              <a:rPr sz="2400" spc="-9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sistemas</a:t>
            </a:r>
            <a:r>
              <a:rPr sz="2400" spc="-9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0" dirty="0">
                <a:latin typeface="Arial Nova" panose="020B0504020202020204" pitchFamily="34" charset="0"/>
                <a:cs typeface="Verdana"/>
              </a:rPr>
              <a:t>personales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35" dirty="0">
                <a:latin typeface="Arial Nova" panose="020B0504020202020204" pitchFamily="34" charset="0"/>
                <a:cs typeface="Verdana"/>
              </a:rPr>
              <a:t>detención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35" dirty="0">
                <a:latin typeface="Arial Nova" panose="020B0504020202020204" pitchFamily="34" charset="0"/>
                <a:cs typeface="Verdana"/>
              </a:rPr>
              <a:t>caídas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90" dirty="0">
                <a:latin typeface="Arial Nova" panose="020B0504020202020204" pitchFamily="34" charset="0"/>
                <a:cs typeface="Verdana"/>
              </a:rPr>
              <a:t>(SPDC)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cualquier </a:t>
            </a:r>
            <a:r>
              <a:rPr sz="24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componente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85" dirty="0">
                <a:latin typeface="Arial Nova" panose="020B0504020202020204" pitchFamily="34" charset="0"/>
                <a:cs typeface="Verdana"/>
              </a:rPr>
              <a:t>estos</a:t>
            </a:r>
            <a:r>
              <a:rPr sz="2400" spc="-11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95" dirty="0">
                <a:latin typeface="Arial Nova" panose="020B0504020202020204" pitchFamily="34" charset="0"/>
                <a:cs typeface="Verdana"/>
              </a:rPr>
              <a:t>e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identificación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Verdana"/>
              </a:rPr>
              <a:t>los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45" dirty="0">
                <a:latin typeface="Arial Nova" panose="020B0504020202020204" pitchFamily="34" charset="0"/>
                <a:cs typeface="Verdana"/>
              </a:rPr>
              <a:t>peligros</a:t>
            </a:r>
            <a:r>
              <a:rPr sz="2400" spc="-1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20" dirty="0">
                <a:latin typeface="Arial Nova" panose="020B0504020202020204" pitchFamily="34" charset="0"/>
                <a:cs typeface="Verdana"/>
              </a:rPr>
              <a:t>en</a:t>
            </a:r>
            <a:r>
              <a:rPr sz="2400" spc="-114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" dirty="0">
                <a:latin typeface="Arial Nova" panose="020B0504020202020204" pitchFamily="34" charset="0"/>
                <a:cs typeface="Verdana"/>
              </a:rPr>
              <a:t>la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aplicación</a:t>
            </a:r>
            <a:r>
              <a:rPr sz="2400" spc="-16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95" dirty="0">
                <a:latin typeface="Arial Nova" panose="020B0504020202020204" pitchFamily="34" charset="0"/>
                <a:cs typeface="Verdana"/>
              </a:rPr>
              <a:t>los</a:t>
            </a:r>
            <a:r>
              <a:rPr sz="2400" spc="-14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75" dirty="0">
                <a:latin typeface="Arial Nova" panose="020B0504020202020204" pitchFamily="34" charset="0"/>
                <a:cs typeface="Verdana"/>
              </a:rPr>
              <a:t>SPDC.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Arial Nova" panose="020B0504020202020204" pitchFamily="34" charset="0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b="1" spc="-55" dirty="0">
                <a:latin typeface="Arial Nova" panose="020B0504020202020204" pitchFamily="34" charset="0"/>
                <a:cs typeface="Tahoma"/>
              </a:rPr>
              <a:t>Persona</a:t>
            </a:r>
            <a:r>
              <a:rPr sz="2400" b="1" spc="-3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40" dirty="0">
                <a:latin typeface="Arial Nova" panose="020B0504020202020204" pitchFamily="34" charset="0"/>
                <a:cs typeface="Tahoma"/>
              </a:rPr>
              <a:t>Calif</a:t>
            </a:r>
            <a:r>
              <a:rPr sz="2400" b="1" spc="-30" dirty="0">
                <a:latin typeface="Arial Nova" panose="020B0504020202020204" pitchFamily="34" charset="0"/>
                <a:cs typeface="Tahoma"/>
              </a:rPr>
              <a:t>i</a:t>
            </a:r>
            <a:r>
              <a:rPr sz="2400" b="1" spc="114" dirty="0">
                <a:latin typeface="Arial Nova" panose="020B0504020202020204" pitchFamily="34" charset="0"/>
                <a:cs typeface="Tahoma"/>
              </a:rPr>
              <a:t>cad</a:t>
            </a:r>
            <a:r>
              <a:rPr sz="2400" b="1" spc="120" dirty="0">
                <a:latin typeface="Arial Nova" panose="020B0504020202020204" pitchFamily="34" charset="0"/>
                <a:cs typeface="Tahoma"/>
              </a:rPr>
              <a:t>a</a:t>
            </a:r>
            <a:r>
              <a:rPr sz="2400" b="1" spc="-3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40" dirty="0">
                <a:latin typeface="Arial Nova" panose="020B0504020202020204" pitchFamily="34" charset="0"/>
                <a:cs typeface="Tahoma"/>
              </a:rPr>
              <a:t>OSH</a:t>
            </a:r>
            <a:r>
              <a:rPr sz="2400" b="1" spc="-30" dirty="0">
                <a:latin typeface="Arial Nova" panose="020B0504020202020204" pitchFamily="34" charset="0"/>
                <a:cs typeface="Tahoma"/>
              </a:rPr>
              <a:t>A</a:t>
            </a:r>
            <a:r>
              <a:rPr sz="2400" b="1" spc="-2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140" dirty="0">
                <a:latin typeface="Arial Nova" panose="020B0504020202020204" pitchFamily="34" charset="0"/>
                <a:cs typeface="Tahoma"/>
              </a:rPr>
              <a:t>29</a:t>
            </a:r>
            <a:r>
              <a:rPr sz="2400" b="1" spc="-1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85" dirty="0">
                <a:latin typeface="Arial Nova" panose="020B0504020202020204" pitchFamily="34" charset="0"/>
                <a:cs typeface="Tahoma"/>
              </a:rPr>
              <a:t>CF</a:t>
            </a:r>
            <a:r>
              <a:rPr sz="2400" b="1" spc="-90" dirty="0">
                <a:latin typeface="Arial Nova" panose="020B0504020202020204" pitchFamily="34" charset="0"/>
                <a:cs typeface="Tahoma"/>
              </a:rPr>
              <a:t>R</a:t>
            </a:r>
            <a:r>
              <a:rPr sz="2400" b="1" spc="-40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145" dirty="0">
                <a:latin typeface="Arial Nova" panose="020B0504020202020204" pitchFamily="34" charset="0"/>
                <a:cs typeface="Tahoma"/>
              </a:rPr>
              <a:t>1926</a:t>
            </a:r>
            <a:r>
              <a:rPr sz="2400" b="1" spc="-65" dirty="0">
                <a:latin typeface="Arial Nova" panose="020B0504020202020204" pitchFamily="34" charset="0"/>
                <a:cs typeface="Tahoma"/>
              </a:rPr>
              <a:t>.</a:t>
            </a:r>
            <a:r>
              <a:rPr sz="2400" b="1" spc="-145" dirty="0">
                <a:latin typeface="Arial Nova" panose="020B0504020202020204" pitchFamily="34" charset="0"/>
                <a:cs typeface="Tahoma"/>
              </a:rPr>
              <a:t>3</a:t>
            </a:r>
            <a:r>
              <a:rPr sz="2400" b="1" spc="-140" dirty="0">
                <a:latin typeface="Arial Nova" panose="020B0504020202020204" pitchFamily="34" charset="0"/>
                <a:cs typeface="Tahoma"/>
              </a:rPr>
              <a:t>2</a:t>
            </a:r>
            <a:r>
              <a:rPr sz="2400" b="1" spc="-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155" dirty="0">
                <a:latin typeface="Arial Nova" panose="020B0504020202020204" pitchFamily="34" charset="0"/>
                <a:cs typeface="Tahoma"/>
              </a:rPr>
              <a:t>(f</a:t>
            </a:r>
            <a:r>
              <a:rPr sz="2400" b="1" spc="-160" dirty="0">
                <a:latin typeface="Arial Nova" panose="020B0504020202020204" pitchFamily="34" charset="0"/>
                <a:cs typeface="Tahoma"/>
              </a:rPr>
              <a:t>)</a:t>
            </a:r>
            <a:r>
              <a:rPr sz="2400" b="1" spc="-2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5" dirty="0">
                <a:latin typeface="Arial Nova" panose="020B0504020202020204" pitchFamily="34" charset="0"/>
                <a:cs typeface="Tahoma"/>
              </a:rPr>
              <a:t>y</a:t>
            </a:r>
            <a:r>
              <a:rPr sz="2400" b="1" spc="-25" dirty="0">
                <a:latin typeface="Arial Nova" panose="020B0504020202020204" pitchFamily="34" charset="0"/>
                <a:cs typeface="Tahoma"/>
              </a:rPr>
              <a:t> </a:t>
            </a:r>
            <a:r>
              <a:rPr sz="2400" b="1" spc="-110" dirty="0">
                <a:latin typeface="Arial Nova" panose="020B0504020202020204" pitchFamily="34" charset="0"/>
                <a:cs typeface="Tahoma"/>
              </a:rPr>
              <a:t>(m</a:t>
            </a:r>
            <a:r>
              <a:rPr sz="2400" b="1" spc="-80" dirty="0">
                <a:latin typeface="Arial Nova" panose="020B0504020202020204" pitchFamily="34" charset="0"/>
                <a:cs typeface="Tahoma"/>
              </a:rPr>
              <a:t>)</a:t>
            </a:r>
            <a:r>
              <a:rPr lang="es-CL" sz="2400" b="1" spc="-60" dirty="0">
                <a:latin typeface="Arial Nova" panose="020B0504020202020204" pitchFamily="34" charset="0"/>
                <a:cs typeface="Tahoma"/>
              </a:rPr>
              <a:t>:</a:t>
            </a:r>
            <a:endParaRPr sz="2400" dirty="0">
              <a:latin typeface="Arial Nova" panose="020B0504020202020204" pitchFamily="34" charset="0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434"/>
              </a:spcBef>
            </a:pPr>
            <a:r>
              <a:rPr sz="2400" spc="-210" dirty="0">
                <a:latin typeface="Arial Nova" panose="020B0504020202020204" pitchFamily="34" charset="0"/>
                <a:cs typeface="Verdana"/>
              </a:rPr>
              <a:t>Es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aquella </a:t>
            </a:r>
            <a:r>
              <a:rPr sz="2400" spc="50" dirty="0">
                <a:latin typeface="Arial Nova" panose="020B0504020202020204" pitchFamily="34" charset="0"/>
                <a:cs typeface="Verdana"/>
              </a:rPr>
              <a:t>que </a:t>
            </a:r>
            <a:r>
              <a:rPr sz="2400" spc="25" dirty="0">
                <a:latin typeface="Arial Nova" panose="020B0504020202020204" pitchFamily="34" charset="0"/>
                <a:cs typeface="Verdana"/>
              </a:rPr>
              <a:t>posee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un </a:t>
            </a:r>
            <a:r>
              <a:rPr sz="2400" spc="40" dirty="0">
                <a:latin typeface="Arial Nova" panose="020B0504020202020204" pitchFamily="34" charset="0"/>
                <a:cs typeface="Verdana"/>
              </a:rPr>
              <a:t>grado </a:t>
            </a:r>
            <a:r>
              <a:rPr sz="2400" spc="30" dirty="0">
                <a:latin typeface="Arial Nova" panose="020B0504020202020204" pitchFamily="34" charset="0"/>
                <a:cs typeface="Verdana"/>
              </a:rPr>
              <a:t>reconocido, 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certificado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 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un </a:t>
            </a:r>
            <a:r>
              <a:rPr sz="2400" spc="-60" dirty="0">
                <a:latin typeface="Arial Nova" panose="020B0504020202020204" pitchFamily="34" charset="0"/>
                <a:cs typeface="Verdana"/>
              </a:rPr>
              <a:t>nivel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profesional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quien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por 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5" dirty="0">
                <a:latin typeface="Arial Nova" panose="020B0504020202020204" pitchFamily="34" charset="0"/>
                <a:cs typeface="Verdana"/>
              </a:rPr>
              <a:t>extensivo</a:t>
            </a:r>
            <a:r>
              <a:rPr sz="2400" spc="-5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conocimiento,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entrenamiento</a:t>
            </a:r>
            <a:r>
              <a:rPr sz="2400" spc="-1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05" dirty="0">
                <a:latin typeface="Arial Nova" panose="020B0504020202020204" pitchFamily="34" charset="0"/>
                <a:cs typeface="Verdana"/>
              </a:rPr>
              <a:t>y</a:t>
            </a:r>
            <a:r>
              <a:rPr sz="2400" spc="-10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dirty="0">
                <a:latin typeface="Arial Nova" panose="020B0504020202020204" pitchFamily="34" charset="0"/>
                <a:cs typeface="Verdana"/>
              </a:rPr>
              <a:t>experiencia </a:t>
            </a:r>
            <a:r>
              <a:rPr sz="2400" spc="45" dirty="0">
                <a:latin typeface="Arial Nova" panose="020B0504020202020204" pitchFamily="34" charset="0"/>
                <a:cs typeface="Verdana"/>
              </a:rPr>
              <a:t>ha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demostrado </a:t>
            </a:r>
            <a:r>
              <a:rPr sz="2400" spc="-35" dirty="0">
                <a:latin typeface="Arial Nova" panose="020B0504020202020204" pitchFamily="34" charset="0"/>
                <a:cs typeface="Verdana"/>
              </a:rPr>
              <a:t>exitosamente</a:t>
            </a:r>
            <a:r>
              <a:rPr sz="2400" spc="-3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su 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habilidad </a:t>
            </a:r>
            <a:r>
              <a:rPr sz="2400" spc="100" dirty="0">
                <a:latin typeface="Arial Nova" panose="020B0504020202020204" pitchFamily="34" charset="0"/>
                <a:cs typeface="Verdana"/>
              </a:rPr>
              <a:t>de </a:t>
            </a:r>
            <a:r>
              <a:rPr sz="2400" spc="-30" dirty="0">
                <a:latin typeface="Arial Nova" panose="020B0504020202020204" pitchFamily="34" charset="0"/>
                <a:cs typeface="Verdana"/>
              </a:rPr>
              <a:t>solucionar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 </a:t>
            </a:r>
            <a:r>
              <a:rPr sz="2400" spc="-80" dirty="0">
                <a:latin typeface="Arial Nova" panose="020B0504020202020204" pitchFamily="34" charset="0"/>
                <a:cs typeface="Verdana"/>
              </a:rPr>
              <a:t>resolver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problemas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concernientes </a:t>
            </a:r>
            <a:r>
              <a:rPr sz="2400" spc="145" dirty="0">
                <a:latin typeface="Arial Nova" panose="020B0504020202020204" pitchFamily="34" charset="0"/>
                <a:cs typeface="Verdana"/>
              </a:rPr>
              <a:t>a </a:t>
            </a:r>
            <a:r>
              <a:rPr sz="2400" spc="-95" dirty="0">
                <a:latin typeface="Arial Nova" panose="020B0504020202020204" pitchFamily="34" charset="0"/>
                <a:cs typeface="Verdana"/>
              </a:rPr>
              <a:t>los </a:t>
            </a:r>
            <a:r>
              <a:rPr sz="2400" spc="-65" dirty="0">
                <a:latin typeface="Arial Nova" panose="020B0504020202020204" pitchFamily="34" charset="0"/>
                <a:cs typeface="Verdana"/>
              </a:rPr>
              <a:t>asuntos </a:t>
            </a:r>
            <a:r>
              <a:rPr sz="2400" spc="5" dirty="0">
                <a:latin typeface="Arial Nova" panose="020B0504020202020204" pitchFamily="34" charset="0"/>
                <a:cs typeface="Verdana"/>
              </a:rPr>
              <a:t>relacionados </a:t>
            </a:r>
            <a:r>
              <a:rPr sz="2400" spc="90" dirty="0">
                <a:latin typeface="Arial Nova" panose="020B0504020202020204" pitchFamily="34" charset="0"/>
                <a:cs typeface="Verdana"/>
              </a:rPr>
              <a:t>con </a:t>
            </a:r>
            <a:r>
              <a:rPr sz="2400" spc="-6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el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15" dirty="0">
                <a:latin typeface="Arial Nova" panose="020B0504020202020204" pitchFamily="34" charset="0"/>
                <a:cs typeface="Verdana"/>
              </a:rPr>
              <a:t>tema</a:t>
            </a:r>
            <a:r>
              <a:rPr sz="2400" spc="-12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160" dirty="0">
                <a:latin typeface="Arial Nova" panose="020B0504020202020204" pitchFamily="34" charset="0"/>
                <a:cs typeface="Verdana"/>
              </a:rPr>
              <a:t>,</a:t>
            </a:r>
            <a:r>
              <a:rPr sz="2400" spc="-14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el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0" dirty="0">
                <a:latin typeface="Arial Nova" panose="020B0504020202020204" pitchFamily="34" charset="0"/>
                <a:cs typeface="Verdana"/>
              </a:rPr>
              <a:t>trabajo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85" dirty="0">
                <a:latin typeface="Arial Nova" panose="020B0504020202020204" pitchFamily="34" charset="0"/>
                <a:cs typeface="Verdana"/>
              </a:rPr>
              <a:t>o</a:t>
            </a:r>
            <a:r>
              <a:rPr sz="2400" spc="-135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25" dirty="0">
                <a:latin typeface="Arial Nova" panose="020B0504020202020204" pitchFamily="34" charset="0"/>
                <a:cs typeface="Verdana"/>
              </a:rPr>
              <a:t>el</a:t>
            </a:r>
            <a:r>
              <a:rPr sz="2400" spc="-120" dirty="0">
                <a:latin typeface="Arial Nova" panose="020B0504020202020204" pitchFamily="34" charset="0"/>
                <a:cs typeface="Verdana"/>
              </a:rPr>
              <a:t> </a:t>
            </a:r>
            <a:r>
              <a:rPr sz="2400" spc="-5" dirty="0">
                <a:latin typeface="Arial Nova" panose="020B0504020202020204" pitchFamily="34" charset="0"/>
                <a:cs typeface="Verdana"/>
              </a:rPr>
              <a:t>proyecto.</a:t>
            </a:r>
            <a:endParaRPr sz="2400" dirty="0">
              <a:latin typeface="Arial Nova" panose="020B0504020202020204" pitchFamily="34" charset="0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cs typeface="Verdana"/>
            </a:endParaRPr>
          </a:p>
        </p:txBody>
      </p:sp>
      <p:pic>
        <p:nvPicPr>
          <p:cNvPr id="7" name="Picture 70978">
            <a:extLst>
              <a:ext uri="{FF2B5EF4-FFF2-40B4-BE49-F238E27FC236}">
                <a16:creationId xmlns:a16="http://schemas.microsoft.com/office/drawing/2014/main" id="{231C0D84-F8D4-2E11-1BB1-0BAC23FF5C54}"/>
              </a:ext>
            </a:extLst>
          </p:cNvPr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4170" y="5895603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69041E2-FA49-CDCF-CC06-C8EFC619CE16}"/>
              </a:ext>
            </a:extLst>
          </p:cNvPr>
          <p:cNvSpPr/>
          <p:nvPr/>
        </p:nvSpPr>
        <p:spPr>
          <a:xfrm>
            <a:off x="-149290" y="1949675"/>
            <a:ext cx="10030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DEFINICIONES TÉCNICAS DE UN PROFESIONAL DE SPDC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452EA15-4D00-F703-5A68-74D89578AF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76" t="25041" r="3506" b="4553"/>
          <a:stretch/>
        </p:blipFill>
        <p:spPr>
          <a:xfrm>
            <a:off x="1398992" y="1908678"/>
            <a:ext cx="9032706" cy="47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75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F0D0BB5-DFED-C4E9-B9FA-8B775F605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1888"/>
            <a:ext cx="5438535" cy="438611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D52C17E8-A7FA-8A14-669B-9B8965F82A54}"/>
              </a:ext>
            </a:extLst>
          </p:cNvPr>
          <p:cNvSpPr/>
          <p:nvPr/>
        </p:nvSpPr>
        <p:spPr>
          <a:xfrm>
            <a:off x="-157409" y="1748910"/>
            <a:ext cx="1003040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IMPLEMENTACION Y CONTROL DEL TRABAJO EN ALTURA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1BE1170-D70B-960C-56C0-5EABFE2C5306}"/>
              </a:ext>
            </a:extLst>
          </p:cNvPr>
          <p:cNvSpPr txBox="1"/>
          <p:nvPr/>
        </p:nvSpPr>
        <p:spPr>
          <a:xfrm>
            <a:off x="5438535" y="2218120"/>
            <a:ext cx="67534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1️⃣ Eliminación (nivel más alto de control)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Eliminar el riesgo es la mejor estrategia de protección. Si el trabajo en altura no es necesario, se evita el peligro por completo.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dirty="0">
                <a:latin typeface="Abadi" panose="020B0604020104020204" pitchFamily="34" charset="0"/>
              </a:rPr>
              <a:t>	</a:t>
            </a: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✅Ejemplo: Instalar una unidad de aire acondicionado en el suelo en lugar de en el techo.</a:t>
            </a:r>
          </a:p>
          <a:p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📌 2️⃣ Sustitución – Buscar una alternativa más segura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Sustituir soluciones temporales como escaleras o andamios por accesos permanentes como escaleras fijas o pasarelas minimiza el riesgo de caídas.</a:t>
            </a:r>
          </a:p>
          <a:p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📌 3️⃣ Aislamiento – Separar a las personas del peligro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El uso de protección pasiva como barandas, plataformas y protecciones para tragaluces evita que los trabajadores accedan a zonas de riesgo.</a:t>
            </a:r>
          </a:p>
          <a:p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📌 4️⃣ Controles de Ingeniería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Implementar barreras físicas, como barandas o portones con cerradura, restringe el acceso a zonas peligrosas y reduce la exposición al riesgo.</a:t>
            </a:r>
          </a:p>
          <a:p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📌 5️⃣ Controles Administrativos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Capacitación, señalización y procedimientos de seguridad ayudan a minimizar la exposición al peligro, pero no eliminan el riesgo.</a:t>
            </a:r>
          </a:p>
          <a:p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📌 6️⃣ Equipos de Protección Personal (EPP) – Último recurso</a:t>
            </a:r>
            <a:br>
              <a:rPr lang="es-MX" sz="1200" dirty="0">
                <a:latin typeface="Abadi" panose="020B0604020104020204" pitchFamily="34" charset="0"/>
              </a:rPr>
            </a:br>
            <a:r>
              <a:rPr lang="es-MX" sz="1200" b="0" i="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El uso de arneses, líneas de vida y sistemas de restricción de caídas debe considerarse solo cuando las demás medidas no sean suficientes. La efectividad del EPP depende del correcto uso y mantenimiento.</a:t>
            </a:r>
            <a:endParaRPr lang="es-CL" sz="1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083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EB4496-3B72-830A-3FDD-720EC3880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42" y="1856792"/>
            <a:ext cx="4760772" cy="50012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C19F623-265D-D6ED-8334-446C2BB8F40D}"/>
              </a:ext>
            </a:extLst>
          </p:cNvPr>
          <p:cNvSpPr txBox="1"/>
          <p:nvPr/>
        </p:nvSpPr>
        <p:spPr>
          <a:xfrm>
            <a:off x="5270918" y="2380485"/>
            <a:ext cx="6793564" cy="4170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Google Sans"/>
              </a:rPr>
              <a:t>Anclaje (</a:t>
            </a:r>
            <a:r>
              <a:rPr lang="es-MX" sz="2000" b="1" i="0" dirty="0">
                <a:solidFill>
                  <a:srgbClr val="FF0000"/>
                </a:solidFill>
                <a:effectLst/>
                <a:latin typeface="Google Sans"/>
              </a:rPr>
              <a:t>A</a:t>
            </a:r>
            <a:r>
              <a:rPr lang="es-MX" sz="2000" b="1" i="0" dirty="0">
                <a:effectLst/>
                <a:latin typeface="Google Sans"/>
              </a:rPr>
              <a:t>):</a:t>
            </a:r>
            <a:endParaRPr lang="es-MX" sz="20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Google Sans"/>
              </a:rPr>
              <a:t>Es un punto seguro de sujeción o estructura a la que se conecta el sistema de protección contra caídas. Debe ser capaz de soportar la carga requerida y asegurar la detención segura de una caída.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Google Sans"/>
              </a:rPr>
              <a:t>Arnés (</a:t>
            </a:r>
            <a:r>
              <a:rPr lang="es-MX" sz="2000" b="1" i="0" dirty="0">
                <a:solidFill>
                  <a:srgbClr val="FF0000"/>
                </a:solidFill>
                <a:effectLst/>
                <a:latin typeface="Google Sans"/>
              </a:rPr>
              <a:t>B</a:t>
            </a:r>
            <a:r>
              <a:rPr lang="es-MX" sz="2000" b="1" i="0" dirty="0">
                <a:effectLst/>
                <a:latin typeface="Google Sans"/>
              </a:rPr>
              <a:t>):</a:t>
            </a:r>
            <a:endParaRPr lang="es-MX" sz="20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Google Sans"/>
              </a:rPr>
              <a:t>Es un dispositivo que se ajusta al cuerpo del trabajador y se conecta al sistema de anclaje. Distribuye la fuerza de la caída de manera segura para minimizar el impacto sobre el cuerpo.</a:t>
            </a: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000" b="1" i="0" dirty="0">
                <a:effectLst/>
                <a:latin typeface="Google Sans"/>
              </a:rPr>
              <a:t>Conexión (</a:t>
            </a:r>
            <a:r>
              <a:rPr lang="es-MX" sz="2000" b="1" i="0" dirty="0">
                <a:solidFill>
                  <a:srgbClr val="FF0000"/>
                </a:solidFill>
                <a:effectLst/>
                <a:latin typeface="Google Sans"/>
              </a:rPr>
              <a:t>C</a:t>
            </a:r>
            <a:r>
              <a:rPr lang="es-MX" sz="2000" b="1" i="0" dirty="0">
                <a:effectLst/>
                <a:latin typeface="Google Sans"/>
              </a:rPr>
              <a:t>):</a:t>
            </a:r>
            <a:endParaRPr lang="es-MX" sz="2000" b="0" i="0" dirty="0">
              <a:effectLst/>
              <a:latin typeface="Google Sans"/>
            </a:endParaRPr>
          </a:p>
          <a:p>
            <a:pPr algn="l">
              <a:lnSpc>
                <a:spcPts val="1650"/>
              </a:lnSpc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s-MX" sz="2000" b="0" i="0" dirty="0">
                <a:effectLst/>
                <a:latin typeface="Google Sans"/>
              </a:rPr>
              <a:t>Incluye dispositivos como eslingas, absorbedores de energía o líneas de vida retráctiles, que conectan el arnés al punto de anclaje. Estos dispositivos están diseñados para detener la caída de manera segura. </a:t>
            </a:r>
          </a:p>
        </p:txBody>
      </p:sp>
    </p:spTree>
    <p:extLst>
      <p:ext uri="{BB962C8B-B14F-4D97-AF65-F5344CB8AC3E}">
        <p14:creationId xmlns:p14="http://schemas.microsoft.com/office/powerpoint/2010/main" val="614987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02;p47">
            <a:extLst>
              <a:ext uri="{FF2B5EF4-FFF2-40B4-BE49-F238E27FC236}">
                <a16:creationId xmlns:a16="http://schemas.microsoft.com/office/drawing/2014/main" id="{FBC6CD79-C801-46D2-D161-C8C3AF8DEE87}"/>
              </a:ext>
            </a:extLst>
          </p:cNvPr>
          <p:cNvSpPr txBox="1"/>
          <p:nvPr/>
        </p:nvSpPr>
        <p:spPr>
          <a:xfrm>
            <a:off x="5182749" y="2086845"/>
            <a:ext cx="667645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La manera más efectiva para reducir los incidentes de caídas es </a:t>
            </a:r>
            <a:r>
              <a:rPr lang="es-CL" sz="2400" b="1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eliminar completamente los riesgos de caída.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A continuación, algunos ejemplos: </a:t>
            </a: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" name="Google Shape;503;p47">
            <a:extLst>
              <a:ext uri="{FF2B5EF4-FFF2-40B4-BE49-F238E27FC236}">
                <a16:creationId xmlns:a16="http://schemas.microsoft.com/office/drawing/2014/main" id="{67D41E9B-44B2-9B66-1CBF-D937CA906FA7}"/>
              </a:ext>
            </a:extLst>
          </p:cNvPr>
          <p:cNvSpPr txBox="1"/>
          <p:nvPr/>
        </p:nvSpPr>
        <p:spPr>
          <a:xfrm>
            <a:off x="5182751" y="4246357"/>
            <a:ext cx="667645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Recursos integrados mediante los cuales el equipo puede bajarse a tierra para su mantención en vez que el trabajador suba al nivel del equipo. </a:t>
            </a:r>
            <a:endParaRPr sz="2400" dirty="0">
              <a:latin typeface="Arial Nova" panose="020B05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28FBCE3-A057-3204-0797-ADC18B2BB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25" y="2758649"/>
            <a:ext cx="1861701" cy="24851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8C7E24D-CC5B-9530-7F33-C260B111A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357" y="2758649"/>
            <a:ext cx="2388296" cy="23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23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12;p48">
            <a:extLst>
              <a:ext uri="{FF2B5EF4-FFF2-40B4-BE49-F238E27FC236}">
                <a16:creationId xmlns:a16="http://schemas.microsoft.com/office/drawing/2014/main" id="{82AA7E18-EEAB-BA6A-77BC-51E7B6C95B8D}"/>
              </a:ext>
            </a:extLst>
          </p:cNvPr>
          <p:cNvSpPr txBox="1"/>
          <p:nvPr/>
        </p:nvSpPr>
        <p:spPr>
          <a:xfrm>
            <a:off x="149737" y="1990887"/>
            <a:ext cx="10919412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Un riesgo existente de caída puede </a:t>
            </a:r>
            <a:r>
              <a:rPr lang="es-CL" sz="2400" b="1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Separarse</a:t>
            </a: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 instalando un sistema colectivo. Los sistemas colectivos no requieren que el trabajador se ponga o haga nada extra. Una vez instalados funcionan todo el tiempo y en todas condiciones. </a:t>
            </a:r>
            <a:r>
              <a:rPr lang="es-CL" sz="2400" b="1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Ejemplo: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800"/>
              <a:buFont typeface="Arial"/>
              <a:buNone/>
            </a:pPr>
            <a:r>
              <a:rPr lang="es-CL" sz="2400" b="1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BARANDAS: </a:t>
            </a:r>
            <a:endParaRPr lang="es-CL"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Protegen al trabajador en superficies elevadas.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s-CL" sz="2400" b="0" i="0" u="none" strike="noStrike" cap="none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85CC7"/>
              </a:buClr>
              <a:buSzPts val="1800"/>
              <a:buFont typeface="Montserrat"/>
              <a:buNone/>
            </a:pPr>
            <a:r>
              <a:rPr lang="es-CL" sz="2400" b="1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PLATAFORMAS: </a:t>
            </a:r>
            <a:endParaRPr lang="es-CL"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Montserrat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Una plataforma es una superficie elevada segura que generalmente incorpora barandas para eliminar riesgos de caída.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CL" sz="2400" b="0" i="0" u="none" strike="noStrike" cap="none" dirty="0">
                <a:latin typeface="Arial Nova" panose="020B0504020202020204" pitchFamily="34" charset="0"/>
                <a:ea typeface="Montserrat"/>
                <a:cs typeface="Montserrat"/>
                <a:sym typeface="Montserrat"/>
              </a:rPr>
              <a:t> </a:t>
            </a:r>
            <a:endParaRPr lang="es-CL" sz="2400" dirty="0">
              <a:latin typeface="Arial Nova" panose="020B0504020202020204" pitchFamily="34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0" i="0" u="none" strike="noStrike" cap="none" dirty="0"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400" b="0" i="0" u="none" strike="noStrike" cap="none" dirty="0">
              <a:solidFill>
                <a:schemeClr val="accent5">
                  <a:lumMod val="20000"/>
                  <a:lumOff val="80000"/>
                </a:schemeClr>
              </a:solidFill>
              <a:latin typeface="Arial Nova" panose="020B0504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8" name="Imagen 7" descr="Un edificio de fondo&#10;&#10;Descripción generada automáticamente con confianza media">
            <a:extLst>
              <a:ext uri="{FF2B5EF4-FFF2-40B4-BE49-F238E27FC236}">
                <a16:creationId xmlns:a16="http://schemas.microsoft.com/office/drawing/2014/main" id="{62A4DEC0-B62C-28F2-7DAC-2E913F4CC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87081" y="3209173"/>
            <a:ext cx="2643606" cy="1164719"/>
          </a:xfrm>
          <a:prstGeom prst="rect">
            <a:avLst/>
          </a:prstGeom>
        </p:spPr>
      </p:pic>
      <p:pic>
        <p:nvPicPr>
          <p:cNvPr id="9" name="Google Shape;523;p49">
            <a:extLst>
              <a:ext uri="{FF2B5EF4-FFF2-40B4-BE49-F238E27FC236}">
                <a16:creationId xmlns:a16="http://schemas.microsoft.com/office/drawing/2014/main" id="{A5611CAB-8067-0F83-429B-90EFFB5240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31384" y="3713583"/>
            <a:ext cx="1294159" cy="1060029"/>
          </a:xfrm>
          <a:prstGeom prst="rect">
            <a:avLst/>
          </a:prstGeom>
          <a:solidFill>
            <a:srgbClr val="ECECEC"/>
          </a:solidFill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5000" dist="50800" dir="12900000" kx="195000" ky="145000" algn="tl" rotWithShape="0">
              <a:srgbClr val="000000">
                <a:alpha val="29803"/>
              </a:srgbClr>
            </a:outerShdw>
          </a:effectLst>
        </p:spPr>
      </p:pic>
      <p:pic>
        <p:nvPicPr>
          <p:cNvPr id="2" name="Picture 70978">
            <a:extLst>
              <a:ext uri="{FF2B5EF4-FFF2-40B4-BE49-F238E27FC236}">
                <a16:creationId xmlns:a16="http://schemas.microsoft.com/office/drawing/2014/main" id="{EEB07566-0A0F-1969-D9E3-ADA76718B219}"/>
              </a:ext>
            </a:extLst>
          </p:cNvPr>
          <p:cNvPicPr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04315" y="5875506"/>
            <a:ext cx="1426372" cy="5597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690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8591D5-0462-24DF-8828-5A9EA9683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004656"/>
            <a:ext cx="988267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Para definir el programa de verificaciones del mes se deben considerar los siguientes criterios: </a:t>
            </a:r>
          </a:p>
          <a:p>
            <a:pPr marL="0" indent="0" algn="just">
              <a:buNone/>
            </a:pPr>
            <a:endParaRPr lang="es-CL" sz="2400" dirty="0">
              <a:solidFill>
                <a:schemeClr val="tx1"/>
              </a:solidFill>
              <a:latin typeface="Arial Nova" panose="020B05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Número de incidentes significativos cuyas causas estén relacionadas con riesgos materiales.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Desviaciones detectadas en el proceso de verificación anterior.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Localización (geográfica) de las actividades que ejecutará el área.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Mantenciones mayores, intervenciones, u otra actividad que involucre interacción con otra área o múltiples riesgos materiales.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400" dirty="0">
                <a:solidFill>
                  <a:schemeClr val="tx1"/>
                </a:solidFill>
                <a:latin typeface="Arial Nova" panose="020B0504020202020204" pitchFamily="34" charset="0"/>
              </a:rPr>
              <a:t>Incorporación de nuevas empresas contratistas al área.</a:t>
            </a:r>
          </a:p>
        </p:txBody>
      </p:sp>
    </p:spTree>
    <p:extLst>
      <p:ext uri="{BB962C8B-B14F-4D97-AF65-F5344CB8AC3E}">
        <p14:creationId xmlns:p14="http://schemas.microsoft.com/office/powerpoint/2010/main" val="4031139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441F0F3-47BA-737E-9679-CCE5B4E5178F}"/>
              </a:ext>
            </a:extLst>
          </p:cNvPr>
          <p:cNvSpPr txBox="1"/>
          <p:nvPr/>
        </p:nvSpPr>
        <p:spPr>
          <a:xfrm>
            <a:off x="120860" y="2613392"/>
            <a:ext cx="1074803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/>
              <a:t>8.- Que situaciones problemáticas tanto en lo académico como en lo disciplinario y social sean tratados mediante un procedimiento que reconozca la importancia del diálogo democrático.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9.- Que se le respeten sus bienes y pertenencias.</a:t>
            </a:r>
          </a:p>
          <a:p>
            <a:pPr algn="just"/>
            <a:r>
              <a:rPr lang="es-MX" sz="2000" dirty="0"/>
              <a:t>Que la información personal que sobre él tenga la institución, se maneje con privacidad profesional.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239B1B0-87D1-27A1-FF10-BA1F226AD9E7}"/>
              </a:ext>
            </a:extLst>
          </p:cNvPr>
          <p:cNvSpPr/>
          <p:nvPr/>
        </p:nvSpPr>
        <p:spPr>
          <a:xfrm>
            <a:off x="-162043" y="2151727"/>
            <a:ext cx="26018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DERECHOS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7DE8DDE-EB55-50EF-BA6A-D40F1299A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24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B597EF3-1642-BAC9-3369-E7D1AEB28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147" y="5484917"/>
            <a:ext cx="1350817" cy="13230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AF22E0B-80CE-F62F-E96B-2014ABF82FFD}"/>
              </a:ext>
            </a:extLst>
          </p:cNvPr>
          <p:cNvSpPr txBox="1"/>
          <p:nvPr/>
        </p:nvSpPr>
        <p:spPr>
          <a:xfrm>
            <a:off x="197426" y="2204023"/>
            <a:ext cx="11523519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i="0" dirty="0">
                <a:solidFill>
                  <a:srgbClr val="212121"/>
                </a:solidFill>
                <a:effectLst/>
                <a:latin typeface="+mj-lt"/>
              </a:rPr>
              <a:t>Respetar los derechos y opiniones de quienes participan en los cursos teniendo una sana convivencia que garantice el ordenamiento administrativo y académico de la institución en el desarrollo de la capacitación.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i="0" dirty="0">
              <a:solidFill>
                <a:srgbClr val="212121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i="0" dirty="0">
                <a:solidFill>
                  <a:srgbClr val="212121"/>
                </a:solidFill>
                <a:effectLst/>
                <a:latin typeface="+mj-lt"/>
              </a:rPr>
              <a:t>Tratar a todos los miembros de la comunidad educativa en forma respetuoso y amable.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i="0" dirty="0">
              <a:solidFill>
                <a:srgbClr val="212121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i="0" dirty="0">
                <a:solidFill>
                  <a:srgbClr val="212121"/>
                </a:solidFill>
                <a:effectLst/>
                <a:latin typeface="+mj-lt"/>
              </a:rPr>
              <a:t>Dar de sí todo lo necesario para obtener la formación integral deseada. Asistir puntualmente a clase y a todas las actividades programadas para su formación.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i="0" dirty="0">
              <a:solidFill>
                <a:srgbClr val="212121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i="0" dirty="0">
                <a:solidFill>
                  <a:srgbClr val="212121"/>
                </a:solidFill>
                <a:effectLst/>
                <a:latin typeface="+mj-lt"/>
              </a:rPr>
              <a:t>Aceptar las sugerencias que en torno a sus solicitudes y reclamos se le hagan.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i="0" dirty="0">
              <a:solidFill>
                <a:srgbClr val="212121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i="0" dirty="0">
                <a:solidFill>
                  <a:srgbClr val="212121"/>
                </a:solidFill>
                <a:effectLst/>
                <a:latin typeface="+mj-lt"/>
              </a:rPr>
              <a:t>Estar en disposición mental y física para solicitar y recibir la capacitación.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MX" sz="2000" i="0" dirty="0">
              <a:solidFill>
                <a:srgbClr val="212121"/>
              </a:solidFill>
              <a:effectLst/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MX" sz="2000" i="0" dirty="0">
                <a:solidFill>
                  <a:srgbClr val="212121"/>
                </a:solidFill>
                <a:effectLst/>
                <a:latin typeface="+mj-lt"/>
              </a:rPr>
              <a:t>Tener disposición a aportar solución a los problemas.</a:t>
            </a:r>
          </a:p>
          <a:p>
            <a:endParaRPr lang="es-MX" b="1" i="0" dirty="0">
              <a:solidFill>
                <a:srgbClr val="212121"/>
              </a:solidFill>
              <a:effectLst/>
              <a:latin typeface="Instrument Sans"/>
            </a:endParaRPr>
          </a:p>
          <a:p>
            <a:pPr algn="ctr"/>
            <a:r>
              <a:rPr lang="es-MX" b="1" i="0" dirty="0">
                <a:solidFill>
                  <a:srgbClr val="212121"/>
                </a:solidFill>
                <a:effectLst/>
                <a:latin typeface="Instrument Sans"/>
              </a:rPr>
              <a:t>Esta declaración tipo, de acuerdo a la </a:t>
            </a:r>
            <a:r>
              <a:rPr lang="es-MX" b="1" i="0" dirty="0">
                <a:solidFill>
                  <a:schemeClr val="accent1"/>
                </a:solidFill>
                <a:effectLst/>
                <a:latin typeface="Instrument Sans"/>
              </a:rPr>
              <a:t>NCh2728-2015</a:t>
            </a:r>
            <a:r>
              <a:rPr lang="es-MX" b="1" i="0" dirty="0">
                <a:solidFill>
                  <a:srgbClr val="212121"/>
                </a:solidFill>
                <a:effectLst/>
                <a:latin typeface="Instrument Sans"/>
              </a:rPr>
              <a:t>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B4221A-54BC-8273-166B-EC54DBC01D16}"/>
              </a:ext>
            </a:extLst>
          </p:cNvPr>
          <p:cNvSpPr/>
          <p:nvPr/>
        </p:nvSpPr>
        <p:spPr>
          <a:xfrm>
            <a:off x="4812332" y="1619248"/>
            <a:ext cx="22937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DEBERES</a:t>
            </a:r>
          </a:p>
        </p:txBody>
      </p:sp>
    </p:spTree>
    <p:extLst>
      <p:ext uri="{BB962C8B-B14F-4D97-AF65-F5344CB8AC3E}">
        <p14:creationId xmlns:p14="http://schemas.microsoft.com/office/powerpoint/2010/main" val="3706540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5790140-4AA9-43CD-A065-8F13CF437F8F}"/>
              </a:ext>
            </a:extLst>
          </p:cNvPr>
          <p:cNvSpPr txBox="1"/>
          <p:nvPr/>
        </p:nvSpPr>
        <p:spPr>
          <a:xfrm>
            <a:off x="171450" y="2600373"/>
            <a:ext cx="1135206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i="0" dirty="0">
                <a:solidFill>
                  <a:srgbClr val="212121"/>
                </a:solidFill>
                <a:effectLst/>
                <a:latin typeface="Instrument Sans"/>
              </a:rPr>
              <a:t>Hacerse responsable, si correspondiera, de daños y pérdidas ocurridas en las instalaciones, dotaciones y servicios que se ponen a disposición.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i="0" dirty="0">
              <a:solidFill>
                <a:srgbClr val="212121"/>
              </a:solidFill>
              <a:effectLst/>
              <a:latin typeface="Instrumen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i="0" dirty="0">
                <a:solidFill>
                  <a:srgbClr val="212121"/>
                </a:solidFill>
                <a:effectLst/>
                <a:latin typeface="Instrument Sans"/>
              </a:rPr>
              <a:t>Mantener, proteger y conservar adecuadamente el medio ambiente dentro y fuera del establecimiento donde se desarrolla la capacitación.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i="0" dirty="0">
              <a:solidFill>
                <a:srgbClr val="212121"/>
              </a:solidFill>
              <a:effectLst/>
              <a:latin typeface="Instrumen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i="0" dirty="0">
                <a:solidFill>
                  <a:srgbClr val="212121"/>
                </a:solidFill>
                <a:effectLst/>
                <a:latin typeface="Instrument Sans"/>
              </a:rPr>
              <a:t>Tienen derecho a asociarse para expresar sus inquietudes, ideas, cuestionamientos y propuestas a nivel institucional.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MX" sz="2400" i="0" dirty="0">
              <a:solidFill>
                <a:srgbClr val="212121"/>
              </a:solidFill>
              <a:effectLst/>
              <a:latin typeface="Instrument San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sz="2400" i="0" dirty="0">
                <a:solidFill>
                  <a:srgbClr val="212121"/>
                </a:solidFill>
                <a:effectLst/>
                <a:latin typeface="Instrument Sans"/>
              </a:rPr>
              <a:t>Cumplir y hacer cumplir estos deberes.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077813-FB7F-9EB5-1409-2354092897CA}"/>
              </a:ext>
            </a:extLst>
          </p:cNvPr>
          <p:cNvSpPr/>
          <p:nvPr/>
        </p:nvSpPr>
        <p:spPr>
          <a:xfrm>
            <a:off x="4949147" y="1764721"/>
            <a:ext cx="22937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DEBERES</a:t>
            </a:r>
          </a:p>
        </p:txBody>
      </p:sp>
    </p:spTree>
    <p:extLst>
      <p:ext uri="{BB962C8B-B14F-4D97-AF65-F5344CB8AC3E}">
        <p14:creationId xmlns:p14="http://schemas.microsoft.com/office/powerpoint/2010/main" val="296413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E44F68-C241-1F72-B644-9A796A7FC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0" y="1969795"/>
            <a:ext cx="4055622" cy="3798435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FC02281C-4A64-004B-C9EB-165A0549D733}"/>
              </a:ext>
            </a:extLst>
          </p:cNvPr>
          <p:cNvSpPr/>
          <p:nvPr/>
        </p:nvSpPr>
        <p:spPr>
          <a:xfrm>
            <a:off x="4174876" y="3429000"/>
            <a:ext cx="8395854" cy="397031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000" b="0" cap="none" spc="0" dirty="0">
                <a:ln w="0"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USO Y EXIGENCIAS DE ELEMENTOS DE PROTECCION PERSONAL.</a:t>
            </a:r>
          </a:p>
          <a:p>
            <a:endParaRPr lang="es-ES" sz="2000" b="0" cap="none" spc="0" dirty="0">
              <a:ln w="0"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000" dirty="0">
                <a:ln w="0"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CONCEPTOS DE ACCIDENTE POR CAIDA DE ALTURA</a:t>
            </a:r>
          </a:p>
          <a:p>
            <a:endParaRPr lang="es-ES" sz="2000" dirty="0">
              <a:ln w="0"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000" b="0" cap="none" spc="0" dirty="0">
                <a:ln w="0"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LEGISLACION CHILENA Y CONCEPTOS APLICABLES AL TRABAJO EN ALTURA</a:t>
            </a:r>
          </a:p>
          <a:p>
            <a:endParaRPr lang="es-ES" sz="2000" b="0" cap="none" spc="0" dirty="0">
              <a:ln w="0"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s-ES" sz="2000" dirty="0">
                <a:ln w="0"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SALUD COMPATIBLE Y RIESGO DE TRABAJO EN ALTURA</a:t>
            </a:r>
            <a:endParaRPr lang="es-ES" sz="2000" b="0" cap="none" spc="0" dirty="0">
              <a:ln w="0"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s-ES" sz="3200" b="0" cap="none" spc="0" dirty="0">
              <a:ln w="0"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endParaRPr lang="es-ES" sz="3200" b="0" cap="none" spc="0" dirty="0">
              <a:ln w="0"/>
              <a:solidFill>
                <a:schemeClr val="accent5">
                  <a:lumMod val="60000"/>
                  <a:lumOff val="40000"/>
                </a:schemeClr>
              </a:solidFill>
              <a:latin typeface="Arial Nova" panose="020B05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F199AA8F-C263-ACBE-0350-4101F2D5ED37}"/>
              </a:ext>
            </a:extLst>
          </p:cNvPr>
          <p:cNvSpPr/>
          <p:nvPr/>
        </p:nvSpPr>
        <p:spPr>
          <a:xfrm>
            <a:off x="2514600" y="1969795"/>
            <a:ext cx="866601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MÓDULO I: Legislación chilena y conceptos aplicables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6DC535-7434-075D-CBE6-5EE017F248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2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2">
            <a:extLst>
              <a:ext uri="{FF2B5EF4-FFF2-40B4-BE49-F238E27FC236}">
                <a16:creationId xmlns:a16="http://schemas.microsoft.com/office/drawing/2014/main" id="{226293C7-1E51-0A4E-10C0-0FD8ED1BF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49" y="2634541"/>
            <a:ext cx="11680478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Decreto Supremo </a:t>
            </a:r>
            <a:r>
              <a:rPr kumimoji="0" lang="es-CL" altLang="es-C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N°</a:t>
            </a:r>
            <a:r>
              <a:rPr kumimoji="0" lang="es-CL" altLang="es-C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594/1999 del Ministerio de Salud</a:t>
            </a:r>
            <a:endParaRPr kumimoji="0" lang="es-CL" altLang="es-C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CL" altLang="es-CL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ADLaM Display" panose="02010000000000000000" pitchFamily="2" charset="0"/>
                <a:cs typeface="ADLaM Display" panose="02010000000000000000" pitchFamily="2" charset="0"/>
              </a:rPr>
              <a:t>Establece las condiciones mínimas de seguridad y salud en el trabajo. En su Título II, regula aspectos específicos relacionados con trabajos peligrosos, incluyendo trabajos en altura.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F05020202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>
              <a:buNone/>
            </a:pPr>
            <a:r>
              <a:rPr lang="es-MX" sz="2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Ley </a:t>
            </a:r>
            <a:r>
              <a:rPr lang="es-MX" sz="2000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N°</a:t>
            </a:r>
            <a:r>
              <a:rPr lang="es-MX" sz="2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16.744 sobre Accidentes del Trabajo y Enfermedades Profesionales.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Establece el seguro obligatorio para proteger a los trabajadores ante riesgos laborales.</a:t>
            </a:r>
          </a:p>
          <a:p>
            <a:endParaRPr lang="es-MX" sz="1600" dirty="0"/>
          </a:p>
          <a:p>
            <a:pPr>
              <a:buNone/>
            </a:pPr>
            <a:r>
              <a:rPr lang="es-MX" sz="2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Decreto Supremo </a:t>
            </a:r>
            <a:r>
              <a:rPr lang="es-MX" sz="2000" b="1" dirty="0" err="1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N°</a:t>
            </a:r>
            <a:r>
              <a:rPr lang="es-MX" sz="2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40/1969 del Ministerio del Trabajo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Establece que todo empleador debe implementar un programa de prevención de riesgos y capacitar a los trabajadores expuestos a peligros, como el trabajo en altura.</a:t>
            </a:r>
          </a:p>
          <a:p>
            <a:endParaRPr lang="es-MX" sz="1600" dirty="0"/>
          </a:p>
          <a:p>
            <a:pPr>
              <a:buNone/>
            </a:pPr>
            <a:r>
              <a:rPr lang="es-MX" sz="20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Protocolo de Trabajo en Altura del Ministerio de Salud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MX" dirty="0"/>
              <a:t>Establece requisitos de </a:t>
            </a:r>
            <a:r>
              <a:rPr lang="es-MX" b="1" dirty="0"/>
              <a:t>evaluación médica, capacitación</a:t>
            </a:r>
            <a:r>
              <a:rPr lang="es-MX" dirty="0"/>
              <a:t>, uso de </a:t>
            </a:r>
            <a:r>
              <a:rPr lang="es-MX" b="1" dirty="0"/>
              <a:t>Elementos de Protección Personal (EPP)</a:t>
            </a:r>
            <a:r>
              <a:rPr lang="es-MX" dirty="0"/>
              <a:t> certificados y procedimientos de trabajo seguro.</a:t>
            </a:r>
          </a:p>
          <a:p>
            <a:endParaRPr lang="es-MX" dirty="0"/>
          </a:p>
          <a:p>
            <a:endParaRPr lang="es-MX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badi" panose="020F0502020204030204" pitchFamily="34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175FCEB-9C33-5942-BA95-6936FE6C4C7F}"/>
              </a:ext>
            </a:extLst>
          </p:cNvPr>
          <p:cNvSpPr/>
          <p:nvPr/>
        </p:nvSpPr>
        <p:spPr>
          <a:xfrm>
            <a:off x="760155" y="1818933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LEGISLACIÓN CHILENA PARA TRABAJOS EN ALTURA.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DCF18BD-7302-F79E-26B3-808D5B60F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72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2;p14">
            <a:extLst>
              <a:ext uri="{FF2B5EF4-FFF2-40B4-BE49-F238E27FC236}">
                <a16:creationId xmlns:a16="http://schemas.microsoft.com/office/drawing/2014/main" id="{EC205F5C-0D83-1872-87FF-607CBF7584D7}"/>
              </a:ext>
            </a:extLst>
          </p:cNvPr>
          <p:cNvSpPr txBox="1"/>
          <p:nvPr/>
        </p:nvSpPr>
        <p:spPr>
          <a:xfrm>
            <a:off x="238991" y="2956410"/>
            <a:ext cx="11326091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20000"/>
                  <a:lumOff val="80000"/>
                </a:schemeClr>
              </a:buClr>
              <a:buSzPts val="1800"/>
            </a:pPr>
            <a:r>
              <a:rPr lang="es-CL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Concepto de Accidente por Caída de Altura: </a:t>
            </a:r>
            <a:endParaRPr sz="24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  <a:sym typeface="Montserrat"/>
            </a:endParaRPr>
          </a:p>
          <a:p>
            <a:pPr lvl="0" algn="just">
              <a:buClr>
                <a:schemeClr val="dk1"/>
              </a:buClr>
              <a:buSzPts val="1800"/>
            </a:pPr>
            <a:endParaRPr lang="es-MX" dirty="0">
              <a:latin typeface="+mj-lt"/>
            </a:endParaRPr>
          </a:p>
          <a:p>
            <a:pPr marL="342900" lvl="0" indent="-342900" algn="just"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s-MX" sz="2400" dirty="0">
                <a:latin typeface="+mj-lt"/>
              </a:rPr>
              <a:t>La </a:t>
            </a:r>
            <a:r>
              <a:rPr lang="es-MX" sz="2400" b="1" dirty="0">
                <a:latin typeface="+mj-lt"/>
              </a:rPr>
              <a:t>Ley </a:t>
            </a:r>
            <a:r>
              <a:rPr lang="es-MX" sz="2400" b="1" dirty="0" err="1">
                <a:latin typeface="+mj-lt"/>
              </a:rPr>
              <a:t>N°</a:t>
            </a:r>
            <a:r>
              <a:rPr lang="es-MX" sz="2400" b="1" dirty="0">
                <a:latin typeface="+mj-lt"/>
              </a:rPr>
              <a:t> 16.744</a:t>
            </a:r>
            <a:r>
              <a:rPr lang="es-MX" sz="2400" dirty="0">
                <a:latin typeface="+mj-lt"/>
              </a:rPr>
              <a:t>, conocida como la </a:t>
            </a:r>
            <a:r>
              <a:rPr lang="es-MX" sz="2400" i="1" dirty="0">
                <a:latin typeface="+mj-lt"/>
              </a:rPr>
              <a:t>Ley sobre Accidentes del Trabajo y Enfermedades Profesionales</a:t>
            </a:r>
            <a:r>
              <a:rPr lang="es-MX" sz="2400" dirty="0">
                <a:latin typeface="+mj-lt"/>
              </a:rPr>
              <a:t> en Chile, establece un seguro obligatorio que protege a los trabajadores frente a accidentes laborales y enfermedades derivadas del trabajo.</a:t>
            </a:r>
          </a:p>
          <a:p>
            <a:pPr lvl="0" algn="just">
              <a:buClr>
                <a:schemeClr val="accent5">
                  <a:lumMod val="20000"/>
                  <a:lumOff val="80000"/>
                </a:schemeClr>
              </a:buClr>
            </a:pPr>
            <a:endParaRPr lang="es-MX" i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  <a:p>
            <a:pPr lvl="0" algn="just">
              <a:buClr>
                <a:schemeClr val="accent5">
                  <a:lumMod val="20000"/>
                  <a:lumOff val="80000"/>
                </a:schemeClr>
              </a:buClr>
            </a:pPr>
            <a:r>
              <a:rPr lang="es-MX" sz="2400" b="1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Montserrat"/>
              </a:rPr>
              <a:t>Trabajo en Alturas y Protección de Caídas:</a:t>
            </a:r>
          </a:p>
          <a:p>
            <a:pPr lvl="0" algn="just">
              <a:buClr>
                <a:schemeClr val="accent5">
                  <a:lumMod val="20000"/>
                  <a:lumOff val="80000"/>
                </a:schemeClr>
              </a:buClr>
            </a:pPr>
            <a:endParaRPr lang="es-MX" sz="2400" b="1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400" dirty="0">
                <a:latin typeface="+mj-lt"/>
                <a:ea typeface="Montserrat"/>
                <a:cs typeface="Montserrat"/>
                <a:sym typeface="Montserrat"/>
              </a:rPr>
              <a:t>Norma Chilena 2458/1999 ;Norma Chilena 998/1999 ;Reglamento de seguridad minera, Decreto Supremo 132/2002, Artículo 47</a:t>
            </a:r>
          </a:p>
          <a:p>
            <a:pPr lvl="0" algn="just">
              <a:buClr>
                <a:schemeClr val="dk1"/>
              </a:buClr>
              <a:buSzPts val="1800"/>
            </a:pPr>
            <a:endParaRPr sz="1600" i="1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6823229-6DFE-7857-A34F-8B150F9C4A8A}"/>
              </a:ext>
            </a:extLst>
          </p:cNvPr>
          <p:cNvSpPr/>
          <p:nvPr/>
        </p:nvSpPr>
        <p:spPr>
          <a:xfrm>
            <a:off x="768927" y="1964406"/>
            <a:ext cx="102662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LEGISLACIÓN CHILENA PARA TRABAJOS EN ALTURA.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212CBF-2C65-D25C-86DE-428C2BAF3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569" y="6427022"/>
            <a:ext cx="1727431" cy="43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535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1" id="{66BF7A68-590E-44FD-8D4C-183C690095AA}" vid="{B5B0C535-815A-4C39-B9C9-97E9DB8E763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18153</TotalTime>
  <Words>2957</Words>
  <Application>Microsoft Office PowerPoint</Application>
  <PresentationFormat>Panorámica</PresentationFormat>
  <Paragraphs>232</Paragraphs>
  <Slides>39</Slides>
  <Notes>1</Notes>
  <HiddenSlides>0</HiddenSlides>
  <MMClips>1</MMClips>
  <ScaleCrop>false</ScaleCrop>
  <HeadingPairs>
    <vt:vector size="8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50" baseType="lpstr">
      <vt:lpstr>Abadi</vt:lpstr>
      <vt:lpstr>ADLaM Display</vt:lpstr>
      <vt:lpstr>Arial</vt:lpstr>
      <vt:lpstr>Arial Nova</vt:lpstr>
      <vt:lpstr>Calibri</vt:lpstr>
      <vt:lpstr>Google Sans</vt:lpstr>
      <vt:lpstr>Instrument Sans</vt:lpstr>
      <vt:lpstr>Montserrat</vt:lpstr>
      <vt:lpstr>Wingdings</vt:lpstr>
      <vt:lpstr>Tema1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Cerfom Calama</dc:creator>
  <cp:lastModifiedBy>Cerfom Calama</cp:lastModifiedBy>
  <cp:revision>39</cp:revision>
  <dcterms:created xsi:type="dcterms:W3CDTF">2023-01-14T22:53:54Z</dcterms:created>
  <dcterms:modified xsi:type="dcterms:W3CDTF">2025-06-25T14:56:44Z</dcterms:modified>
</cp:coreProperties>
</file>