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446" r:id="rId2"/>
    <p:sldId id="462" r:id="rId3"/>
    <p:sldId id="463" r:id="rId4"/>
    <p:sldId id="447" r:id="rId5"/>
    <p:sldId id="464" r:id="rId6"/>
    <p:sldId id="465" r:id="rId7"/>
    <p:sldId id="449" r:id="rId8"/>
    <p:sldId id="454" r:id="rId9"/>
    <p:sldId id="455" r:id="rId10"/>
    <p:sldId id="456" r:id="rId11"/>
    <p:sldId id="457" r:id="rId12"/>
    <p:sldId id="458" r:id="rId13"/>
    <p:sldId id="45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ODELO IV:ESPACIO LIBRE DE CAÍDA" id="{D505F597-A0F0-4933-A109-4ECA9D3A48E0}">
          <p14:sldIdLst>
            <p14:sldId id="446"/>
            <p14:sldId id="462"/>
            <p14:sldId id="463"/>
            <p14:sldId id="447"/>
            <p14:sldId id="464"/>
            <p14:sldId id="465"/>
            <p14:sldId id="449"/>
            <p14:sldId id="454"/>
            <p14:sldId id="455"/>
            <p14:sldId id="456"/>
            <p14:sldId id="457"/>
            <p14:sldId id="458"/>
            <p14:sldId id="4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9338B1-321A-4F13-8F92-9BBBD708D034}" v="17" dt="2025-06-26T20:24:13.790"/>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111" autoAdjust="0"/>
    <p:restoredTop sz="94660"/>
  </p:normalViewPr>
  <p:slideViewPr>
    <p:cSldViewPr snapToGrid="0">
      <p:cViewPr>
        <p:scale>
          <a:sx n="75" d="100"/>
          <a:sy n="75" d="100"/>
        </p:scale>
        <p:origin x="1428" y="8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rfom Calama" userId="6ab196ffe9424f1e" providerId="LiveId" clId="{DB9338B1-321A-4F13-8F92-9BBBD708D034}"/>
    <pc:docChg chg="undo custSel addSld delSld modSld modSection">
      <pc:chgData name="Cerfom Calama" userId="6ab196ffe9424f1e" providerId="LiveId" clId="{DB9338B1-321A-4F13-8F92-9BBBD708D034}" dt="2025-06-26T20:24:52.226" v="436" actId="1076"/>
      <pc:docMkLst>
        <pc:docMk/>
      </pc:docMkLst>
      <pc:sldChg chg="del">
        <pc:chgData name="Cerfom Calama" userId="6ab196ffe9424f1e" providerId="LiveId" clId="{DB9338B1-321A-4F13-8F92-9BBBD708D034}" dt="2025-06-26T20:23:03.006" v="334" actId="47"/>
        <pc:sldMkLst>
          <pc:docMk/>
          <pc:sldMk cId="0" sldId="333"/>
        </pc:sldMkLst>
      </pc:sldChg>
      <pc:sldChg chg="del">
        <pc:chgData name="Cerfom Calama" userId="6ab196ffe9424f1e" providerId="LiveId" clId="{DB9338B1-321A-4F13-8F92-9BBBD708D034}" dt="2025-06-26T20:22:57.634" v="332" actId="47"/>
        <pc:sldMkLst>
          <pc:docMk/>
          <pc:sldMk cId="0" sldId="344"/>
        </pc:sldMkLst>
      </pc:sldChg>
      <pc:sldChg chg="del">
        <pc:chgData name="Cerfom Calama" userId="6ab196ffe9424f1e" providerId="LiveId" clId="{DB9338B1-321A-4F13-8F92-9BBBD708D034}" dt="2025-06-26T20:23:00.256" v="333" actId="47"/>
        <pc:sldMkLst>
          <pc:docMk/>
          <pc:sldMk cId="0" sldId="345"/>
        </pc:sldMkLst>
      </pc:sldChg>
      <pc:sldChg chg="addSp delSp modSp mod">
        <pc:chgData name="Cerfom Calama" userId="6ab196ffe9424f1e" providerId="LiveId" clId="{DB9338B1-321A-4F13-8F92-9BBBD708D034}" dt="2025-06-26T20:14:39.891" v="239" actId="2711"/>
        <pc:sldMkLst>
          <pc:docMk/>
          <pc:sldMk cId="991661368" sldId="446"/>
        </pc:sldMkLst>
        <pc:spChg chg="mod">
          <ac:chgData name="Cerfom Calama" userId="6ab196ffe9424f1e" providerId="LiveId" clId="{DB9338B1-321A-4F13-8F92-9BBBD708D034}" dt="2025-06-26T20:14:39.891" v="239" actId="2711"/>
          <ac:spMkLst>
            <pc:docMk/>
            <pc:sldMk cId="991661368" sldId="446"/>
            <ac:spMk id="10" creationId="{FC02281C-4A64-004B-C9EB-165A0549D733}"/>
          </ac:spMkLst>
        </pc:spChg>
        <pc:picChg chg="del">
          <ac:chgData name="Cerfom Calama" userId="6ab196ffe9424f1e" providerId="LiveId" clId="{DB9338B1-321A-4F13-8F92-9BBBD708D034}" dt="2025-06-26T20:14:08.565" v="234" actId="478"/>
          <ac:picMkLst>
            <pc:docMk/>
            <pc:sldMk cId="991661368" sldId="446"/>
            <ac:picMk id="2" creationId="{A1FEA519-E755-014A-8B23-240DA69BB888}"/>
          </ac:picMkLst>
        </pc:picChg>
        <pc:picChg chg="add del mod ord">
          <ac:chgData name="Cerfom Calama" userId="6ab196ffe9424f1e" providerId="LiveId" clId="{DB9338B1-321A-4F13-8F92-9BBBD708D034}" dt="2025-06-26T20:14:12.777" v="235" actId="1076"/>
          <ac:picMkLst>
            <pc:docMk/>
            <pc:sldMk cId="991661368" sldId="446"/>
            <ac:picMk id="4" creationId="{CF9AF9D9-2082-C259-74B4-9799D1FF98DA}"/>
          </ac:picMkLst>
        </pc:picChg>
        <pc:picChg chg="del">
          <ac:chgData name="Cerfom Calama" userId="6ab196ffe9424f1e" providerId="LiveId" clId="{DB9338B1-321A-4F13-8F92-9BBBD708D034}" dt="2025-06-26T20:10:39.487" v="197" actId="478"/>
          <ac:picMkLst>
            <pc:docMk/>
            <pc:sldMk cId="991661368" sldId="446"/>
            <ac:picMk id="5" creationId="{9FF5F0A7-AD64-F101-D1C0-8A063CAAAFDA}"/>
          </ac:picMkLst>
        </pc:picChg>
      </pc:sldChg>
      <pc:sldChg chg="addSp delSp modSp mod">
        <pc:chgData name="Cerfom Calama" userId="6ab196ffe9424f1e" providerId="LiveId" clId="{DB9338B1-321A-4F13-8F92-9BBBD708D034}" dt="2025-06-26T20:24:05.579" v="341" actId="115"/>
        <pc:sldMkLst>
          <pc:docMk/>
          <pc:sldMk cId="60070656" sldId="447"/>
        </pc:sldMkLst>
        <pc:spChg chg="del mod">
          <ac:chgData name="Cerfom Calama" userId="6ab196ffe9424f1e" providerId="LiveId" clId="{DB9338B1-321A-4F13-8F92-9BBBD708D034}" dt="2025-06-26T19:36:33.928" v="20" actId="478"/>
          <ac:spMkLst>
            <pc:docMk/>
            <pc:sldMk cId="60070656" sldId="447"/>
            <ac:spMk id="4" creationId="{E7A0189B-E4E2-971C-7ACD-7FB6066ED375}"/>
          </ac:spMkLst>
        </pc:spChg>
        <pc:spChg chg="add mod">
          <ac:chgData name="Cerfom Calama" userId="6ab196ffe9424f1e" providerId="LiveId" clId="{DB9338B1-321A-4F13-8F92-9BBBD708D034}" dt="2025-06-26T20:06:59.741" v="168" actId="404"/>
          <ac:spMkLst>
            <pc:docMk/>
            <pc:sldMk cId="60070656" sldId="447"/>
            <ac:spMk id="8" creationId="{B797E8F3-22F8-A05D-CA84-3A3DB4BC95BD}"/>
          </ac:spMkLst>
        </pc:spChg>
        <pc:spChg chg="add del mod">
          <ac:chgData name="Cerfom Calama" userId="6ab196ffe9424f1e" providerId="LiveId" clId="{DB9338B1-321A-4F13-8F92-9BBBD708D034}" dt="2025-06-26T19:49:46.331" v="108" actId="478"/>
          <ac:spMkLst>
            <pc:docMk/>
            <pc:sldMk cId="60070656" sldId="447"/>
            <ac:spMk id="9" creationId="{EAD82571-7137-4F15-B698-137C3FB7B5AF}"/>
          </ac:spMkLst>
        </pc:spChg>
        <pc:spChg chg="add mod">
          <ac:chgData name="Cerfom Calama" userId="6ab196ffe9424f1e" providerId="LiveId" clId="{DB9338B1-321A-4F13-8F92-9BBBD708D034}" dt="2025-06-26T20:24:05.579" v="341" actId="115"/>
          <ac:spMkLst>
            <pc:docMk/>
            <pc:sldMk cId="60070656" sldId="447"/>
            <ac:spMk id="10" creationId="{64548D8D-824A-89B7-BA40-BF93AB6EE255}"/>
          </ac:spMkLst>
        </pc:spChg>
        <pc:picChg chg="del">
          <ac:chgData name="Cerfom Calama" userId="6ab196ffe9424f1e" providerId="LiveId" clId="{DB9338B1-321A-4F13-8F92-9BBBD708D034}" dt="2025-06-26T19:36:17.088" v="19" actId="478"/>
          <ac:picMkLst>
            <pc:docMk/>
            <pc:sldMk cId="60070656" sldId="447"/>
            <ac:picMk id="2" creationId="{E2BB632E-D078-4CCF-E7D4-333EDD3DF57A}"/>
          </ac:picMkLst>
        </pc:picChg>
        <pc:picChg chg="del">
          <ac:chgData name="Cerfom Calama" userId="6ab196ffe9424f1e" providerId="LiveId" clId="{DB9338B1-321A-4F13-8F92-9BBBD708D034}" dt="2025-06-26T19:35:47.008" v="6" actId="478"/>
          <ac:picMkLst>
            <pc:docMk/>
            <pc:sldMk cId="60070656" sldId="447"/>
            <ac:picMk id="5" creationId="{F704DCCA-733C-4573-8EE4-333FF9D1E936}"/>
          </ac:picMkLst>
        </pc:picChg>
        <pc:picChg chg="add del mod ord">
          <ac:chgData name="Cerfom Calama" userId="6ab196ffe9424f1e" providerId="LiveId" clId="{DB9338B1-321A-4F13-8F92-9BBBD708D034}" dt="2025-06-26T19:49:33.788" v="103" actId="21"/>
          <ac:picMkLst>
            <pc:docMk/>
            <pc:sldMk cId="60070656" sldId="447"/>
            <ac:picMk id="6" creationId="{53B5ACC1-C0AD-1577-42B7-5E02D17ACB13}"/>
          </ac:picMkLst>
        </pc:picChg>
      </pc:sldChg>
      <pc:sldChg chg="addSp delSp modSp del mod">
        <pc:chgData name="Cerfom Calama" userId="6ab196ffe9424f1e" providerId="LiveId" clId="{DB9338B1-321A-4F13-8F92-9BBBD708D034}" dt="2025-06-26T20:20:12.848" v="277" actId="47"/>
        <pc:sldMkLst>
          <pc:docMk/>
          <pc:sldMk cId="19865526" sldId="448"/>
        </pc:sldMkLst>
        <pc:spChg chg="del mod">
          <ac:chgData name="Cerfom Calama" userId="6ab196ffe9424f1e" providerId="LiveId" clId="{DB9338B1-321A-4F13-8F92-9BBBD708D034}" dt="2025-06-26T20:14:57.027" v="243" actId="478"/>
          <ac:spMkLst>
            <pc:docMk/>
            <pc:sldMk cId="19865526" sldId="448"/>
            <ac:spMk id="4" creationId="{2BB2E704-3C9C-900E-F9BF-FD440DA5A84E}"/>
          </ac:spMkLst>
        </pc:spChg>
        <pc:spChg chg="del mod">
          <ac:chgData name="Cerfom Calama" userId="6ab196ffe9424f1e" providerId="LiveId" clId="{DB9338B1-321A-4F13-8F92-9BBBD708D034}" dt="2025-06-26T20:14:54.780" v="242" actId="478"/>
          <ac:spMkLst>
            <pc:docMk/>
            <pc:sldMk cId="19865526" sldId="448"/>
            <ac:spMk id="5" creationId="{EDADEBB5-6C17-1F28-B655-C286159AF76A}"/>
          </ac:spMkLst>
        </pc:spChg>
        <pc:spChg chg="mod">
          <ac:chgData name="Cerfom Calama" userId="6ab196ffe9424f1e" providerId="LiveId" clId="{DB9338B1-321A-4F13-8F92-9BBBD708D034}" dt="2025-06-26T20:16:28.457" v="251" actId="1076"/>
          <ac:spMkLst>
            <pc:docMk/>
            <pc:sldMk cId="19865526" sldId="448"/>
            <ac:spMk id="6" creationId="{0C907370-ECCB-C2E2-7B97-439822CA4FC3}"/>
          </ac:spMkLst>
        </pc:spChg>
        <pc:picChg chg="del">
          <ac:chgData name="Cerfom Calama" userId="6ab196ffe9424f1e" providerId="LiveId" clId="{DB9338B1-321A-4F13-8F92-9BBBD708D034}" dt="2025-06-26T19:35:56.508" v="11" actId="478"/>
          <ac:picMkLst>
            <pc:docMk/>
            <pc:sldMk cId="19865526" sldId="448"/>
            <ac:picMk id="2" creationId="{6E2DD6C5-4D51-527B-2E07-A1918C445215}"/>
          </ac:picMkLst>
        </pc:picChg>
        <pc:picChg chg="add mod">
          <ac:chgData name="Cerfom Calama" userId="6ab196ffe9424f1e" providerId="LiveId" clId="{DB9338B1-321A-4F13-8F92-9BBBD708D034}" dt="2025-06-26T20:16:00.544" v="249" actId="1076"/>
          <ac:picMkLst>
            <pc:docMk/>
            <pc:sldMk cId="19865526" sldId="448"/>
            <ac:picMk id="7" creationId="{06BA5240-A331-62EC-3AD1-BF5FFFF8D0EE}"/>
          </ac:picMkLst>
        </pc:picChg>
      </pc:sldChg>
      <pc:sldChg chg="addSp delSp modSp mod">
        <pc:chgData name="Cerfom Calama" userId="6ab196ffe9424f1e" providerId="LiveId" clId="{DB9338B1-321A-4F13-8F92-9BBBD708D034}" dt="2025-06-26T20:20:05.657" v="276" actId="20577"/>
        <pc:sldMkLst>
          <pc:docMk/>
          <pc:sldMk cId="1101923334" sldId="449"/>
        </pc:sldMkLst>
        <pc:spChg chg="add mod">
          <ac:chgData name="Cerfom Calama" userId="6ab196ffe9424f1e" providerId="LiveId" clId="{DB9338B1-321A-4F13-8F92-9BBBD708D034}" dt="2025-06-26T20:20:05.657" v="276" actId="20577"/>
          <ac:spMkLst>
            <pc:docMk/>
            <pc:sldMk cId="1101923334" sldId="449"/>
            <ac:spMk id="4" creationId="{000BA9AD-CEA8-6383-184F-473752A654BF}"/>
          </ac:spMkLst>
        </pc:spChg>
        <pc:picChg chg="mod">
          <ac:chgData name="Cerfom Calama" userId="6ab196ffe9424f1e" providerId="LiveId" clId="{DB9338B1-321A-4F13-8F92-9BBBD708D034}" dt="2025-06-26T20:16:35.824" v="252" actId="1076"/>
          <ac:picMkLst>
            <pc:docMk/>
            <pc:sldMk cId="1101923334" sldId="449"/>
            <ac:picMk id="2" creationId="{0C2D0C9B-996A-1076-B784-86CA07E33983}"/>
          </ac:picMkLst>
        </pc:picChg>
        <pc:picChg chg="del">
          <ac:chgData name="Cerfom Calama" userId="6ab196ffe9424f1e" providerId="LiveId" clId="{DB9338B1-321A-4F13-8F92-9BBBD708D034}" dt="2025-06-26T20:16:38.698" v="253" actId="478"/>
          <ac:picMkLst>
            <pc:docMk/>
            <pc:sldMk cId="1101923334" sldId="449"/>
            <ac:picMk id="3" creationId="{2633DCFC-2C06-5055-37B2-8D4740413688}"/>
          </ac:picMkLst>
        </pc:picChg>
      </pc:sldChg>
      <pc:sldChg chg="addSp delSp modSp del mod">
        <pc:chgData name="Cerfom Calama" userId="6ab196ffe9424f1e" providerId="LiveId" clId="{DB9338B1-321A-4F13-8F92-9BBBD708D034}" dt="2025-06-26T20:20:56.816" v="306" actId="47"/>
        <pc:sldMkLst>
          <pc:docMk/>
          <pc:sldMk cId="2560386495" sldId="450"/>
        </pc:sldMkLst>
        <pc:spChg chg="mod">
          <ac:chgData name="Cerfom Calama" userId="6ab196ffe9424f1e" providerId="LiveId" clId="{DB9338B1-321A-4F13-8F92-9BBBD708D034}" dt="2025-06-26T20:20:43.781" v="304" actId="1076"/>
          <ac:spMkLst>
            <pc:docMk/>
            <pc:sldMk cId="2560386495" sldId="450"/>
            <ac:spMk id="2" creationId="{D667B1EC-300C-DE96-C8F0-817374D1E628}"/>
          </ac:spMkLst>
        </pc:spChg>
        <pc:spChg chg="mod">
          <ac:chgData name="Cerfom Calama" userId="6ab196ffe9424f1e" providerId="LiveId" clId="{DB9338B1-321A-4F13-8F92-9BBBD708D034}" dt="2025-06-26T20:20:46.296" v="305" actId="1076"/>
          <ac:spMkLst>
            <pc:docMk/>
            <pc:sldMk cId="2560386495" sldId="450"/>
            <ac:spMk id="3" creationId="{5EA1EF2F-C957-51B2-962F-D448E382676A}"/>
          </ac:spMkLst>
        </pc:spChg>
        <pc:spChg chg="del">
          <ac:chgData name="Cerfom Calama" userId="6ab196ffe9424f1e" providerId="LiveId" clId="{DB9338B1-321A-4F13-8F92-9BBBD708D034}" dt="2025-06-26T20:20:21.017" v="279" actId="478"/>
          <ac:spMkLst>
            <pc:docMk/>
            <pc:sldMk cId="2560386495" sldId="450"/>
            <ac:spMk id="4" creationId="{C213CD24-7F29-8A42-9C1B-76100C257524}"/>
          </ac:spMkLst>
        </pc:spChg>
        <pc:spChg chg="add mod">
          <ac:chgData name="Cerfom Calama" userId="6ab196ffe9424f1e" providerId="LiveId" clId="{DB9338B1-321A-4F13-8F92-9BBBD708D034}" dt="2025-06-26T20:20:38.156" v="301" actId="1076"/>
          <ac:spMkLst>
            <pc:docMk/>
            <pc:sldMk cId="2560386495" sldId="450"/>
            <ac:spMk id="6" creationId="{50698FEC-7E1A-B193-254E-026512EB2603}"/>
          </ac:spMkLst>
        </pc:spChg>
        <pc:picChg chg="del">
          <ac:chgData name="Cerfom Calama" userId="6ab196ffe9424f1e" providerId="LiveId" clId="{DB9338B1-321A-4F13-8F92-9BBBD708D034}" dt="2025-06-26T20:20:41.528" v="303" actId="478"/>
          <ac:picMkLst>
            <pc:docMk/>
            <pc:sldMk cId="2560386495" sldId="450"/>
            <ac:picMk id="5" creationId="{39EC5AD0-40FA-C80F-BDA2-3F924C4C0C66}"/>
          </ac:picMkLst>
        </pc:picChg>
      </pc:sldChg>
      <pc:sldChg chg="del">
        <pc:chgData name="Cerfom Calama" userId="6ab196ffe9424f1e" providerId="LiveId" clId="{DB9338B1-321A-4F13-8F92-9BBBD708D034}" dt="2025-06-26T20:21:00.976" v="307" actId="47"/>
        <pc:sldMkLst>
          <pc:docMk/>
          <pc:sldMk cId="3890410972" sldId="451"/>
        </pc:sldMkLst>
      </pc:sldChg>
      <pc:sldChg chg="del">
        <pc:chgData name="Cerfom Calama" userId="6ab196ffe9424f1e" providerId="LiveId" clId="{DB9338B1-321A-4F13-8F92-9BBBD708D034}" dt="2025-06-26T20:21:07.366" v="308" actId="47"/>
        <pc:sldMkLst>
          <pc:docMk/>
          <pc:sldMk cId="1478022345" sldId="452"/>
        </pc:sldMkLst>
      </pc:sldChg>
      <pc:sldChg chg="del">
        <pc:chgData name="Cerfom Calama" userId="6ab196ffe9424f1e" providerId="LiveId" clId="{DB9338B1-321A-4F13-8F92-9BBBD708D034}" dt="2025-06-26T20:21:09.135" v="309" actId="47"/>
        <pc:sldMkLst>
          <pc:docMk/>
          <pc:sldMk cId="2474515759" sldId="453"/>
        </pc:sldMkLst>
      </pc:sldChg>
      <pc:sldChg chg="addSp delSp modSp mod">
        <pc:chgData name="Cerfom Calama" userId="6ab196ffe9424f1e" providerId="LiveId" clId="{DB9338B1-321A-4F13-8F92-9BBBD708D034}" dt="2025-06-26T20:24:52.226" v="436" actId="1076"/>
        <pc:sldMkLst>
          <pc:docMk/>
          <pc:sldMk cId="2645110382" sldId="454"/>
        </pc:sldMkLst>
        <pc:spChg chg="del mod">
          <ac:chgData name="Cerfom Calama" userId="6ab196ffe9424f1e" providerId="LiveId" clId="{DB9338B1-321A-4F13-8F92-9BBBD708D034}" dt="2025-06-26T20:24:47.979" v="435" actId="478"/>
          <ac:spMkLst>
            <pc:docMk/>
            <pc:sldMk cId="2645110382" sldId="454"/>
            <ac:spMk id="2" creationId="{ACF6B7A5-4C32-43BC-2878-DBABF994E330}"/>
          </ac:spMkLst>
        </pc:spChg>
        <pc:spChg chg="mod">
          <ac:chgData name="Cerfom Calama" userId="6ab196ffe9424f1e" providerId="LiveId" clId="{DB9338B1-321A-4F13-8F92-9BBBD708D034}" dt="2025-06-26T20:21:20.341" v="313" actId="14100"/>
          <ac:spMkLst>
            <pc:docMk/>
            <pc:sldMk cId="2645110382" sldId="454"/>
            <ac:spMk id="3" creationId="{8648FFD2-3D1C-D304-A1FF-0DD91A3D9674}"/>
          </ac:spMkLst>
        </pc:spChg>
        <pc:spChg chg="add mod">
          <ac:chgData name="Cerfom Calama" userId="6ab196ffe9424f1e" providerId="LiveId" clId="{DB9338B1-321A-4F13-8F92-9BBBD708D034}" dt="2025-06-26T20:24:52.226" v="436" actId="1076"/>
          <ac:spMkLst>
            <pc:docMk/>
            <pc:sldMk cId="2645110382" sldId="454"/>
            <ac:spMk id="5" creationId="{8B0B4D03-9C10-1FE5-EA96-F1BBB95242F2}"/>
          </ac:spMkLst>
        </pc:spChg>
        <pc:picChg chg="del">
          <ac:chgData name="Cerfom Calama" userId="6ab196ffe9424f1e" providerId="LiveId" clId="{DB9338B1-321A-4F13-8F92-9BBBD708D034}" dt="2025-06-26T20:21:18.126" v="312" actId="478"/>
          <ac:picMkLst>
            <pc:docMk/>
            <pc:sldMk cId="2645110382" sldId="454"/>
            <ac:picMk id="4" creationId="{F4DF5664-586C-AA70-6685-AC4525F69C56}"/>
          </ac:picMkLst>
        </pc:picChg>
      </pc:sldChg>
      <pc:sldChg chg="modSp mod">
        <pc:chgData name="Cerfom Calama" userId="6ab196ffe9424f1e" providerId="LiveId" clId="{DB9338B1-321A-4F13-8F92-9BBBD708D034}" dt="2025-06-26T20:22:02.190" v="322" actId="113"/>
        <pc:sldMkLst>
          <pc:docMk/>
          <pc:sldMk cId="2502634831" sldId="455"/>
        </pc:sldMkLst>
        <pc:spChg chg="mod">
          <ac:chgData name="Cerfom Calama" userId="6ab196ffe9424f1e" providerId="LiveId" clId="{DB9338B1-321A-4F13-8F92-9BBBD708D034}" dt="2025-06-26T20:22:02.190" v="322" actId="113"/>
          <ac:spMkLst>
            <pc:docMk/>
            <pc:sldMk cId="2502634831" sldId="455"/>
            <ac:spMk id="2" creationId="{2305A544-3127-8C0A-6458-13FC42F374CF}"/>
          </ac:spMkLst>
        </pc:spChg>
      </pc:sldChg>
      <pc:sldChg chg="modSp mod">
        <pc:chgData name="Cerfom Calama" userId="6ab196ffe9424f1e" providerId="LiveId" clId="{DB9338B1-321A-4F13-8F92-9BBBD708D034}" dt="2025-06-26T20:21:49.913" v="318" actId="1076"/>
        <pc:sldMkLst>
          <pc:docMk/>
          <pc:sldMk cId="3984804941" sldId="456"/>
        </pc:sldMkLst>
        <pc:spChg chg="mod">
          <ac:chgData name="Cerfom Calama" userId="6ab196ffe9424f1e" providerId="LiveId" clId="{DB9338B1-321A-4F13-8F92-9BBBD708D034}" dt="2025-06-26T20:21:47.846" v="317" actId="1076"/>
          <ac:spMkLst>
            <pc:docMk/>
            <pc:sldMk cId="3984804941" sldId="456"/>
            <ac:spMk id="2" creationId="{D47A49F0-2F00-5F1B-0E16-8825C410C052}"/>
          </ac:spMkLst>
        </pc:spChg>
        <pc:picChg chg="mod">
          <ac:chgData name="Cerfom Calama" userId="6ab196ffe9424f1e" providerId="LiveId" clId="{DB9338B1-321A-4F13-8F92-9BBBD708D034}" dt="2025-06-26T20:21:49.913" v="318" actId="1076"/>
          <ac:picMkLst>
            <pc:docMk/>
            <pc:sldMk cId="3984804941" sldId="456"/>
            <ac:picMk id="3" creationId="{A83BC2DA-371A-53A3-35BE-BD71F2331D5E}"/>
          </ac:picMkLst>
        </pc:picChg>
      </pc:sldChg>
      <pc:sldChg chg="modSp mod">
        <pc:chgData name="Cerfom Calama" userId="6ab196ffe9424f1e" providerId="LiveId" clId="{DB9338B1-321A-4F13-8F92-9BBBD708D034}" dt="2025-06-26T20:22:24.476" v="325" actId="14100"/>
        <pc:sldMkLst>
          <pc:docMk/>
          <pc:sldMk cId="3609136306" sldId="457"/>
        </pc:sldMkLst>
        <pc:spChg chg="mod">
          <ac:chgData name="Cerfom Calama" userId="6ab196ffe9424f1e" providerId="LiveId" clId="{DB9338B1-321A-4F13-8F92-9BBBD708D034}" dt="2025-06-26T20:22:24.476" v="325" actId="14100"/>
          <ac:spMkLst>
            <pc:docMk/>
            <pc:sldMk cId="3609136306" sldId="457"/>
            <ac:spMk id="2" creationId="{1E756225-FC30-ADB6-64D7-704354BB33C0}"/>
          </ac:spMkLst>
        </pc:spChg>
        <pc:picChg chg="mod">
          <ac:chgData name="Cerfom Calama" userId="6ab196ffe9424f1e" providerId="LiveId" clId="{DB9338B1-321A-4F13-8F92-9BBBD708D034}" dt="2025-06-26T20:22:22.184" v="324" actId="1076"/>
          <ac:picMkLst>
            <pc:docMk/>
            <pc:sldMk cId="3609136306" sldId="457"/>
            <ac:picMk id="3" creationId="{88067430-C292-DFD7-DD93-FA4280E3770D}"/>
          </ac:picMkLst>
        </pc:picChg>
      </pc:sldChg>
      <pc:sldChg chg="modSp mod">
        <pc:chgData name="Cerfom Calama" userId="6ab196ffe9424f1e" providerId="LiveId" clId="{DB9338B1-321A-4F13-8F92-9BBBD708D034}" dt="2025-06-26T20:22:37.004" v="329" actId="167"/>
        <pc:sldMkLst>
          <pc:docMk/>
          <pc:sldMk cId="3517209496" sldId="458"/>
        </pc:sldMkLst>
        <pc:spChg chg="mod">
          <ac:chgData name="Cerfom Calama" userId="6ab196ffe9424f1e" providerId="LiveId" clId="{DB9338B1-321A-4F13-8F92-9BBBD708D034}" dt="2025-06-26T20:22:32.166" v="327" actId="14100"/>
          <ac:spMkLst>
            <pc:docMk/>
            <pc:sldMk cId="3517209496" sldId="458"/>
            <ac:spMk id="2" creationId="{C0A5C5A6-D0C5-5A7B-9F43-D80AAC5509C7}"/>
          </ac:spMkLst>
        </pc:spChg>
        <pc:picChg chg="mod ord">
          <ac:chgData name="Cerfom Calama" userId="6ab196ffe9424f1e" providerId="LiveId" clId="{DB9338B1-321A-4F13-8F92-9BBBD708D034}" dt="2025-06-26T20:22:37.004" v="329" actId="167"/>
          <ac:picMkLst>
            <pc:docMk/>
            <pc:sldMk cId="3517209496" sldId="458"/>
            <ac:picMk id="3" creationId="{3CC48DB8-5DB3-158C-A23E-D6F98689F896}"/>
          </ac:picMkLst>
        </pc:picChg>
      </pc:sldChg>
      <pc:sldChg chg="modSp mod">
        <pc:chgData name="Cerfom Calama" userId="6ab196ffe9424f1e" providerId="LiveId" clId="{DB9338B1-321A-4F13-8F92-9BBBD708D034}" dt="2025-06-26T20:22:43.781" v="331" actId="1076"/>
        <pc:sldMkLst>
          <pc:docMk/>
          <pc:sldMk cId="3777577344" sldId="459"/>
        </pc:sldMkLst>
        <pc:spChg chg="mod">
          <ac:chgData name="Cerfom Calama" userId="6ab196ffe9424f1e" providerId="LiveId" clId="{DB9338B1-321A-4F13-8F92-9BBBD708D034}" dt="2025-06-26T20:22:43.781" v="331" actId="1076"/>
          <ac:spMkLst>
            <pc:docMk/>
            <pc:sldMk cId="3777577344" sldId="459"/>
            <ac:spMk id="2" creationId="{07C29ECD-6ACE-B5AD-8B78-7F5C4DB81A97}"/>
          </ac:spMkLst>
        </pc:spChg>
      </pc:sldChg>
      <pc:sldChg chg="addSp delSp modSp add del mod">
        <pc:chgData name="Cerfom Calama" userId="6ab196ffe9424f1e" providerId="LiveId" clId="{DB9338B1-321A-4F13-8F92-9BBBD708D034}" dt="2025-06-26T20:07:39.537" v="182" actId="47"/>
        <pc:sldMkLst>
          <pc:docMk/>
          <pc:sldMk cId="2133876296" sldId="460"/>
        </pc:sldMkLst>
        <pc:spChg chg="add del mod">
          <ac:chgData name="Cerfom Calama" userId="6ab196ffe9424f1e" providerId="LiveId" clId="{DB9338B1-321A-4F13-8F92-9BBBD708D034}" dt="2025-06-26T20:07:36.103" v="180" actId="478"/>
          <ac:spMkLst>
            <pc:docMk/>
            <pc:sldMk cId="2133876296" sldId="460"/>
            <ac:spMk id="3" creationId="{AEDC0913-34A3-E1BE-FE6D-15860F86DFE4}"/>
          </ac:spMkLst>
        </pc:spChg>
        <pc:spChg chg="del">
          <ac:chgData name="Cerfom Calama" userId="6ab196ffe9424f1e" providerId="LiveId" clId="{DB9338B1-321A-4F13-8F92-9BBBD708D034}" dt="2025-06-26T19:48:51.853" v="91" actId="478"/>
          <ac:spMkLst>
            <pc:docMk/>
            <pc:sldMk cId="2133876296" sldId="460"/>
            <ac:spMk id="8" creationId="{BE9C35C2-505D-25FF-C586-40A03B85DF74}"/>
          </ac:spMkLst>
        </pc:spChg>
        <pc:picChg chg="del">
          <ac:chgData name="Cerfom Calama" userId="6ab196ffe9424f1e" providerId="LiveId" clId="{DB9338B1-321A-4F13-8F92-9BBBD708D034}" dt="2025-06-26T20:07:36.968" v="181" actId="478"/>
          <ac:picMkLst>
            <pc:docMk/>
            <pc:sldMk cId="2133876296" sldId="460"/>
            <ac:picMk id="6" creationId="{C37AB9C1-1A1B-C21F-8DE1-C336806F5850}"/>
          </ac:picMkLst>
        </pc:picChg>
      </pc:sldChg>
      <pc:sldChg chg="new del">
        <pc:chgData name="Cerfom Calama" userId="6ab196ffe9424f1e" providerId="LiveId" clId="{DB9338B1-321A-4F13-8F92-9BBBD708D034}" dt="2025-06-26T19:48:41.972" v="87" actId="47"/>
        <pc:sldMkLst>
          <pc:docMk/>
          <pc:sldMk cId="2996384204" sldId="460"/>
        </pc:sldMkLst>
      </pc:sldChg>
      <pc:sldChg chg="new del">
        <pc:chgData name="Cerfom Calama" userId="6ab196ffe9424f1e" providerId="LiveId" clId="{DB9338B1-321A-4F13-8F92-9BBBD708D034}" dt="2025-06-26T19:48:42.902" v="88" actId="47"/>
        <pc:sldMkLst>
          <pc:docMk/>
          <pc:sldMk cId="409375921" sldId="461"/>
        </pc:sldMkLst>
      </pc:sldChg>
      <pc:sldChg chg="add del">
        <pc:chgData name="Cerfom Calama" userId="6ab196ffe9424f1e" providerId="LiveId" clId="{DB9338B1-321A-4F13-8F92-9BBBD708D034}" dt="2025-06-26T20:07:40.979" v="183" actId="47"/>
        <pc:sldMkLst>
          <pc:docMk/>
          <pc:sldMk cId="2408465974" sldId="461"/>
        </pc:sldMkLst>
      </pc:sldChg>
      <pc:sldChg chg="addSp delSp modSp new mod">
        <pc:chgData name="Cerfom Calama" userId="6ab196ffe9424f1e" providerId="LiveId" clId="{DB9338B1-321A-4F13-8F92-9BBBD708D034}" dt="2025-06-26T20:09:19.326" v="194" actId="1076"/>
        <pc:sldMkLst>
          <pc:docMk/>
          <pc:sldMk cId="4048622798" sldId="462"/>
        </pc:sldMkLst>
        <pc:spChg chg="del">
          <ac:chgData name="Cerfom Calama" userId="6ab196ffe9424f1e" providerId="LiveId" clId="{DB9338B1-321A-4F13-8F92-9BBBD708D034}" dt="2025-06-26T19:49:26.008" v="99" actId="478"/>
          <ac:spMkLst>
            <pc:docMk/>
            <pc:sldMk cId="4048622798" sldId="462"/>
            <ac:spMk id="2" creationId="{73AF3EA5-5C67-0FF9-0F19-82EF568F7E68}"/>
          </ac:spMkLst>
        </pc:spChg>
        <pc:spChg chg="del">
          <ac:chgData name="Cerfom Calama" userId="6ab196ffe9424f1e" providerId="LiveId" clId="{DB9338B1-321A-4F13-8F92-9BBBD708D034}" dt="2025-06-26T19:49:27.308" v="100" actId="478"/>
          <ac:spMkLst>
            <pc:docMk/>
            <pc:sldMk cId="4048622798" sldId="462"/>
            <ac:spMk id="3" creationId="{2B74422C-9873-6768-A712-D6CC6A1F8549}"/>
          </ac:spMkLst>
        </pc:spChg>
        <pc:spChg chg="add del mod">
          <ac:chgData name="Cerfom Calama" userId="6ab196ffe9424f1e" providerId="LiveId" clId="{DB9338B1-321A-4F13-8F92-9BBBD708D034}" dt="2025-06-26T20:09:12.934" v="190" actId="478"/>
          <ac:spMkLst>
            <pc:docMk/>
            <pc:sldMk cId="4048622798" sldId="462"/>
            <ac:spMk id="4" creationId="{B38A27EB-13A4-09B9-DC9E-9EDAA585498F}"/>
          </ac:spMkLst>
        </pc:spChg>
        <pc:picChg chg="add del mod">
          <ac:chgData name="Cerfom Calama" userId="6ab196ffe9424f1e" providerId="LiveId" clId="{DB9338B1-321A-4F13-8F92-9BBBD708D034}" dt="2025-06-26T20:07:48.889" v="184" actId="478"/>
          <ac:picMkLst>
            <pc:docMk/>
            <pc:sldMk cId="4048622798" sldId="462"/>
            <ac:picMk id="6" creationId="{53B5ACC1-C0AD-1577-42B7-5E02D17ACB13}"/>
          </ac:picMkLst>
        </pc:picChg>
        <pc:picChg chg="add mod">
          <ac:chgData name="Cerfom Calama" userId="6ab196ffe9424f1e" providerId="LiveId" clId="{DB9338B1-321A-4F13-8F92-9BBBD708D034}" dt="2025-06-26T20:09:19.326" v="194" actId="1076"/>
          <ac:picMkLst>
            <pc:docMk/>
            <pc:sldMk cId="4048622798" sldId="462"/>
            <ac:picMk id="7" creationId="{C305FD30-BA6C-2D5B-4032-984E26A4C665}"/>
          </ac:picMkLst>
        </pc:picChg>
      </pc:sldChg>
      <pc:sldChg chg="addSp delSp modSp new mod modAnim">
        <pc:chgData name="Cerfom Calama" userId="6ab196ffe9424f1e" providerId="LiveId" clId="{DB9338B1-321A-4F13-8F92-9BBBD708D034}" dt="2025-06-26T19:52:14.248" v="117"/>
        <pc:sldMkLst>
          <pc:docMk/>
          <pc:sldMk cId="2412010392" sldId="463"/>
        </pc:sldMkLst>
        <pc:spChg chg="del">
          <ac:chgData name="Cerfom Calama" userId="6ab196ffe9424f1e" providerId="LiveId" clId="{DB9338B1-321A-4F13-8F92-9BBBD708D034}" dt="2025-06-26T19:51:54.041" v="116" actId="478"/>
          <ac:spMkLst>
            <pc:docMk/>
            <pc:sldMk cId="2412010392" sldId="463"/>
            <ac:spMk id="2" creationId="{61167200-5008-7985-F5FA-579E036F86B8}"/>
          </ac:spMkLst>
        </pc:spChg>
        <pc:spChg chg="del">
          <ac:chgData name="Cerfom Calama" userId="6ab196ffe9424f1e" providerId="LiveId" clId="{DB9338B1-321A-4F13-8F92-9BBBD708D034}" dt="2025-06-26T19:51:52.958" v="115" actId="478"/>
          <ac:spMkLst>
            <pc:docMk/>
            <pc:sldMk cId="2412010392" sldId="463"/>
            <ac:spMk id="3" creationId="{F026B097-2210-10F3-1366-027C57ACCBDD}"/>
          </ac:spMkLst>
        </pc:spChg>
        <pc:picChg chg="add mod">
          <ac:chgData name="Cerfom Calama" userId="6ab196ffe9424f1e" providerId="LiveId" clId="{DB9338B1-321A-4F13-8F92-9BBBD708D034}" dt="2025-06-26T19:52:14.248" v="117"/>
          <ac:picMkLst>
            <pc:docMk/>
            <pc:sldMk cId="2412010392" sldId="463"/>
            <ac:picMk id="4" creationId="{75D41947-0CEC-B139-007A-87E3F3E8E1E8}"/>
          </ac:picMkLst>
        </pc:picChg>
      </pc:sldChg>
      <pc:sldChg chg="addSp delSp modSp new mod">
        <pc:chgData name="Cerfom Calama" userId="6ab196ffe9424f1e" providerId="LiveId" clId="{DB9338B1-321A-4F13-8F92-9BBBD708D034}" dt="2025-06-26T20:23:59.571" v="338" actId="115"/>
        <pc:sldMkLst>
          <pc:docMk/>
          <pc:sldMk cId="1175846395" sldId="464"/>
        </pc:sldMkLst>
        <pc:spChg chg="del">
          <ac:chgData name="Cerfom Calama" userId="6ab196ffe9424f1e" providerId="LiveId" clId="{DB9338B1-321A-4F13-8F92-9BBBD708D034}" dt="2025-06-26T20:04:31.049" v="124" actId="478"/>
          <ac:spMkLst>
            <pc:docMk/>
            <pc:sldMk cId="1175846395" sldId="464"/>
            <ac:spMk id="2" creationId="{CD84E75D-FBA3-A83F-FDB0-8A3AB1ED53A3}"/>
          </ac:spMkLst>
        </pc:spChg>
        <pc:spChg chg="del">
          <ac:chgData name="Cerfom Calama" userId="6ab196ffe9424f1e" providerId="LiveId" clId="{DB9338B1-321A-4F13-8F92-9BBBD708D034}" dt="2025-06-26T20:04:29.177" v="123" actId="478"/>
          <ac:spMkLst>
            <pc:docMk/>
            <pc:sldMk cId="1175846395" sldId="464"/>
            <ac:spMk id="3" creationId="{776AC5EA-7CAE-835D-0ACD-5303042AFA40}"/>
          </ac:spMkLst>
        </pc:spChg>
        <pc:spChg chg="add mod">
          <ac:chgData name="Cerfom Calama" userId="6ab196ffe9424f1e" providerId="LiveId" clId="{DB9338B1-321A-4F13-8F92-9BBBD708D034}" dt="2025-06-26T20:07:18.161" v="176" actId="1076"/>
          <ac:spMkLst>
            <pc:docMk/>
            <pc:sldMk cId="1175846395" sldId="464"/>
            <ac:spMk id="4" creationId="{7DA25E81-FC52-A390-6E35-8C34DE3D6A8E}"/>
          </ac:spMkLst>
        </pc:spChg>
        <pc:spChg chg="add mod">
          <ac:chgData name="Cerfom Calama" userId="6ab196ffe9424f1e" providerId="LiveId" clId="{DB9338B1-321A-4F13-8F92-9BBBD708D034}" dt="2025-06-26T20:23:59.571" v="338" actId="115"/>
          <ac:spMkLst>
            <pc:docMk/>
            <pc:sldMk cId="1175846395" sldId="464"/>
            <ac:spMk id="5" creationId="{5B95B7BB-9739-090B-89CA-042575D143D6}"/>
          </ac:spMkLst>
        </pc:spChg>
      </pc:sldChg>
      <pc:sldChg chg="addSp delSp modSp add mod">
        <pc:chgData name="Cerfom Calama" userId="6ab196ffe9424f1e" providerId="LiveId" clId="{DB9338B1-321A-4F13-8F92-9BBBD708D034}" dt="2025-06-26T20:23:50.613" v="335" actId="115"/>
        <pc:sldMkLst>
          <pc:docMk/>
          <pc:sldMk cId="1968855626" sldId="465"/>
        </pc:sldMkLst>
        <pc:spChg chg="add mod">
          <ac:chgData name="Cerfom Calama" userId="6ab196ffe9424f1e" providerId="LiveId" clId="{DB9338B1-321A-4F13-8F92-9BBBD708D034}" dt="2025-06-26T20:06:52.189" v="167" actId="20577"/>
          <ac:spMkLst>
            <pc:docMk/>
            <pc:sldMk cId="1968855626" sldId="465"/>
            <ac:spMk id="3" creationId="{A5DD3529-AD9C-422A-8091-BFE8FCD344F7}"/>
          </ac:spMkLst>
        </pc:spChg>
        <pc:spChg chg="del">
          <ac:chgData name="Cerfom Calama" userId="6ab196ffe9424f1e" providerId="LiveId" clId="{DB9338B1-321A-4F13-8F92-9BBBD708D034}" dt="2025-06-26T20:06:10.707" v="157" actId="478"/>
          <ac:spMkLst>
            <pc:docMk/>
            <pc:sldMk cId="1968855626" sldId="465"/>
            <ac:spMk id="4" creationId="{67352E02-FE51-2879-2481-8000AF688B6F}"/>
          </ac:spMkLst>
        </pc:spChg>
        <pc:spChg chg="mod">
          <ac:chgData name="Cerfom Calama" userId="6ab196ffe9424f1e" providerId="LiveId" clId="{DB9338B1-321A-4F13-8F92-9BBBD708D034}" dt="2025-06-26T20:23:50.613" v="335" actId="115"/>
          <ac:spMkLst>
            <pc:docMk/>
            <pc:sldMk cId="1968855626" sldId="465"/>
            <ac:spMk id="5" creationId="{FA86BE30-5BE3-F7F5-4A6F-75C2921FEFF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22F829-5CEA-43C2-B9AF-2699E3035C52}" type="datetimeFigureOut">
              <a:rPr lang="es-CL" smtClean="0"/>
              <a:t>26-06-2025</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0E766-B21D-4606-8761-6AB5F552005C}" type="slidenum">
              <a:rPr lang="es-CL" smtClean="0"/>
              <a:t>‹Nº›</a:t>
            </a:fld>
            <a:endParaRPr lang="es-CL"/>
          </a:p>
        </p:txBody>
      </p:sp>
    </p:spTree>
    <p:extLst>
      <p:ext uri="{BB962C8B-B14F-4D97-AF65-F5344CB8AC3E}">
        <p14:creationId xmlns:p14="http://schemas.microsoft.com/office/powerpoint/2010/main" val="1591529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s-MX"/>
              <a:t>Haz clic para modificar el estilo de título del patrón</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MX"/>
              <a:t>Haz clic para editar el estilo de subtítulo del patrón</a:t>
            </a:r>
            <a:endParaRPr lang="en-US"/>
          </a:p>
        </p:txBody>
      </p:sp>
      <p:sp>
        <p:nvSpPr>
          <p:cNvPr id="4" name="Date Placeholder 3"/>
          <p:cNvSpPr>
            <a:spLocks noGrp="1"/>
          </p:cNvSpPr>
          <p:nvPr>
            <p:ph type="dt" sz="half" idx="10"/>
          </p:nvPr>
        </p:nvSpPr>
        <p:spPr/>
        <p:txBody>
          <a:bodyPr/>
          <a:lstStyle/>
          <a:p>
            <a:fld id="{6F070239-8CF9-4ED3-963A-0F1D0B3EE72B}" type="datetimeFigureOut">
              <a:rPr lang="es-CL" smtClean="0"/>
              <a:t>26-06-2025</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60A0A036-2D2E-4785-A1E2-78516186DC07}" type="slidenum">
              <a:rPr lang="es-CL" smtClean="0"/>
              <a:t>‹Nº›</a:t>
            </a:fld>
            <a:endParaRPr lang="es-CL" dirty="0"/>
          </a:p>
        </p:txBody>
      </p:sp>
    </p:spTree>
    <p:extLst>
      <p:ext uri="{BB962C8B-B14F-4D97-AF65-F5344CB8AC3E}">
        <p14:creationId xmlns:p14="http://schemas.microsoft.com/office/powerpoint/2010/main" val="3682072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4" name="Date Placeholder 3"/>
          <p:cNvSpPr>
            <a:spLocks noGrp="1"/>
          </p:cNvSpPr>
          <p:nvPr>
            <p:ph type="dt" sz="half" idx="10"/>
          </p:nvPr>
        </p:nvSpPr>
        <p:spPr/>
        <p:txBody>
          <a:bodyPr/>
          <a:lstStyle/>
          <a:p>
            <a:fld id="{6F070239-8CF9-4ED3-963A-0F1D0B3EE72B}" type="datetimeFigureOut">
              <a:rPr lang="es-CL" smtClean="0"/>
              <a:t>26-06-2025</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60A0A036-2D2E-4785-A1E2-78516186DC07}" type="slidenum">
              <a:rPr lang="es-CL" smtClean="0"/>
              <a:t>‹Nº›</a:t>
            </a:fld>
            <a:endParaRPr lang="es-CL" dirty="0"/>
          </a:p>
        </p:txBody>
      </p:sp>
    </p:spTree>
    <p:extLst>
      <p:ext uri="{BB962C8B-B14F-4D97-AF65-F5344CB8AC3E}">
        <p14:creationId xmlns:p14="http://schemas.microsoft.com/office/powerpoint/2010/main" val="2431041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s-MX"/>
              <a:t>Haz clic para modificar el estilo de título del patrón</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4" name="Date Placeholder 3"/>
          <p:cNvSpPr>
            <a:spLocks noGrp="1"/>
          </p:cNvSpPr>
          <p:nvPr>
            <p:ph type="dt" sz="half" idx="10"/>
          </p:nvPr>
        </p:nvSpPr>
        <p:spPr/>
        <p:txBody>
          <a:bodyPr/>
          <a:lstStyle/>
          <a:p>
            <a:fld id="{6F070239-8CF9-4ED3-963A-0F1D0B3EE72B}" type="datetimeFigureOut">
              <a:rPr lang="es-CL" smtClean="0"/>
              <a:t>26-06-2025</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60A0A036-2D2E-4785-A1E2-78516186DC07}" type="slidenum">
              <a:rPr lang="es-CL" smtClean="0"/>
              <a:t>‹Nº›</a:t>
            </a:fld>
            <a:endParaRPr lang="es-CL" dirty="0"/>
          </a:p>
        </p:txBody>
      </p:sp>
    </p:spTree>
    <p:extLst>
      <p:ext uri="{BB962C8B-B14F-4D97-AF65-F5344CB8AC3E}">
        <p14:creationId xmlns:p14="http://schemas.microsoft.com/office/powerpoint/2010/main" val="1817455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918711"/>
            <a:ext cx="12192000" cy="1143000"/>
          </a:xfrm>
        </p:spPr>
        <p:txBody>
          <a:bodyPr/>
          <a:lstStyle>
            <a:lvl1pPr>
              <a:defRPr>
                <a:solidFill>
                  <a:schemeClr val="tx2"/>
                </a:solidFill>
              </a:defRPr>
            </a:lvl1pPr>
          </a:lstStyle>
          <a:p>
            <a:r>
              <a:rPr lang="es-CL" noProof="0" dirty="0" err="1"/>
              <a:t>Click</a:t>
            </a:r>
            <a:r>
              <a:rPr lang="es-CL" noProof="0" dirty="0"/>
              <a:t> </a:t>
            </a:r>
            <a:r>
              <a:rPr lang="es-CL" noProof="0" dirty="0" err="1"/>
              <a:t>to</a:t>
            </a:r>
            <a:r>
              <a:rPr lang="es-CL" noProof="0" dirty="0"/>
              <a:t> </a:t>
            </a:r>
            <a:r>
              <a:rPr lang="es-CL" noProof="0" dirty="0" err="1"/>
              <a:t>edit</a:t>
            </a:r>
            <a:r>
              <a:rPr lang="es-CL" noProof="0" dirty="0"/>
              <a:t> Master </a:t>
            </a:r>
            <a:r>
              <a:rPr lang="es-CL" noProof="0" dirty="0" err="1"/>
              <a:t>title</a:t>
            </a:r>
            <a:r>
              <a:rPr lang="es-CL" noProof="0" dirty="0"/>
              <a:t> </a:t>
            </a:r>
            <a:r>
              <a:rPr lang="es-CL" noProof="0" dirty="0" err="1"/>
              <a:t>style</a:t>
            </a:r>
            <a:endParaRPr lang="es-CL" noProof="0" dirty="0"/>
          </a:p>
        </p:txBody>
      </p:sp>
      <p:sp>
        <p:nvSpPr>
          <p:cNvPr id="3" name="Content Placeholder 2"/>
          <p:cNvSpPr>
            <a:spLocks noGrp="1"/>
          </p:cNvSpPr>
          <p:nvPr>
            <p:ph idx="1" hasCustomPrompt="1"/>
          </p:nvPr>
        </p:nvSpPr>
        <p:spPr>
          <a:xfrm>
            <a:off x="609600" y="3429001"/>
            <a:ext cx="10972800" cy="2697163"/>
          </a:xfrm>
        </p:spPr>
        <p:txBody>
          <a:bodyPr/>
          <a:lstStyle>
            <a:lvl1pPr algn="just">
              <a:defRPr>
                <a:solidFill>
                  <a:schemeClr val="tx2"/>
                </a:solidFill>
              </a:defRPr>
            </a:lvl1pPr>
            <a:lvl2pPr algn="just">
              <a:defRPr>
                <a:solidFill>
                  <a:schemeClr val="tx2"/>
                </a:solidFill>
              </a:defRPr>
            </a:lvl2pPr>
            <a:lvl3pPr algn="just">
              <a:defRPr>
                <a:solidFill>
                  <a:schemeClr val="tx2"/>
                </a:solidFill>
              </a:defRPr>
            </a:lvl3pPr>
            <a:lvl4pPr algn="just">
              <a:defRPr>
                <a:solidFill>
                  <a:schemeClr val="tx2"/>
                </a:solidFill>
              </a:defRPr>
            </a:lvl4pPr>
            <a:lvl5pPr algn="just">
              <a:defRPr>
                <a:solidFill>
                  <a:schemeClr val="tx2"/>
                </a:solidFill>
              </a:defRPr>
            </a:lvl5pPr>
          </a:lstStyle>
          <a:p>
            <a:pPr lvl="0"/>
            <a:r>
              <a:rPr lang="es-CL" noProof="0" dirty="0" err="1"/>
              <a:t>Click</a:t>
            </a:r>
            <a:r>
              <a:rPr lang="es-CL" noProof="0" dirty="0"/>
              <a:t> </a:t>
            </a:r>
            <a:r>
              <a:rPr lang="es-CL" noProof="0" dirty="0" err="1"/>
              <a:t>to</a:t>
            </a:r>
            <a:r>
              <a:rPr lang="es-CL" noProof="0" dirty="0"/>
              <a:t> </a:t>
            </a:r>
            <a:r>
              <a:rPr lang="es-CL" noProof="0" dirty="0" err="1"/>
              <a:t>edit</a:t>
            </a:r>
            <a:r>
              <a:rPr lang="es-CL" noProof="0" dirty="0"/>
              <a:t> Master </a:t>
            </a:r>
            <a:r>
              <a:rPr lang="es-CL" noProof="0" dirty="0" err="1"/>
              <a:t>text</a:t>
            </a:r>
            <a:r>
              <a:rPr lang="es-CL" noProof="0" dirty="0"/>
              <a:t> </a:t>
            </a:r>
            <a:r>
              <a:rPr lang="es-CL" noProof="0" dirty="0" err="1"/>
              <a:t>styles</a:t>
            </a:r>
            <a:endParaRPr lang="es-CL" noProof="0" dirty="0"/>
          </a:p>
          <a:p>
            <a:pPr lvl="1"/>
            <a:r>
              <a:rPr lang="es-CL" noProof="0" dirty="0" err="1"/>
              <a:t>Second</a:t>
            </a:r>
            <a:r>
              <a:rPr lang="es-CL" noProof="0" dirty="0"/>
              <a:t> </a:t>
            </a:r>
            <a:r>
              <a:rPr lang="es-CL" noProof="0" dirty="0" err="1"/>
              <a:t>level</a:t>
            </a:r>
            <a:endParaRPr lang="es-CL" noProof="0" dirty="0"/>
          </a:p>
          <a:p>
            <a:pPr lvl="2"/>
            <a:r>
              <a:rPr lang="es-CL" noProof="0" dirty="0" err="1"/>
              <a:t>Third</a:t>
            </a:r>
            <a:r>
              <a:rPr lang="es-CL" noProof="0" dirty="0"/>
              <a:t> </a:t>
            </a:r>
            <a:r>
              <a:rPr lang="es-CL" noProof="0" dirty="0" err="1"/>
              <a:t>level</a:t>
            </a:r>
            <a:endParaRPr lang="es-CL" noProof="0" dirty="0"/>
          </a:p>
          <a:p>
            <a:pPr lvl="3"/>
            <a:r>
              <a:rPr lang="es-CL" noProof="0" dirty="0" err="1"/>
              <a:t>Fourth</a:t>
            </a:r>
            <a:r>
              <a:rPr lang="es-CL" noProof="0" dirty="0"/>
              <a:t> </a:t>
            </a:r>
            <a:r>
              <a:rPr lang="es-CL" noProof="0" dirty="0" err="1"/>
              <a:t>level</a:t>
            </a:r>
            <a:endParaRPr lang="es-CL" noProof="0" dirty="0"/>
          </a:p>
          <a:p>
            <a:pPr lvl="4"/>
            <a:r>
              <a:rPr lang="es-CL" noProof="0" dirty="0" err="1"/>
              <a:t>Fifth</a:t>
            </a:r>
            <a:r>
              <a:rPr lang="es-CL" noProof="0" dirty="0"/>
              <a:t> </a:t>
            </a:r>
            <a:r>
              <a:rPr lang="es-CL" noProof="0" dirty="0" err="1"/>
              <a:t>level</a:t>
            </a:r>
            <a:endParaRPr lang="es-CL" noProof="0" dirty="0"/>
          </a:p>
        </p:txBody>
      </p:sp>
      <p:sp>
        <p:nvSpPr>
          <p:cNvPr id="4" name="Date Placeholder 3"/>
          <p:cNvSpPr>
            <a:spLocks noGrp="1"/>
          </p:cNvSpPr>
          <p:nvPr>
            <p:ph type="dt" sz="half" idx="10"/>
          </p:nvPr>
        </p:nvSpPr>
        <p:spPr/>
        <p:txBody>
          <a:bodyPr/>
          <a:lstStyle/>
          <a:p>
            <a:fld id="{6F070239-8CF9-4ED3-963A-0F1D0B3EE72B}" type="datetimeFigureOut">
              <a:rPr lang="es-CL" smtClean="0"/>
              <a:t>26-06-2025</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60A0A036-2D2E-4785-A1E2-78516186DC07}" type="slidenum">
              <a:rPr lang="es-CL" smtClean="0"/>
              <a:t>‹Nº›</a:t>
            </a:fld>
            <a:endParaRPr lang="es-CL" dirty="0"/>
          </a:p>
        </p:txBody>
      </p:sp>
    </p:spTree>
    <p:extLst>
      <p:ext uri="{BB962C8B-B14F-4D97-AF65-F5344CB8AC3E}">
        <p14:creationId xmlns:p14="http://schemas.microsoft.com/office/powerpoint/2010/main" val="926788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all"/>
            </a:lvl1pPr>
          </a:lstStyle>
          <a:p>
            <a:r>
              <a:rPr lang="es-CL" noProof="0"/>
              <a:t>Click</a:t>
            </a:r>
            <a:r>
              <a:rPr lang="es-CL" noProof="0" dirty="0"/>
              <a:t> </a:t>
            </a:r>
            <a:r>
              <a:rPr lang="es-CL" noProof="0" dirty="0" err="1"/>
              <a:t>to</a:t>
            </a:r>
            <a:r>
              <a:rPr lang="es-CL" noProof="0" dirty="0"/>
              <a:t> </a:t>
            </a:r>
            <a:r>
              <a:rPr lang="es-CL" noProof="0" dirty="0" err="1"/>
              <a:t>edit</a:t>
            </a:r>
            <a:r>
              <a:rPr lang="es-CL" noProof="0" dirty="0"/>
              <a:t> Master </a:t>
            </a:r>
            <a:r>
              <a:rPr lang="es-CL" noProof="0" dirty="0" err="1"/>
              <a:t>title</a:t>
            </a:r>
            <a:r>
              <a:rPr lang="es-CL" noProof="0" dirty="0"/>
              <a:t> </a:t>
            </a:r>
            <a:r>
              <a:rPr lang="es-CL" noProof="0" dirty="0" err="1"/>
              <a:t>style</a:t>
            </a:r>
            <a:endParaRPr lang="es-CL" noProof="0" dirty="0"/>
          </a:p>
        </p:txBody>
      </p:sp>
      <p:sp>
        <p:nvSpPr>
          <p:cNvPr id="3" name="Text Placeholder 2"/>
          <p:cNvSpPr>
            <a:spLocks noGrp="1"/>
          </p:cNvSpPr>
          <p:nvPr>
            <p:ph type="body" idx="1" hasCustomPrompt="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CL" noProof="0"/>
              <a:t>Click</a:t>
            </a:r>
            <a:r>
              <a:rPr lang="es-CL" noProof="0" dirty="0"/>
              <a:t> </a:t>
            </a:r>
            <a:r>
              <a:rPr lang="es-CL" noProof="0" dirty="0" err="1"/>
              <a:t>to</a:t>
            </a:r>
            <a:r>
              <a:rPr lang="es-CL" noProof="0" dirty="0"/>
              <a:t> </a:t>
            </a:r>
            <a:r>
              <a:rPr lang="es-CL" noProof="0" dirty="0" err="1"/>
              <a:t>edit</a:t>
            </a:r>
            <a:r>
              <a:rPr lang="es-CL" noProof="0" dirty="0"/>
              <a:t> Master </a:t>
            </a:r>
            <a:r>
              <a:rPr lang="es-CL" noProof="0" dirty="0" err="1"/>
              <a:t>text</a:t>
            </a:r>
            <a:r>
              <a:rPr lang="es-CL" noProof="0" dirty="0"/>
              <a:t> </a:t>
            </a:r>
            <a:r>
              <a:rPr lang="es-CL" noProof="0" dirty="0" err="1"/>
              <a:t>styles</a:t>
            </a:r>
            <a:endParaRPr lang="es-CL" noProof="0" dirty="0"/>
          </a:p>
        </p:txBody>
      </p:sp>
      <p:sp>
        <p:nvSpPr>
          <p:cNvPr id="4" name="Date Placeholder 3"/>
          <p:cNvSpPr>
            <a:spLocks noGrp="1"/>
          </p:cNvSpPr>
          <p:nvPr>
            <p:ph type="dt" sz="half" idx="10"/>
          </p:nvPr>
        </p:nvSpPr>
        <p:spPr/>
        <p:txBody>
          <a:bodyPr/>
          <a:lstStyle/>
          <a:p>
            <a:fld id="{6F070239-8CF9-4ED3-963A-0F1D0B3EE72B}" type="datetimeFigureOut">
              <a:rPr lang="es-CL" smtClean="0"/>
              <a:t>26-06-2025</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60A0A036-2D2E-4785-A1E2-78516186DC07}" type="slidenum">
              <a:rPr lang="es-CL" smtClean="0"/>
              <a:t>‹Nº›</a:t>
            </a:fld>
            <a:endParaRPr lang="es-CL" dirty="0"/>
          </a:p>
        </p:txBody>
      </p:sp>
    </p:spTree>
    <p:extLst>
      <p:ext uri="{BB962C8B-B14F-4D97-AF65-F5344CB8AC3E}">
        <p14:creationId xmlns:p14="http://schemas.microsoft.com/office/powerpoint/2010/main" val="59632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5" name="Date Placeholder 4"/>
          <p:cNvSpPr>
            <a:spLocks noGrp="1"/>
          </p:cNvSpPr>
          <p:nvPr>
            <p:ph type="dt" sz="half" idx="10"/>
          </p:nvPr>
        </p:nvSpPr>
        <p:spPr/>
        <p:txBody>
          <a:bodyPr/>
          <a:lstStyle/>
          <a:p>
            <a:fld id="{6F070239-8CF9-4ED3-963A-0F1D0B3EE72B}" type="datetimeFigureOut">
              <a:rPr lang="es-CL" smtClean="0"/>
              <a:t>26-06-2025</a:t>
            </a:fld>
            <a:endParaRPr lang="es-CL" dirty="0"/>
          </a:p>
        </p:txBody>
      </p:sp>
      <p:sp>
        <p:nvSpPr>
          <p:cNvPr id="6" name="Footer Placeholder 5"/>
          <p:cNvSpPr>
            <a:spLocks noGrp="1"/>
          </p:cNvSpPr>
          <p:nvPr>
            <p:ph type="ftr" sz="quarter" idx="11"/>
          </p:nvPr>
        </p:nvSpPr>
        <p:spPr/>
        <p:txBody>
          <a:bodyPr/>
          <a:lstStyle/>
          <a:p>
            <a:endParaRPr lang="es-CL" dirty="0"/>
          </a:p>
        </p:txBody>
      </p:sp>
      <p:sp>
        <p:nvSpPr>
          <p:cNvPr id="7" name="Slide Number Placeholder 6"/>
          <p:cNvSpPr>
            <a:spLocks noGrp="1"/>
          </p:cNvSpPr>
          <p:nvPr>
            <p:ph type="sldNum" sz="quarter" idx="12"/>
          </p:nvPr>
        </p:nvSpPr>
        <p:spPr/>
        <p:txBody>
          <a:bodyPr/>
          <a:lstStyle/>
          <a:p>
            <a:fld id="{60A0A036-2D2E-4785-A1E2-78516186DC07}" type="slidenum">
              <a:rPr lang="es-CL" smtClean="0"/>
              <a:t>‹Nº›</a:t>
            </a:fld>
            <a:endParaRPr lang="es-CL" dirty="0"/>
          </a:p>
        </p:txBody>
      </p:sp>
    </p:spTree>
    <p:extLst>
      <p:ext uri="{BB962C8B-B14F-4D97-AF65-F5344CB8AC3E}">
        <p14:creationId xmlns:p14="http://schemas.microsoft.com/office/powerpoint/2010/main" val="2958152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MX"/>
              <a:t>Haz clic para modificar el estilo de título del patrón</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7" name="Date Placeholder 6"/>
          <p:cNvSpPr>
            <a:spLocks noGrp="1"/>
          </p:cNvSpPr>
          <p:nvPr>
            <p:ph type="dt" sz="half" idx="10"/>
          </p:nvPr>
        </p:nvSpPr>
        <p:spPr/>
        <p:txBody>
          <a:bodyPr/>
          <a:lstStyle/>
          <a:p>
            <a:fld id="{6F070239-8CF9-4ED3-963A-0F1D0B3EE72B}" type="datetimeFigureOut">
              <a:rPr lang="es-CL" smtClean="0"/>
              <a:t>26-06-2025</a:t>
            </a:fld>
            <a:endParaRPr lang="es-CL" dirty="0"/>
          </a:p>
        </p:txBody>
      </p:sp>
      <p:sp>
        <p:nvSpPr>
          <p:cNvPr id="8" name="Footer Placeholder 7"/>
          <p:cNvSpPr>
            <a:spLocks noGrp="1"/>
          </p:cNvSpPr>
          <p:nvPr>
            <p:ph type="ftr" sz="quarter" idx="11"/>
          </p:nvPr>
        </p:nvSpPr>
        <p:spPr/>
        <p:txBody>
          <a:bodyPr/>
          <a:lstStyle/>
          <a:p>
            <a:endParaRPr lang="es-CL" dirty="0"/>
          </a:p>
        </p:txBody>
      </p:sp>
      <p:sp>
        <p:nvSpPr>
          <p:cNvPr id="9" name="Slide Number Placeholder 8"/>
          <p:cNvSpPr>
            <a:spLocks noGrp="1"/>
          </p:cNvSpPr>
          <p:nvPr>
            <p:ph type="sldNum" sz="quarter" idx="12"/>
          </p:nvPr>
        </p:nvSpPr>
        <p:spPr/>
        <p:txBody>
          <a:bodyPr/>
          <a:lstStyle/>
          <a:p>
            <a:fld id="{60A0A036-2D2E-4785-A1E2-78516186DC07}" type="slidenum">
              <a:rPr lang="es-CL" smtClean="0"/>
              <a:t>‹Nº›</a:t>
            </a:fld>
            <a:endParaRPr lang="es-CL" dirty="0"/>
          </a:p>
        </p:txBody>
      </p:sp>
    </p:spTree>
    <p:extLst>
      <p:ext uri="{BB962C8B-B14F-4D97-AF65-F5344CB8AC3E}">
        <p14:creationId xmlns:p14="http://schemas.microsoft.com/office/powerpoint/2010/main" val="1926898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a:p>
        </p:txBody>
      </p:sp>
      <p:sp>
        <p:nvSpPr>
          <p:cNvPr id="3" name="Date Placeholder 2"/>
          <p:cNvSpPr>
            <a:spLocks noGrp="1"/>
          </p:cNvSpPr>
          <p:nvPr>
            <p:ph type="dt" sz="half" idx="10"/>
          </p:nvPr>
        </p:nvSpPr>
        <p:spPr/>
        <p:txBody>
          <a:bodyPr/>
          <a:lstStyle/>
          <a:p>
            <a:fld id="{6F070239-8CF9-4ED3-963A-0F1D0B3EE72B}" type="datetimeFigureOut">
              <a:rPr lang="es-CL" smtClean="0"/>
              <a:t>26-06-2025</a:t>
            </a:fld>
            <a:endParaRPr lang="es-CL" dirty="0"/>
          </a:p>
        </p:txBody>
      </p:sp>
      <p:sp>
        <p:nvSpPr>
          <p:cNvPr id="4" name="Footer Placeholder 3"/>
          <p:cNvSpPr>
            <a:spLocks noGrp="1"/>
          </p:cNvSpPr>
          <p:nvPr>
            <p:ph type="ftr" sz="quarter" idx="11"/>
          </p:nvPr>
        </p:nvSpPr>
        <p:spPr/>
        <p:txBody>
          <a:bodyPr/>
          <a:lstStyle/>
          <a:p>
            <a:endParaRPr lang="es-CL" dirty="0"/>
          </a:p>
        </p:txBody>
      </p:sp>
      <p:sp>
        <p:nvSpPr>
          <p:cNvPr id="5" name="Slide Number Placeholder 4"/>
          <p:cNvSpPr>
            <a:spLocks noGrp="1"/>
          </p:cNvSpPr>
          <p:nvPr>
            <p:ph type="sldNum" sz="quarter" idx="12"/>
          </p:nvPr>
        </p:nvSpPr>
        <p:spPr/>
        <p:txBody>
          <a:bodyPr/>
          <a:lstStyle/>
          <a:p>
            <a:fld id="{60A0A036-2D2E-4785-A1E2-78516186DC07}" type="slidenum">
              <a:rPr lang="es-CL" smtClean="0"/>
              <a:t>‹Nº›</a:t>
            </a:fld>
            <a:endParaRPr lang="es-CL" dirty="0"/>
          </a:p>
        </p:txBody>
      </p:sp>
    </p:spTree>
    <p:extLst>
      <p:ext uri="{BB962C8B-B14F-4D97-AF65-F5344CB8AC3E}">
        <p14:creationId xmlns:p14="http://schemas.microsoft.com/office/powerpoint/2010/main" val="1077350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70239-8CF9-4ED3-963A-0F1D0B3EE72B}" type="datetimeFigureOut">
              <a:rPr lang="es-CL" smtClean="0"/>
              <a:t>26-06-2025</a:t>
            </a:fld>
            <a:endParaRPr lang="es-CL" dirty="0"/>
          </a:p>
        </p:txBody>
      </p:sp>
      <p:sp>
        <p:nvSpPr>
          <p:cNvPr id="3" name="Footer Placeholder 2"/>
          <p:cNvSpPr>
            <a:spLocks noGrp="1"/>
          </p:cNvSpPr>
          <p:nvPr>
            <p:ph type="ftr" sz="quarter" idx="11"/>
          </p:nvPr>
        </p:nvSpPr>
        <p:spPr/>
        <p:txBody>
          <a:bodyPr/>
          <a:lstStyle/>
          <a:p>
            <a:endParaRPr lang="es-CL" dirty="0"/>
          </a:p>
        </p:txBody>
      </p:sp>
      <p:sp>
        <p:nvSpPr>
          <p:cNvPr id="4" name="Slide Number Placeholder 3"/>
          <p:cNvSpPr>
            <a:spLocks noGrp="1"/>
          </p:cNvSpPr>
          <p:nvPr>
            <p:ph type="sldNum" sz="quarter" idx="12"/>
          </p:nvPr>
        </p:nvSpPr>
        <p:spPr/>
        <p:txBody>
          <a:bodyPr/>
          <a:lstStyle/>
          <a:p>
            <a:fld id="{60A0A036-2D2E-4785-A1E2-78516186DC07}" type="slidenum">
              <a:rPr lang="es-CL" smtClean="0"/>
              <a:t>‹Nº›</a:t>
            </a:fld>
            <a:endParaRPr lang="es-CL" dirty="0"/>
          </a:p>
        </p:txBody>
      </p:sp>
    </p:spTree>
    <p:extLst>
      <p:ext uri="{BB962C8B-B14F-4D97-AF65-F5344CB8AC3E}">
        <p14:creationId xmlns:p14="http://schemas.microsoft.com/office/powerpoint/2010/main" val="3516090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s-MX"/>
              <a:t>Haz clic para modificar el estilo de título del patrón</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6F070239-8CF9-4ED3-963A-0F1D0B3EE72B}" type="datetimeFigureOut">
              <a:rPr lang="es-CL" smtClean="0"/>
              <a:t>26-06-2025</a:t>
            </a:fld>
            <a:endParaRPr lang="es-CL" dirty="0"/>
          </a:p>
        </p:txBody>
      </p:sp>
      <p:sp>
        <p:nvSpPr>
          <p:cNvPr id="6" name="Footer Placeholder 5"/>
          <p:cNvSpPr>
            <a:spLocks noGrp="1"/>
          </p:cNvSpPr>
          <p:nvPr>
            <p:ph type="ftr" sz="quarter" idx="11"/>
          </p:nvPr>
        </p:nvSpPr>
        <p:spPr/>
        <p:txBody>
          <a:bodyPr/>
          <a:lstStyle/>
          <a:p>
            <a:endParaRPr lang="es-CL" dirty="0"/>
          </a:p>
        </p:txBody>
      </p:sp>
      <p:sp>
        <p:nvSpPr>
          <p:cNvPr id="7" name="Slide Number Placeholder 6"/>
          <p:cNvSpPr>
            <a:spLocks noGrp="1"/>
          </p:cNvSpPr>
          <p:nvPr>
            <p:ph type="sldNum" sz="quarter" idx="12"/>
          </p:nvPr>
        </p:nvSpPr>
        <p:spPr/>
        <p:txBody>
          <a:bodyPr/>
          <a:lstStyle/>
          <a:p>
            <a:fld id="{60A0A036-2D2E-4785-A1E2-78516186DC07}" type="slidenum">
              <a:rPr lang="es-CL" smtClean="0"/>
              <a:t>‹Nº›</a:t>
            </a:fld>
            <a:endParaRPr lang="es-CL" dirty="0"/>
          </a:p>
        </p:txBody>
      </p:sp>
    </p:spTree>
    <p:extLst>
      <p:ext uri="{BB962C8B-B14F-4D97-AF65-F5344CB8AC3E}">
        <p14:creationId xmlns:p14="http://schemas.microsoft.com/office/powerpoint/2010/main" val="2217949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s-MX"/>
              <a:t>Haz clic para modificar el estilo de título del patrón</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6F070239-8CF9-4ED3-963A-0F1D0B3EE72B}" type="datetimeFigureOut">
              <a:rPr lang="es-CL" smtClean="0"/>
              <a:t>26-06-2025</a:t>
            </a:fld>
            <a:endParaRPr lang="es-CL" dirty="0"/>
          </a:p>
        </p:txBody>
      </p:sp>
      <p:sp>
        <p:nvSpPr>
          <p:cNvPr id="6" name="Footer Placeholder 5"/>
          <p:cNvSpPr>
            <a:spLocks noGrp="1"/>
          </p:cNvSpPr>
          <p:nvPr>
            <p:ph type="ftr" sz="quarter" idx="11"/>
          </p:nvPr>
        </p:nvSpPr>
        <p:spPr/>
        <p:txBody>
          <a:bodyPr/>
          <a:lstStyle/>
          <a:p>
            <a:endParaRPr lang="es-CL" dirty="0"/>
          </a:p>
        </p:txBody>
      </p:sp>
      <p:sp>
        <p:nvSpPr>
          <p:cNvPr id="7" name="Slide Number Placeholder 6"/>
          <p:cNvSpPr>
            <a:spLocks noGrp="1"/>
          </p:cNvSpPr>
          <p:nvPr>
            <p:ph type="sldNum" sz="quarter" idx="12"/>
          </p:nvPr>
        </p:nvSpPr>
        <p:spPr/>
        <p:txBody>
          <a:bodyPr/>
          <a:lstStyle/>
          <a:p>
            <a:fld id="{60A0A036-2D2E-4785-A1E2-78516186DC07}" type="slidenum">
              <a:rPr lang="es-CL" smtClean="0"/>
              <a:t>‹Nº›</a:t>
            </a:fld>
            <a:endParaRPr lang="es-CL" dirty="0"/>
          </a:p>
        </p:txBody>
      </p:sp>
    </p:spTree>
    <p:extLst>
      <p:ext uri="{BB962C8B-B14F-4D97-AF65-F5344CB8AC3E}">
        <p14:creationId xmlns:p14="http://schemas.microsoft.com/office/powerpoint/2010/main" val="370796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t="-2000" r="-1000" b="7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MX"/>
              <a:t>Haz clic para modificar el estilo de título del patrón</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070239-8CF9-4ED3-963A-0F1D0B3EE72B}" type="datetimeFigureOut">
              <a:rPr lang="es-CL" smtClean="0"/>
              <a:t>26-06-2025</a:t>
            </a:fld>
            <a:endParaRPr lang="es-CL"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A0A036-2D2E-4785-A1E2-78516186DC07}" type="slidenum">
              <a:rPr lang="es-CL" smtClean="0"/>
              <a:t>‹Nº›</a:t>
            </a:fld>
            <a:endParaRPr lang="es-CL" dirty="0"/>
          </a:p>
        </p:txBody>
      </p:sp>
    </p:spTree>
    <p:extLst>
      <p:ext uri="{BB962C8B-B14F-4D97-AF65-F5344CB8AC3E}">
        <p14:creationId xmlns:p14="http://schemas.microsoft.com/office/powerpoint/2010/main" val="13252566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B5rBmeCdHOc?feature=oembe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FC02281C-4A64-004B-C9EB-165A0549D733}"/>
              </a:ext>
            </a:extLst>
          </p:cNvPr>
          <p:cNvSpPr/>
          <p:nvPr/>
        </p:nvSpPr>
        <p:spPr>
          <a:xfrm>
            <a:off x="5118100" y="2064114"/>
            <a:ext cx="6672512" cy="2246769"/>
          </a:xfrm>
          <a:prstGeom prst="rect">
            <a:avLst/>
          </a:prstGeom>
          <a:noFill/>
          <a:ln>
            <a:noFill/>
          </a:ln>
        </p:spPr>
        <p:txBody>
          <a:bodyPr wrap="square" lIns="91440" tIns="45720" rIns="91440" bIns="45720">
            <a:spAutoFit/>
          </a:bodyPr>
          <a:lstStyle/>
          <a:p>
            <a:pPr marL="0" marR="0" lvl="0" indent="0" rtl="0">
              <a:lnSpc>
                <a:spcPct val="100000"/>
              </a:lnSpc>
              <a:spcBef>
                <a:spcPts val="0"/>
              </a:spcBef>
              <a:spcAft>
                <a:spcPts val="0"/>
              </a:spcAft>
              <a:buClr>
                <a:srgbClr val="0070C0"/>
              </a:buClr>
              <a:buSzPts val="4400"/>
              <a:buFont typeface="Arial"/>
              <a:buNone/>
            </a:pPr>
            <a:r>
              <a:rPr lang="es-CL" sz="2800" b="1" dirty="0">
                <a:latin typeface="ADLaM Display" panose="02010000000000000000" pitchFamily="2" charset="0"/>
                <a:ea typeface="ADLaM Display" panose="02010000000000000000" pitchFamily="2" charset="0"/>
                <a:cs typeface="ADLaM Display" panose="02010000000000000000" pitchFamily="2" charset="0"/>
                <a:sym typeface="Montserrat ExtraBold"/>
              </a:rPr>
              <a:t>MÓDULO III:</a:t>
            </a:r>
            <a:r>
              <a:rPr lang="es-CL" sz="2800" b="1" dirty="0">
                <a:latin typeface="ADLaM Display" panose="02010000000000000000" pitchFamily="2" charset="0"/>
                <a:ea typeface="ADLaM Display" panose="02010000000000000000" pitchFamily="2" charset="0"/>
                <a:cs typeface="ADLaM Display" panose="02010000000000000000" pitchFamily="2" charset="0"/>
                <a:sym typeface="Montserrat SemiBold"/>
              </a:rPr>
              <a:t> ESPACIO LIBRE DE CAÍDA:</a:t>
            </a:r>
          </a:p>
          <a:p>
            <a:pPr marL="0" marR="0" lvl="0" indent="0" rtl="0">
              <a:lnSpc>
                <a:spcPct val="100000"/>
              </a:lnSpc>
              <a:spcBef>
                <a:spcPts val="0"/>
              </a:spcBef>
              <a:spcAft>
                <a:spcPts val="0"/>
              </a:spcAft>
              <a:buClr>
                <a:srgbClr val="0070C0"/>
              </a:buClr>
              <a:buSzPts val="4400"/>
              <a:buFont typeface="Arial"/>
              <a:buNone/>
            </a:pPr>
            <a:endParaRPr lang="es-CL" sz="2800" b="1" dirty="0">
              <a:latin typeface="Arial Nova" panose="020B0504020202020204" pitchFamily="34" charset="0"/>
              <a:ea typeface="Montserrat SemiBold"/>
              <a:cs typeface="Montserrat SemiBold"/>
              <a:sym typeface="Montserrat SemiBold"/>
            </a:endParaRPr>
          </a:p>
          <a:p>
            <a:pPr marL="285750" lvl="0" indent="-285750">
              <a:buFont typeface="Wingdings" panose="05000000000000000000" pitchFamily="2" charset="2"/>
              <a:buChar char="ü"/>
            </a:pPr>
            <a:r>
              <a:rPr lang="es-ES" sz="2800" dirty="0">
                <a:latin typeface="ADLaM Display" panose="02010000000000000000" pitchFamily="2" charset="0"/>
                <a:ea typeface="ADLaM Display" panose="02010000000000000000" pitchFamily="2" charset="0"/>
                <a:cs typeface="ADLaM Display" panose="02010000000000000000" pitchFamily="2" charset="0"/>
              </a:rPr>
              <a:t>Espacio libre de caída</a:t>
            </a:r>
            <a:endParaRPr lang="es-CL" sz="2800" dirty="0">
              <a:latin typeface="ADLaM Display" panose="02010000000000000000" pitchFamily="2" charset="0"/>
              <a:ea typeface="ADLaM Display" panose="02010000000000000000" pitchFamily="2" charset="0"/>
              <a:cs typeface="ADLaM Display" panose="02010000000000000000" pitchFamily="2" charset="0"/>
            </a:endParaRPr>
          </a:p>
          <a:p>
            <a:pPr marL="285750" lvl="0" indent="-285750">
              <a:buFont typeface="Wingdings" panose="05000000000000000000" pitchFamily="2" charset="2"/>
              <a:buChar char="ü"/>
            </a:pPr>
            <a:r>
              <a:rPr lang="es-ES" sz="2800" dirty="0">
                <a:latin typeface="ADLaM Display" panose="02010000000000000000" pitchFamily="2" charset="0"/>
                <a:ea typeface="ADLaM Display" panose="02010000000000000000" pitchFamily="2" charset="0"/>
                <a:cs typeface="ADLaM Display" panose="02010000000000000000" pitchFamily="2" charset="0"/>
              </a:rPr>
              <a:t>Tipos de sistemas para la protección de caídas</a:t>
            </a:r>
            <a:endParaRPr lang="es-ES" sz="3600" b="0" cap="none" spc="0" dirty="0">
              <a:ln w="0"/>
              <a:solidFill>
                <a:schemeClr val="accent5">
                  <a:lumMod val="60000"/>
                  <a:lumOff val="40000"/>
                </a:schemeClr>
              </a:solidFill>
              <a:latin typeface="ADLaM Display" panose="02010000000000000000" pitchFamily="2" charset="0"/>
              <a:ea typeface="ADLaM Display" panose="02010000000000000000" pitchFamily="2" charset="0"/>
              <a:cs typeface="ADLaM Display" panose="02010000000000000000" pitchFamily="2" charset="0"/>
            </a:endParaRPr>
          </a:p>
        </p:txBody>
      </p:sp>
      <p:pic>
        <p:nvPicPr>
          <p:cNvPr id="4" name="Imagen 3">
            <a:extLst>
              <a:ext uri="{FF2B5EF4-FFF2-40B4-BE49-F238E27FC236}">
                <a16:creationId xmlns:a16="http://schemas.microsoft.com/office/drawing/2014/main" id="{CF9AF9D9-2082-C259-74B4-9799D1FF98DA}"/>
              </a:ext>
            </a:extLst>
          </p:cNvPr>
          <p:cNvPicPr>
            <a:picLocks noChangeAspect="1"/>
          </p:cNvPicPr>
          <p:nvPr/>
        </p:nvPicPr>
        <p:blipFill>
          <a:blip r:embed="rId2"/>
          <a:stretch>
            <a:fillRect/>
          </a:stretch>
        </p:blipFill>
        <p:spPr>
          <a:xfrm>
            <a:off x="0" y="1848214"/>
            <a:ext cx="5118100" cy="3642400"/>
          </a:xfrm>
          <a:prstGeom prst="rect">
            <a:avLst/>
          </a:prstGeom>
        </p:spPr>
      </p:pic>
    </p:spTree>
    <p:extLst>
      <p:ext uri="{BB962C8B-B14F-4D97-AF65-F5344CB8AC3E}">
        <p14:creationId xmlns:p14="http://schemas.microsoft.com/office/powerpoint/2010/main" val="991661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93;p87">
            <a:extLst>
              <a:ext uri="{FF2B5EF4-FFF2-40B4-BE49-F238E27FC236}">
                <a16:creationId xmlns:a16="http://schemas.microsoft.com/office/drawing/2014/main" id="{D47A49F0-2F00-5F1B-0E16-8825C410C052}"/>
              </a:ext>
            </a:extLst>
          </p:cNvPr>
          <p:cNvSpPr txBox="1"/>
          <p:nvPr/>
        </p:nvSpPr>
        <p:spPr>
          <a:xfrm>
            <a:off x="88900" y="2282921"/>
            <a:ext cx="4457636" cy="184661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rgbClr val="0070C0"/>
              </a:buClr>
              <a:buSzPts val="2400"/>
              <a:buFont typeface="Arial"/>
              <a:buNone/>
            </a:pPr>
            <a:r>
              <a:rPr lang="es-CL" sz="2400" b="1" i="0" strike="noStrike" cap="none" dirty="0">
                <a:latin typeface="Arial Nova" panose="020B0504020202020204" pitchFamily="34" charset="0"/>
                <a:ea typeface="Montserrat Medium"/>
                <a:cs typeface="Montserrat Medium"/>
                <a:sym typeface="Montserrat Medium"/>
              </a:rPr>
              <a:t>SISTEMA PERSONAL DE DETENCIÓN DE CAÍDAS EN BASE A LINEA DE VIDA RETRÁCTIL.</a:t>
            </a:r>
            <a:endParaRPr sz="2400" b="1" i="1" strike="noStrike" cap="none" dirty="0">
              <a:latin typeface="Arial Nova" panose="020B0504020202020204" pitchFamily="34" charset="0"/>
              <a:ea typeface="Montserrat Medium"/>
              <a:cs typeface="Montserrat Medium"/>
              <a:sym typeface="Montserrat Medium"/>
            </a:endParaRPr>
          </a:p>
          <a:p>
            <a:pPr marL="0" marR="0" lvl="0" indent="0" algn="just" rtl="0">
              <a:spcBef>
                <a:spcPts val="0"/>
              </a:spcBef>
              <a:spcAft>
                <a:spcPts val="0"/>
              </a:spcAft>
              <a:buClr>
                <a:schemeClr val="dk1"/>
              </a:buClr>
              <a:buSzPts val="1800"/>
              <a:buFont typeface="Arial"/>
              <a:buNone/>
            </a:pPr>
            <a:endParaRPr sz="1800" b="0" i="0" strike="noStrike" cap="none" dirty="0">
              <a:latin typeface="Arial Nova" panose="020B0504020202020204" pitchFamily="34" charset="0"/>
              <a:ea typeface="Arial"/>
              <a:cs typeface="Arial"/>
              <a:sym typeface="Arial"/>
            </a:endParaRPr>
          </a:p>
        </p:txBody>
      </p:sp>
      <p:pic>
        <p:nvPicPr>
          <p:cNvPr id="3" name="Google Shape;894;p87">
            <a:extLst>
              <a:ext uri="{FF2B5EF4-FFF2-40B4-BE49-F238E27FC236}">
                <a16:creationId xmlns:a16="http://schemas.microsoft.com/office/drawing/2014/main" id="{A83BC2DA-371A-53A3-35BE-BD71F2331D5E}"/>
              </a:ext>
            </a:extLst>
          </p:cNvPr>
          <p:cNvPicPr preferRelativeResize="0"/>
          <p:nvPr/>
        </p:nvPicPr>
        <p:blipFill rotWithShape="1">
          <a:blip r:embed="rId2">
            <a:alphaModFix/>
          </a:blip>
          <a:srcRect l="4054" t="10126"/>
          <a:stretch/>
        </p:blipFill>
        <p:spPr>
          <a:xfrm>
            <a:off x="5160273" y="1153492"/>
            <a:ext cx="6511027" cy="5608568"/>
          </a:xfrm>
          <a:prstGeom prst="rect">
            <a:avLst/>
          </a:prstGeom>
          <a:noFill/>
          <a:ln>
            <a:noFill/>
          </a:ln>
        </p:spPr>
      </p:pic>
    </p:spTree>
    <p:extLst>
      <p:ext uri="{BB962C8B-B14F-4D97-AF65-F5344CB8AC3E}">
        <p14:creationId xmlns:p14="http://schemas.microsoft.com/office/powerpoint/2010/main" val="3984804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00;p88">
            <a:extLst>
              <a:ext uri="{FF2B5EF4-FFF2-40B4-BE49-F238E27FC236}">
                <a16:creationId xmlns:a16="http://schemas.microsoft.com/office/drawing/2014/main" id="{1E756225-FC30-ADB6-64D7-704354BB33C0}"/>
              </a:ext>
            </a:extLst>
          </p:cNvPr>
          <p:cNvSpPr txBox="1"/>
          <p:nvPr/>
        </p:nvSpPr>
        <p:spPr>
          <a:xfrm>
            <a:off x="113696" y="2043404"/>
            <a:ext cx="5537804" cy="147728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rgbClr val="0070C0"/>
              </a:buClr>
              <a:buSzPts val="2400"/>
              <a:buFont typeface="Arial"/>
              <a:buNone/>
            </a:pPr>
            <a:r>
              <a:rPr lang="es-CL" sz="2400" b="1" i="0" strike="noStrike" cap="none" dirty="0">
                <a:latin typeface="Arial Nova" panose="020B0504020202020204" pitchFamily="34" charset="0"/>
                <a:ea typeface="Montserrat Medium"/>
                <a:cs typeface="Montserrat Medium"/>
                <a:sym typeface="Montserrat Medium"/>
              </a:rPr>
              <a:t>SISTEMA PERSONAL DE DETENCIÓN DE CAÍDAS EN BASE A LINEA DE VIDA VERTICAL TEMPORAL.</a:t>
            </a:r>
            <a:endParaRPr sz="2400" b="1" i="1" strike="noStrike" cap="none" dirty="0">
              <a:latin typeface="Arial Nova" panose="020B0504020202020204" pitchFamily="34" charset="0"/>
              <a:ea typeface="Montserrat Medium"/>
              <a:cs typeface="Montserrat Medium"/>
              <a:sym typeface="Montserrat Medium"/>
            </a:endParaRPr>
          </a:p>
          <a:p>
            <a:pPr marL="0" marR="0" lvl="0" indent="0" algn="just" rtl="0">
              <a:spcBef>
                <a:spcPts val="0"/>
              </a:spcBef>
              <a:spcAft>
                <a:spcPts val="0"/>
              </a:spcAft>
              <a:buClr>
                <a:schemeClr val="dk1"/>
              </a:buClr>
              <a:buSzPts val="1800"/>
              <a:buFont typeface="Arial"/>
              <a:buNone/>
            </a:pPr>
            <a:endParaRPr sz="1800" b="0" i="0" strike="noStrike" cap="none" dirty="0">
              <a:solidFill>
                <a:schemeClr val="accent5">
                  <a:lumMod val="20000"/>
                  <a:lumOff val="80000"/>
                </a:schemeClr>
              </a:solidFill>
              <a:latin typeface="Arial Nova" panose="020B0504020202020204" pitchFamily="34" charset="0"/>
              <a:ea typeface="Arial"/>
              <a:cs typeface="Arial"/>
              <a:sym typeface="Arial"/>
            </a:endParaRPr>
          </a:p>
        </p:txBody>
      </p:sp>
      <p:pic>
        <p:nvPicPr>
          <p:cNvPr id="3" name="Google Shape;901;p88">
            <a:extLst>
              <a:ext uri="{FF2B5EF4-FFF2-40B4-BE49-F238E27FC236}">
                <a16:creationId xmlns:a16="http://schemas.microsoft.com/office/drawing/2014/main" id="{88067430-C292-DFD7-DD93-FA4280E3770D}"/>
              </a:ext>
            </a:extLst>
          </p:cNvPr>
          <p:cNvPicPr preferRelativeResize="0"/>
          <p:nvPr/>
        </p:nvPicPr>
        <p:blipFill rotWithShape="1">
          <a:blip r:embed="rId2">
            <a:alphaModFix/>
          </a:blip>
          <a:srcRect l="4280" t="5453"/>
          <a:stretch/>
        </p:blipFill>
        <p:spPr>
          <a:xfrm>
            <a:off x="6096000" y="2462504"/>
            <a:ext cx="5354776" cy="4194298"/>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3609136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908;p89">
            <a:extLst>
              <a:ext uri="{FF2B5EF4-FFF2-40B4-BE49-F238E27FC236}">
                <a16:creationId xmlns:a16="http://schemas.microsoft.com/office/drawing/2014/main" id="{3CC48DB8-5DB3-158C-A23E-D6F98689F896}"/>
              </a:ext>
            </a:extLst>
          </p:cNvPr>
          <p:cNvPicPr preferRelativeResize="0"/>
          <p:nvPr/>
        </p:nvPicPr>
        <p:blipFill rotWithShape="1">
          <a:blip r:embed="rId2">
            <a:alphaModFix/>
          </a:blip>
          <a:srcRect t="5325"/>
          <a:stretch/>
        </p:blipFill>
        <p:spPr>
          <a:xfrm>
            <a:off x="5956300" y="1651000"/>
            <a:ext cx="5602320" cy="501313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2" name="Google Shape;907;p89">
            <a:extLst>
              <a:ext uri="{FF2B5EF4-FFF2-40B4-BE49-F238E27FC236}">
                <a16:creationId xmlns:a16="http://schemas.microsoft.com/office/drawing/2014/main" id="{C0A5C5A6-D0C5-5A7B-9F43-D80AAC5509C7}"/>
              </a:ext>
            </a:extLst>
          </p:cNvPr>
          <p:cNvSpPr txBox="1"/>
          <p:nvPr/>
        </p:nvSpPr>
        <p:spPr>
          <a:xfrm>
            <a:off x="140417" y="2043014"/>
            <a:ext cx="5369827" cy="184661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rgbClr val="0070C0"/>
              </a:buClr>
              <a:buSzPts val="2400"/>
              <a:buFont typeface="Arial"/>
              <a:buNone/>
            </a:pPr>
            <a:r>
              <a:rPr lang="es-CL" sz="2400" b="1" i="0" strike="noStrike" cap="none" dirty="0">
                <a:latin typeface="Arial Nova" panose="020B0504020202020204" pitchFamily="34" charset="0"/>
                <a:ea typeface="Montserrat Medium"/>
                <a:cs typeface="Montserrat Medium"/>
                <a:sym typeface="Montserrat Medium"/>
              </a:rPr>
              <a:t>SISTEMA PERSONAL DE DETENCIÓN DE CAÍDAS EN BASE A LINEA DE VIDA VERTICAL PERMANENTE.</a:t>
            </a:r>
            <a:endParaRPr sz="2400" b="1" i="1" strike="noStrike" cap="none" dirty="0">
              <a:latin typeface="Arial Nova" panose="020B0504020202020204" pitchFamily="34" charset="0"/>
              <a:ea typeface="Montserrat Medium"/>
              <a:cs typeface="Montserrat Medium"/>
              <a:sym typeface="Montserrat Medium"/>
            </a:endParaRPr>
          </a:p>
          <a:p>
            <a:pPr marL="0" marR="0" lvl="0" indent="0" algn="just" rtl="0">
              <a:spcBef>
                <a:spcPts val="0"/>
              </a:spcBef>
              <a:spcAft>
                <a:spcPts val="0"/>
              </a:spcAft>
              <a:buClr>
                <a:schemeClr val="dk1"/>
              </a:buClr>
              <a:buSzPts val="1800"/>
              <a:buFont typeface="Arial"/>
              <a:buNone/>
            </a:pPr>
            <a:endParaRPr sz="1800" b="0" i="0" strike="noStrike" cap="none" dirty="0">
              <a:solidFill>
                <a:schemeClr val="accent5">
                  <a:lumMod val="20000"/>
                  <a:lumOff val="80000"/>
                </a:schemeClr>
              </a:solidFill>
              <a:latin typeface="Arial Nova" panose="020B0504020202020204" pitchFamily="34" charset="0"/>
              <a:ea typeface="Arial"/>
              <a:cs typeface="Arial"/>
              <a:sym typeface="Arial"/>
            </a:endParaRPr>
          </a:p>
        </p:txBody>
      </p:sp>
    </p:spTree>
    <p:extLst>
      <p:ext uri="{BB962C8B-B14F-4D97-AF65-F5344CB8AC3E}">
        <p14:creationId xmlns:p14="http://schemas.microsoft.com/office/powerpoint/2010/main" val="3517209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15;p90">
            <a:extLst>
              <a:ext uri="{FF2B5EF4-FFF2-40B4-BE49-F238E27FC236}">
                <a16:creationId xmlns:a16="http://schemas.microsoft.com/office/drawing/2014/main" id="{07C29ECD-6ACE-B5AD-8B78-7F5C4DB81A97}"/>
              </a:ext>
            </a:extLst>
          </p:cNvPr>
          <p:cNvSpPr txBox="1"/>
          <p:nvPr/>
        </p:nvSpPr>
        <p:spPr>
          <a:xfrm>
            <a:off x="0" y="1951713"/>
            <a:ext cx="4810539" cy="147728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rgbClr val="0070C0"/>
              </a:buClr>
              <a:buSzPts val="2400"/>
              <a:buFont typeface="Arial"/>
              <a:buNone/>
            </a:pPr>
            <a:r>
              <a:rPr lang="es-CL" sz="2400" b="1" i="0" strike="noStrike" cap="none" dirty="0">
                <a:latin typeface="Arial Nova" panose="020B0504020202020204" pitchFamily="34" charset="0"/>
                <a:ea typeface="Montserrat Medium"/>
                <a:cs typeface="Montserrat Medium"/>
                <a:sym typeface="Montserrat Medium"/>
              </a:rPr>
              <a:t>SISTEMA PERSONAL DE DETENCIÓN DE CAÍDAS EN BASE A UN RIEL VERTICAL.</a:t>
            </a:r>
            <a:endParaRPr sz="2400" b="1" i="1" strike="noStrike" cap="none" dirty="0">
              <a:latin typeface="Arial Nova" panose="020B0504020202020204" pitchFamily="34" charset="0"/>
              <a:ea typeface="Montserrat Medium"/>
              <a:cs typeface="Montserrat Medium"/>
              <a:sym typeface="Montserrat Medium"/>
            </a:endParaRPr>
          </a:p>
          <a:p>
            <a:pPr marL="0" marR="0" lvl="0" indent="0" algn="just" rtl="0">
              <a:spcBef>
                <a:spcPts val="0"/>
              </a:spcBef>
              <a:spcAft>
                <a:spcPts val="0"/>
              </a:spcAft>
              <a:buClr>
                <a:schemeClr val="dk1"/>
              </a:buClr>
              <a:buSzPts val="1800"/>
              <a:buFont typeface="Arial"/>
              <a:buNone/>
            </a:pPr>
            <a:endParaRPr sz="1800" b="0" i="0" strike="noStrike" cap="none" dirty="0">
              <a:solidFill>
                <a:schemeClr val="accent5">
                  <a:lumMod val="20000"/>
                  <a:lumOff val="80000"/>
                </a:schemeClr>
              </a:solidFill>
              <a:latin typeface="Arial Nova" panose="020B0504020202020204" pitchFamily="34" charset="0"/>
              <a:ea typeface="Arial"/>
              <a:cs typeface="Arial"/>
              <a:sym typeface="Arial"/>
            </a:endParaRPr>
          </a:p>
        </p:txBody>
      </p:sp>
      <p:pic>
        <p:nvPicPr>
          <p:cNvPr id="3" name="Google Shape;916;p90">
            <a:extLst>
              <a:ext uri="{FF2B5EF4-FFF2-40B4-BE49-F238E27FC236}">
                <a16:creationId xmlns:a16="http://schemas.microsoft.com/office/drawing/2014/main" id="{E97A7997-D7CC-AE1E-B886-4640FF034A7F}"/>
              </a:ext>
            </a:extLst>
          </p:cNvPr>
          <p:cNvPicPr preferRelativeResize="0"/>
          <p:nvPr/>
        </p:nvPicPr>
        <p:blipFill rotWithShape="1">
          <a:blip r:embed="rId2">
            <a:alphaModFix/>
          </a:blip>
          <a:srcRect t="4889"/>
          <a:stretch/>
        </p:blipFill>
        <p:spPr>
          <a:xfrm>
            <a:off x="5852971" y="2502564"/>
            <a:ext cx="5502385" cy="3938247"/>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3777577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C305FD30-BA6C-2D5B-4032-984E26A4C665}"/>
              </a:ext>
            </a:extLst>
          </p:cNvPr>
          <p:cNvPicPr>
            <a:picLocks noChangeAspect="1"/>
          </p:cNvPicPr>
          <p:nvPr/>
        </p:nvPicPr>
        <p:blipFill>
          <a:blip r:embed="rId2"/>
          <a:stretch>
            <a:fillRect/>
          </a:stretch>
        </p:blipFill>
        <p:spPr>
          <a:xfrm>
            <a:off x="0" y="0"/>
            <a:ext cx="12192000" cy="6844287"/>
          </a:xfrm>
          <a:prstGeom prst="rect">
            <a:avLst/>
          </a:prstGeom>
        </p:spPr>
      </p:pic>
    </p:spTree>
    <p:extLst>
      <p:ext uri="{BB962C8B-B14F-4D97-AF65-F5344CB8AC3E}">
        <p14:creationId xmlns:p14="http://schemas.microsoft.com/office/powerpoint/2010/main" val="4048622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lementos multimedia en línea 3" title="Conoce la diferencia entre Factor de Caída 0, 1 y 2.">
            <a:hlinkClick r:id="" action="ppaction://media"/>
            <a:extLst>
              <a:ext uri="{FF2B5EF4-FFF2-40B4-BE49-F238E27FC236}">
                <a16:creationId xmlns:a16="http://schemas.microsoft.com/office/drawing/2014/main" id="{75D41947-0CEC-B139-007A-87E3F3E8E1E8}"/>
              </a:ext>
            </a:extLst>
          </p:cNvPr>
          <p:cNvPicPr>
            <a:picLocks noRot="1" noChangeAspect="1"/>
          </p:cNvPicPr>
          <p:nvPr>
            <a:videoFile r:link="rId1"/>
          </p:nvPr>
        </p:nvPicPr>
        <p:blipFill>
          <a:blip r:embed="rId3"/>
          <a:stretch>
            <a:fillRect/>
          </a:stretch>
        </p:blipFill>
        <p:spPr>
          <a:xfrm>
            <a:off x="22225" y="0"/>
            <a:ext cx="12147550" cy="6858000"/>
          </a:xfrm>
          <a:prstGeom prst="rect">
            <a:avLst/>
          </a:prstGeom>
        </p:spPr>
      </p:pic>
    </p:spTree>
    <p:extLst>
      <p:ext uri="{BB962C8B-B14F-4D97-AF65-F5344CB8AC3E}">
        <p14:creationId xmlns:p14="http://schemas.microsoft.com/office/powerpoint/2010/main" val="241201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B797E8F3-22F8-A05D-CA84-3A3DB4BC95BD}"/>
              </a:ext>
            </a:extLst>
          </p:cNvPr>
          <p:cNvSpPr txBox="1"/>
          <p:nvPr/>
        </p:nvSpPr>
        <p:spPr>
          <a:xfrm>
            <a:off x="139700" y="2612072"/>
            <a:ext cx="11671300" cy="3108543"/>
          </a:xfrm>
          <a:prstGeom prst="rect">
            <a:avLst/>
          </a:prstGeom>
          <a:noFill/>
        </p:spPr>
        <p:txBody>
          <a:bodyPr wrap="square">
            <a:spAutoFit/>
          </a:bodyPr>
          <a:lstStyle/>
          <a:p>
            <a:pPr algn="just">
              <a:buNone/>
            </a:pPr>
            <a:endParaRPr lang="es-MX" sz="1600" b="0" i="0" dirty="0">
              <a:effectLst/>
              <a:latin typeface="Open Sans" panose="020B0606030504020204" pitchFamily="34" charset="0"/>
            </a:endParaRPr>
          </a:p>
          <a:p>
            <a:pPr algn="just">
              <a:buNone/>
            </a:pPr>
            <a:r>
              <a:rPr lang="es-MX" sz="2000" b="0" i="0" dirty="0">
                <a:effectLst/>
                <a:latin typeface="Open Sans" panose="020B0606030504020204" pitchFamily="34" charset="0"/>
              </a:rPr>
              <a:t>Es el estado óptimo de seguridad en cualquier situación de trabajo en altura. En este caso, el dispositivo de anclaje se encuentra directamente encima del trabajador, lo que significa que el operario no experimentaría una caída libre en caso de un accidente.</a:t>
            </a:r>
          </a:p>
          <a:p>
            <a:pPr algn="just">
              <a:buNone/>
            </a:pPr>
            <a:endParaRPr lang="es-MX" sz="2000" b="0" i="0" dirty="0">
              <a:effectLst/>
              <a:latin typeface="Open Sans" panose="020B0606030504020204" pitchFamily="34" charset="0"/>
            </a:endParaRPr>
          </a:p>
          <a:p>
            <a:pPr algn="just">
              <a:buNone/>
            </a:pPr>
            <a:r>
              <a:rPr lang="es-MX" sz="2000" b="0" i="0" dirty="0">
                <a:effectLst/>
                <a:latin typeface="Open Sans" panose="020B0606030504020204" pitchFamily="34" charset="0"/>
              </a:rPr>
              <a:t>En una situación de Factor Caída cero, la línea de vida del trabajador estaría tensa, lo que garantizaría que cualquier caída sea detenida inmediatamente, minimizando los riesgos de lesiones graves. Por lo tanto, se debe garantizar que se cumplan todas las normas y requisitos de seguridad en el lugar de trabajo para asegurar que se alcance el Factor de Caída cero y se eviten posibles riesgos.</a:t>
            </a:r>
          </a:p>
        </p:txBody>
      </p:sp>
      <p:sp>
        <p:nvSpPr>
          <p:cNvPr id="10" name="Rectángulo 9">
            <a:extLst>
              <a:ext uri="{FF2B5EF4-FFF2-40B4-BE49-F238E27FC236}">
                <a16:creationId xmlns:a16="http://schemas.microsoft.com/office/drawing/2014/main" id="{64548D8D-824A-89B7-BA40-BF93AB6EE255}"/>
              </a:ext>
            </a:extLst>
          </p:cNvPr>
          <p:cNvSpPr/>
          <p:nvPr/>
        </p:nvSpPr>
        <p:spPr>
          <a:xfrm>
            <a:off x="3913054" y="1744167"/>
            <a:ext cx="4124591" cy="769441"/>
          </a:xfrm>
          <a:prstGeom prst="rect">
            <a:avLst/>
          </a:prstGeom>
          <a:noFill/>
        </p:spPr>
        <p:txBody>
          <a:bodyPr wrap="none" lIns="91440" tIns="45720" rIns="91440" bIns="45720">
            <a:spAutoFit/>
          </a:bodyPr>
          <a:lstStyle/>
          <a:p>
            <a:pPr algn="ctr"/>
            <a:r>
              <a:rPr lang="es-MX" sz="4400" b="1" u="sng" dirty="0">
                <a:ln w="12700">
                  <a:solidFill>
                    <a:schemeClr val="tx2">
                      <a:lumMod val="75000"/>
                    </a:schemeClr>
                  </a:solidFill>
                  <a:prstDash val="solid"/>
                </a:ln>
                <a:pattFill prst="dkUpDiag">
                  <a:fgClr>
                    <a:schemeClr val="tx2"/>
                  </a:fgClr>
                  <a:bgClr>
                    <a:schemeClr val="tx2">
                      <a:lumMod val="20000"/>
                      <a:lumOff val="80000"/>
                    </a:schemeClr>
                  </a:bgClr>
                </a:pattFill>
                <a:effectLst>
                  <a:outerShdw blurRad="38100" dist="38100" dir="2700000" algn="tl">
                    <a:srgbClr val="000000">
                      <a:alpha val="43137"/>
                    </a:srgbClr>
                  </a:outerShdw>
                </a:effectLst>
              </a:rPr>
              <a:t>Factor de caída 0</a:t>
            </a:r>
            <a:endParaRPr lang="es-MX" sz="4400" b="1" u="sng"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0070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DA25E81-FC52-A390-6E35-8C34DE3D6A8E}"/>
              </a:ext>
            </a:extLst>
          </p:cNvPr>
          <p:cNvSpPr txBox="1"/>
          <p:nvPr/>
        </p:nvSpPr>
        <p:spPr>
          <a:xfrm>
            <a:off x="107950" y="2692291"/>
            <a:ext cx="11976100" cy="3970318"/>
          </a:xfrm>
          <a:prstGeom prst="rect">
            <a:avLst/>
          </a:prstGeom>
          <a:noFill/>
        </p:spPr>
        <p:txBody>
          <a:bodyPr wrap="square">
            <a:spAutoFit/>
          </a:bodyPr>
          <a:lstStyle/>
          <a:p>
            <a:pPr algn="just">
              <a:buNone/>
            </a:pPr>
            <a:r>
              <a:rPr lang="es-MX" b="0" i="0" dirty="0">
                <a:effectLst/>
                <a:latin typeface="Open Sans" panose="020B0606030504020204" pitchFamily="34" charset="0"/>
              </a:rPr>
              <a:t>es un caso común en la mayoría de los trabajos en altura. A menudo, el trabajador está atado a un dispositivo de anclaje que se encuentra a una altura mayor que su punto de anclaje en el arnés. Si se produce una caída, el trabajador experimentará una caída libre, cuya distancia será igual a la distancia que separa el dispositivo de anclaje del punto de anclaje del arnés. En esta situación, es fundamental que el dispositivo de anclaje detenga la caída del trabajador lo antes posible para minimizar los daños. Los trabajadores deben ser entrenados en el uso correcto de los dispositivos de anclaje para reducir el riesgo de caídas.</a:t>
            </a:r>
          </a:p>
          <a:p>
            <a:pPr algn="just">
              <a:buNone/>
            </a:pPr>
            <a:endParaRPr lang="es-MX" b="0" i="0" dirty="0">
              <a:effectLst/>
              <a:latin typeface="Open Sans" panose="020B0606030504020204" pitchFamily="34" charset="0"/>
            </a:endParaRPr>
          </a:p>
          <a:p>
            <a:pPr algn="just">
              <a:buNone/>
            </a:pPr>
            <a:r>
              <a:rPr lang="es-MX" b="0" i="0" dirty="0">
                <a:effectLst/>
                <a:latin typeface="Open Sans" panose="020B0606030504020204" pitchFamily="34" charset="0"/>
              </a:rPr>
              <a:t>El factor caída 1 es un caso común en la mayoría de los trabajos en altura. A menudo, el trabajador está atado a un dispositivo de anclaje que se encuentra a una altura mayor que su punto de anclaje en el arnés. Si se produce una caída, el trabajador experimentará una caída libre, cuya distancia será igual a la distancia que separa el dispositivo de anclaje del punto de anclaje del arnés. En esta situación, es fundamental que el dispositivo de anclaje detenga la caída del trabajador lo antes posible para minimizar los daños. Los trabajadores deben ser entrenados en el uso correcto de los dispositivos de anclaje para reducir el riesgo de caídas.</a:t>
            </a:r>
          </a:p>
        </p:txBody>
      </p:sp>
      <p:sp>
        <p:nvSpPr>
          <p:cNvPr id="5" name="Rectángulo 4">
            <a:extLst>
              <a:ext uri="{FF2B5EF4-FFF2-40B4-BE49-F238E27FC236}">
                <a16:creationId xmlns:a16="http://schemas.microsoft.com/office/drawing/2014/main" id="{5B95B7BB-9739-090B-89CA-042575D143D6}"/>
              </a:ext>
            </a:extLst>
          </p:cNvPr>
          <p:cNvSpPr/>
          <p:nvPr/>
        </p:nvSpPr>
        <p:spPr>
          <a:xfrm>
            <a:off x="2971800" y="1719650"/>
            <a:ext cx="5664200" cy="769441"/>
          </a:xfrm>
          <a:prstGeom prst="rect">
            <a:avLst/>
          </a:prstGeom>
          <a:noFill/>
        </p:spPr>
        <p:txBody>
          <a:bodyPr wrap="square" lIns="91440" tIns="45720" rIns="91440" bIns="45720">
            <a:spAutoFit/>
          </a:bodyPr>
          <a:lstStyle/>
          <a:p>
            <a:pPr algn="ctr"/>
            <a:r>
              <a:rPr lang="es-MX" sz="4400" b="1" u="sng"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Factor de caída 1</a:t>
            </a:r>
            <a:endParaRPr lang="es-MX" sz="4400" b="1" u="sng"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1175846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96F4A-17C5-D339-3F90-2CBD6A722FBB}"/>
            </a:ext>
          </a:extLst>
        </p:cNvPr>
        <p:cNvGrpSpPr/>
        <p:nvPr/>
      </p:nvGrpSpPr>
      <p:grpSpPr>
        <a:xfrm>
          <a:off x="0" y="0"/>
          <a:ext cx="0" cy="0"/>
          <a:chOff x="0" y="0"/>
          <a:chExt cx="0" cy="0"/>
        </a:xfrm>
      </p:grpSpPr>
      <p:sp>
        <p:nvSpPr>
          <p:cNvPr id="5" name="Rectángulo 4">
            <a:extLst>
              <a:ext uri="{FF2B5EF4-FFF2-40B4-BE49-F238E27FC236}">
                <a16:creationId xmlns:a16="http://schemas.microsoft.com/office/drawing/2014/main" id="{FA86BE30-5BE3-F7F5-4A6F-75C2921FEFF0}"/>
              </a:ext>
            </a:extLst>
          </p:cNvPr>
          <p:cNvSpPr/>
          <p:nvPr/>
        </p:nvSpPr>
        <p:spPr>
          <a:xfrm>
            <a:off x="3048000" y="1579950"/>
            <a:ext cx="5664200" cy="769441"/>
          </a:xfrm>
          <a:prstGeom prst="rect">
            <a:avLst/>
          </a:prstGeom>
          <a:noFill/>
        </p:spPr>
        <p:txBody>
          <a:bodyPr wrap="square" lIns="91440" tIns="45720" rIns="91440" bIns="45720">
            <a:spAutoFit/>
          </a:bodyPr>
          <a:lstStyle/>
          <a:p>
            <a:pPr algn="ctr"/>
            <a:r>
              <a:rPr lang="es-MX" sz="4400" b="1" u="sng"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Factor de caída 2</a:t>
            </a:r>
            <a:endParaRPr lang="es-MX" sz="4400" b="1" u="sng"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3" name="CuadroTexto 2">
            <a:extLst>
              <a:ext uri="{FF2B5EF4-FFF2-40B4-BE49-F238E27FC236}">
                <a16:creationId xmlns:a16="http://schemas.microsoft.com/office/drawing/2014/main" id="{A5DD3529-AD9C-422A-8091-BFE8FCD344F7}"/>
              </a:ext>
            </a:extLst>
          </p:cNvPr>
          <p:cNvSpPr txBox="1"/>
          <p:nvPr/>
        </p:nvSpPr>
        <p:spPr>
          <a:xfrm>
            <a:off x="168275" y="2349391"/>
            <a:ext cx="11855450" cy="4247317"/>
          </a:xfrm>
          <a:prstGeom prst="rect">
            <a:avLst/>
          </a:prstGeom>
          <a:noFill/>
        </p:spPr>
        <p:txBody>
          <a:bodyPr wrap="square">
            <a:spAutoFit/>
          </a:bodyPr>
          <a:lstStyle/>
          <a:p>
            <a:pPr algn="just">
              <a:buNone/>
            </a:pPr>
            <a:r>
              <a:rPr lang="es-MX" b="0" i="0" dirty="0">
                <a:effectLst/>
                <a:latin typeface="Open Sans" panose="020B0606030504020204" pitchFamily="34" charset="0"/>
              </a:rPr>
              <a:t>Si la altura del dispositivo de anclaje es el doble de la distancia del punto de anclaje en el arnés del trabajador, el factor caída es 2. En este caso, la distancia de caída libre sería el doble de la distancia entre el dispositivo de anclaje y el punto de anclaje del arnés del trabajador. Por lo tanto, el trabajador experimentaría una caída libre mayor, lo que resultaría en una mayor aceleración y carga sobre el dispositivo de anclaje al detener la caída.</a:t>
            </a:r>
          </a:p>
          <a:p>
            <a:pPr algn="just">
              <a:buNone/>
            </a:pPr>
            <a:endParaRPr lang="es-MX" b="0" i="0" dirty="0">
              <a:effectLst/>
              <a:latin typeface="Open Sans" panose="020B0606030504020204" pitchFamily="34" charset="0"/>
            </a:endParaRPr>
          </a:p>
          <a:p>
            <a:pPr algn="just">
              <a:buNone/>
            </a:pPr>
            <a:r>
              <a:rPr lang="es-MX" b="0" i="0" dirty="0">
                <a:effectLst/>
                <a:latin typeface="Open Sans" panose="020B0606030504020204" pitchFamily="34" charset="0"/>
              </a:rPr>
              <a:t>En situaciones con factor de caída 2, la distancia de caída libre del trabajador sería mayor y, por lo tanto, la velocidad de la caída también sería mayor. La fuerza de impacto que actúa sobre el dispositivo de anclaje sería significativamente mayor en comparación con los casos de Factor de Caída 0 o 1. Por lo tanto, es importante tener en cuenta el Factor de Caída al seleccionar y usar el equipo de protección contra caídas adecuado para garantizar la seguridad del trabajador en situaciones de riesgo de caídas</a:t>
            </a:r>
          </a:p>
          <a:p>
            <a:pPr algn="just">
              <a:buNone/>
            </a:pPr>
            <a:r>
              <a:rPr lang="es-MX" b="0" i="0" dirty="0">
                <a:effectLst/>
                <a:latin typeface="Open Sans" panose="020B0606030504020204" pitchFamily="34" charset="0"/>
              </a:rPr>
              <a:t>Es importante tener en cuenta que cuanto mayor sea el Factor de Caída, mayor será la distancia de caída libre, lo que resultará en una mayor aceleración y carga sobre el dispositivo de anclaje. Es esencial que los trabajadores estén entrenados en la selección y uso adecuado de dispositivos de anclaje y arneses para reducir los riesgos asociados con la caída en alturas elevadas.</a:t>
            </a:r>
          </a:p>
        </p:txBody>
      </p:sp>
    </p:spTree>
    <p:extLst>
      <p:ext uri="{BB962C8B-B14F-4D97-AF65-F5344CB8AC3E}">
        <p14:creationId xmlns:p14="http://schemas.microsoft.com/office/powerpoint/2010/main" val="1968855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817;p79">
            <a:extLst>
              <a:ext uri="{FF2B5EF4-FFF2-40B4-BE49-F238E27FC236}">
                <a16:creationId xmlns:a16="http://schemas.microsoft.com/office/drawing/2014/main" id="{0C2D0C9B-996A-1076-B784-86CA07E33983}"/>
              </a:ext>
            </a:extLst>
          </p:cNvPr>
          <p:cNvPicPr preferRelativeResize="0"/>
          <p:nvPr/>
        </p:nvPicPr>
        <p:blipFill rotWithShape="1">
          <a:blip r:embed="rId2">
            <a:alphaModFix/>
          </a:blip>
          <a:srcRect t="6850"/>
          <a:stretch/>
        </p:blipFill>
        <p:spPr>
          <a:xfrm>
            <a:off x="225635" y="1851101"/>
            <a:ext cx="7631113" cy="4778817"/>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4" name="Google Shape;809;p78">
            <a:extLst>
              <a:ext uri="{FF2B5EF4-FFF2-40B4-BE49-F238E27FC236}">
                <a16:creationId xmlns:a16="http://schemas.microsoft.com/office/drawing/2014/main" id="{000BA9AD-CEA8-6383-184F-473752A654BF}"/>
              </a:ext>
            </a:extLst>
          </p:cNvPr>
          <p:cNvSpPr txBox="1"/>
          <p:nvPr/>
        </p:nvSpPr>
        <p:spPr>
          <a:xfrm>
            <a:off x="8013700" y="2031032"/>
            <a:ext cx="4051300" cy="47089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1800"/>
              <a:buFont typeface="Arial"/>
              <a:buNone/>
            </a:pPr>
            <a:r>
              <a:rPr lang="es-CL" sz="2000" b="1" i="1" dirty="0">
                <a:latin typeface="Arial Nova" panose="020B0504020202020204" pitchFamily="34" charset="0"/>
                <a:ea typeface="Montserrat"/>
                <a:cs typeface="Montserrat"/>
                <a:sym typeface="Montserrat"/>
              </a:rPr>
              <a:t>Donde:</a:t>
            </a:r>
          </a:p>
          <a:p>
            <a:pPr marL="0" marR="0" lvl="0" indent="0" algn="just" rtl="0">
              <a:spcBef>
                <a:spcPts val="0"/>
              </a:spcBef>
              <a:spcAft>
                <a:spcPts val="0"/>
              </a:spcAft>
              <a:buClr>
                <a:schemeClr val="dk1"/>
              </a:buClr>
              <a:buSzPts val="1800"/>
              <a:buFont typeface="Arial"/>
              <a:buNone/>
            </a:pPr>
            <a:endParaRPr sz="2000" dirty="0">
              <a:latin typeface="Arial Nova" panose="020B0504020202020204" pitchFamily="34" charset="0"/>
            </a:endParaRPr>
          </a:p>
          <a:p>
            <a:pPr marL="0" marR="0" lvl="0" indent="0" algn="just" rtl="0">
              <a:spcBef>
                <a:spcPts val="0"/>
              </a:spcBef>
              <a:spcAft>
                <a:spcPts val="0"/>
              </a:spcAft>
              <a:buClr>
                <a:schemeClr val="dk1"/>
              </a:buClr>
              <a:buSzPts val="1800"/>
              <a:buFont typeface="Arial"/>
              <a:buNone/>
            </a:pPr>
            <a:r>
              <a:rPr lang="es-CL" sz="2000" b="1" dirty="0">
                <a:latin typeface="Arial Nova" panose="020B0504020202020204" pitchFamily="34" charset="0"/>
                <a:ea typeface="Montserrat"/>
                <a:cs typeface="Montserrat"/>
                <a:sym typeface="Montserrat"/>
              </a:rPr>
              <a:t>ELC: </a:t>
            </a:r>
            <a:r>
              <a:rPr lang="es-CL" sz="2000" dirty="0">
                <a:latin typeface="Arial Nova" panose="020B0504020202020204" pitchFamily="34" charset="0"/>
                <a:ea typeface="Montserrat"/>
                <a:cs typeface="Montserrat"/>
                <a:sym typeface="Montserrat"/>
              </a:rPr>
              <a:t>Espacio libre de caída debajo de un usuario para evitar colisiones con el piso o una estructura (metros).</a:t>
            </a:r>
          </a:p>
          <a:p>
            <a:pPr marL="0" marR="0" lvl="0" indent="0" algn="just" rtl="0">
              <a:spcBef>
                <a:spcPts val="0"/>
              </a:spcBef>
              <a:spcAft>
                <a:spcPts val="0"/>
              </a:spcAft>
              <a:buClr>
                <a:schemeClr val="dk1"/>
              </a:buClr>
              <a:buSzPts val="1800"/>
              <a:buFont typeface="Arial"/>
              <a:buNone/>
            </a:pPr>
            <a:endParaRPr sz="2000" dirty="0">
              <a:latin typeface="Arial Nova" panose="020B0504020202020204" pitchFamily="34" charset="0"/>
            </a:endParaRPr>
          </a:p>
          <a:p>
            <a:pPr marL="0" marR="0" lvl="0" indent="0" algn="just" rtl="0">
              <a:spcBef>
                <a:spcPts val="0"/>
              </a:spcBef>
              <a:spcAft>
                <a:spcPts val="0"/>
              </a:spcAft>
              <a:buClr>
                <a:schemeClr val="dk1"/>
              </a:buClr>
              <a:buSzPts val="1800"/>
              <a:buFont typeface="Arial"/>
              <a:buNone/>
            </a:pPr>
            <a:r>
              <a:rPr lang="es-CL" sz="2000" b="1" dirty="0">
                <a:latin typeface="Arial Nova" panose="020B0504020202020204" pitchFamily="34" charset="0"/>
                <a:ea typeface="Montserrat"/>
                <a:cs typeface="Montserrat"/>
                <a:sym typeface="Montserrat"/>
              </a:rPr>
              <a:t>LE: </a:t>
            </a:r>
            <a:r>
              <a:rPr lang="es-CL" sz="2000" dirty="0">
                <a:latin typeface="Arial Nova" panose="020B0504020202020204" pitchFamily="34" charset="0"/>
                <a:ea typeface="Montserrat"/>
                <a:cs typeface="Montserrat"/>
                <a:sym typeface="Montserrat"/>
              </a:rPr>
              <a:t>Longitud del estrobo (metros).</a:t>
            </a:r>
          </a:p>
          <a:p>
            <a:pPr marL="0" marR="0" lvl="0" indent="0" algn="just" rtl="0">
              <a:spcBef>
                <a:spcPts val="0"/>
              </a:spcBef>
              <a:spcAft>
                <a:spcPts val="0"/>
              </a:spcAft>
              <a:buClr>
                <a:schemeClr val="dk1"/>
              </a:buClr>
              <a:buSzPts val="1800"/>
              <a:buFont typeface="Arial"/>
              <a:buNone/>
            </a:pPr>
            <a:r>
              <a:rPr lang="es-CL" sz="2000" dirty="0">
                <a:latin typeface="Arial Nova" panose="020B0504020202020204" pitchFamily="34" charset="0"/>
                <a:ea typeface="Montserrat"/>
                <a:cs typeface="Montserrat"/>
                <a:sym typeface="Montserrat"/>
              </a:rPr>
              <a:t> </a:t>
            </a:r>
            <a:endParaRPr sz="2000" dirty="0">
              <a:latin typeface="Arial Nova" panose="020B0504020202020204" pitchFamily="34" charset="0"/>
            </a:endParaRPr>
          </a:p>
          <a:p>
            <a:pPr marL="0" marR="0" lvl="0" indent="0" algn="just" rtl="0">
              <a:spcBef>
                <a:spcPts val="0"/>
              </a:spcBef>
              <a:spcAft>
                <a:spcPts val="0"/>
              </a:spcAft>
              <a:buClr>
                <a:schemeClr val="dk1"/>
              </a:buClr>
              <a:buSzPts val="1800"/>
              <a:buFont typeface="Arial"/>
              <a:buNone/>
            </a:pPr>
            <a:r>
              <a:rPr lang="es-CL" sz="2000" b="1" dirty="0">
                <a:latin typeface="Arial Nova" panose="020B0504020202020204" pitchFamily="34" charset="0"/>
                <a:ea typeface="Montserrat"/>
                <a:cs typeface="Montserrat"/>
                <a:sym typeface="Montserrat"/>
              </a:rPr>
              <a:t>AT : </a:t>
            </a:r>
            <a:r>
              <a:rPr lang="es-CL" sz="2000" dirty="0">
                <a:latin typeface="Arial Nova" panose="020B0504020202020204" pitchFamily="34" charset="0"/>
                <a:ea typeface="Montserrat"/>
                <a:cs typeface="Montserrat"/>
                <a:sym typeface="Montserrat"/>
              </a:rPr>
              <a:t>Estatura del trabajador. </a:t>
            </a:r>
          </a:p>
          <a:p>
            <a:pPr marL="0" marR="0" lvl="0" indent="0" algn="just" rtl="0">
              <a:spcBef>
                <a:spcPts val="0"/>
              </a:spcBef>
              <a:spcAft>
                <a:spcPts val="0"/>
              </a:spcAft>
              <a:buClr>
                <a:schemeClr val="dk1"/>
              </a:buClr>
              <a:buSzPts val="1800"/>
              <a:buFont typeface="Arial"/>
              <a:buNone/>
            </a:pPr>
            <a:endParaRPr sz="2000" dirty="0">
              <a:latin typeface="Arial Nova" panose="020B0504020202020204" pitchFamily="34" charset="0"/>
            </a:endParaRPr>
          </a:p>
          <a:p>
            <a:pPr marL="0" marR="0" lvl="0" indent="0" algn="just" rtl="0">
              <a:spcBef>
                <a:spcPts val="0"/>
              </a:spcBef>
              <a:spcAft>
                <a:spcPts val="0"/>
              </a:spcAft>
              <a:buClr>
                <a:schemeClr val="dk1"/>
              </a:buClr>
              <a:buSzPts val="1800"/>
              <a:buFont typeface="Arial"/>
              <a:buNone/>
            </a:pPr>
            <a:r>
              <a:rPr lang="es-CL" sz="2000" b="1" dirty="0">
                <a:latin typeface="Arial Nova" panose="020B0504020202020204" pitchFamily="34" charset="0"/>
                <a:ea typeface="Montserrat"/>
                <a:cs typeface="Montserrat"/>
                <a:sym typeface="Montserrat"/>
              </a:rPr>
              <a:t>AE: </a:t>
            </a:r>
            <a:r>
              <a:rPr lang="es-CL" sz="2000" dirty="0">
                <a:latin typeface="Arial Nova" panose="020B0504020202020204" pitchFamily="34" charset="0"/>
                <a:ea typeface="Montserrat"/>
                <a:cs typeface="Montserrat"/>
                <a:sym typeface="Montserrat"/>
              </a:rPr>
              <a:t>Elongación del amortiguador de impacto. </a:t>
            </a:r>
          </a:p>
          <a:p>
            <a:pPr marL="0" marR="0" lvl="0" indent="0" algn="just" rtl="0">
              <a:spcBef>
                <a:spcPts val="0"/>
              </a:spcBef>
              <a:spcAft>
                <a:spcPts val="0"/>
              </a:spcAft>
              <a:buClr>
                <a:schemeClr val="dk1"/>
              </a:buClr>
              <a:buSzPts val="1800"/>
              <a:buFont typeface="Arial"/>
              <a:buNone/>
            </a:pPr>
            <a:endParaRPr sz="2000" dirty="0">
              <a:latin typeface="Arial Nova" panose="020B0504020202020204" pitchFamily="34" charset="0"/>
            </a:endParaRPr>
          </a:p>
          <a:p>
            <a:pPr marL="0" marR="0" lvl="0" indent="0" algn="just" rtl="0">
              <a:spcBef>
                <a:spcPts val="0"/>
              </a:spcBef>
              <a:spcAft>
                <a:spcPts val="0"/>
              </a:spcAft>
              <a:buClr>
                <a:schemeClr val="dk1"/>
              </a:buClr>
              <a:buSzPts val="1800"/>
              <a:buFont typeface="Arial"/>
              <a:buNone/>
            </a:pPr>
            <a:r>
              <a:rPr lang="es-CL" sz="2000" b="1" dirty="0">
                <a:latin typeface="Arial Nova" panose="020B0504020202020204" pitchFamily="34" charset="0"/>
                <a:ea typeface="Montserrat"/>
                <a:cs typeface="Montserrat"/>
                <a:sym typeface="Montserrat"/>
              </a:rPr>
              <a:t>MS: </a:t>
            </a:r>
            <a:r>
              <a:rPr lang="es-CL" sz="2000" dirty="0">
                <a:latin typeface="Arial Nova" panose="020B0504020202020204" pitchFamily="34" charset="0"/>
                <a:ea typeface="Montserrat"/>
                <a:cs typeface="Montserrat"/>
                <a:sym typeface="Montserrat"/>
              </a:rPr>
              <a:t>Margen de seguridad.</a:t>
            </a:r>
            <a:r>
              <a:rPr lang="es-CL" sz="2000" i="1" dirty="0">
                <a:latin typeface="Arial Nova" panose="020B0504020202020204" pitchFamily="34" charset="0"/>
                <a:ea typeface="Montserrat"/>
                <a:cs typeface="Montserrat"/>
                <a:sym typeface="Montserrat"/>
              </a:rPr>
              <a:t> </a:t>
            </a:r>
            <a:endParaRPr sz="2000" dirty="0">
              <a:latin typeface="Arial Nova" panose="020B0504020202020204" pitchFamily="34" charset="0"/>
            </a:endParaRPr>
          </a:p>
        </p:txBody>
      </p:sp>
    </p:spTree>
    <p:extLst>
      <p:ext uri="{BB962C8B-B14F-4D97-AF65-F5344CB8AC3E}">
        <p14:creationId xmlns:p14="http://schemas.microsoft.com/office/powerpoint/2010/main" val="1101923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79;p85">
            <a:extLst>
              <a:ext uri="{FF2B5EF4-FFF2-40B4-BE49-F238E27FC236}">
                <a16:creationId xmlns:a16="http://schemas.microsoft.com/office/drawing/2014/main" id="{8648FFD2-3D1C-D304-A1FF-0DD91A3D9674}"/>
              </a:ext>
            </a:extLst>
          </p:cNvPr>
          <p:cNvSpPr txBox="1"/>
          <p:nvPr/>
        </p:nvSpPr>
        <p:spPr>
          <a:xfrm>
            <a:off x="314783" y="2812817"/>
            <a:ext cx="11356517" cy="37240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rgbClr val="000000"/>
              </a:buClr>
              <a:buSzPts val="1800"/>
              <a:buFont typeface="Arial"/>
              <a:buNone/>
            </a:pPr>
            <a:r>
              <a:rPr lang="es-CL" sz="2400" b="0" i="0" u="none" strike="noStrike" cap="none" dirty="0">
                <a:latin typeface="Arial Nova" panose="020B0504020202020204" pitchFamily="34" charset="0"/>
                <a:ea typeface="Montserrat"/>
                <a:cs typeface="Montserrat"/>
                <a:sym typeface="Montserrat"/>
              </a:rPr>
              <a:t>Existen cinco tipos de sistemas para la protección de caídas que pueden utilizar los trabajadores en conjunto con su sistema personal de detención de caídas (SPDC): </a:t>
            </a:r>
            <a:endParaRPr sz="2400" dirty="0">
              <a:latin typeface="Arial Nova" panose="020B0504020202020204" pitchFamily="34" charset="0"/>
            </a:endParaRPr>
          </a:p>
          <a:p>
            <a:pPr marL="0" marR="0" lvl="0" indent="0" algn="just" rtl="0">
              <a:spcBef>
                <a:spcPts val="360"/>
              </a:spcBef>
              <a:spcAft>
                <a:spcPts val="0"/>
              </a:spcAft>
              <a:buClr>
                <a:schemeClr val="dk1"/>
              </a:buClr>
              <a:buSzPts val="1800"/>
              <a:buFont typeface="Arial"/>
              <a:buNone/>
            </a:pPr>
            <a:endParaRPr sz="2400" b="0" i="0" u="none" strike="noStrike" cap="none" dirty="0">
              <a:latin typeface="Arial Nova" panose="020B0504020202020204" pitchFamily="34" charset="0"/>
              <a:ea typeface="Montserrat"/>
              <a:cs typeface="Montserrat"/>
              <a:sym typeface="Montserrat"/>
            </a:endParaRPr>
          </a:p>
          <a:p>
            <a:pPr marL="0" marR="0" lvl="0" indent="0" algn="just" rtl="0">
              <a:spcBef>
                <a:spcPts val="360"/>
              </a:spcBef>
              <a:spcAft>
                <a:spcPts val="0"/>
              </a:spcAft>
              <a:buClr>
                <a:srgbClr val="0070C0"/>
              </a:buClr>
              <a:buSzPts val="1800"/>
              <a:buFont typeface="Arial"/>
              <a:buNone/>
            </a:pPr>
            <a:r>
              <a:rPr lang="es-CL" sz="2400" b="1" i="0" u="none" strike="noStrike" cap="none" dirty="0">
                <a:latin typeface="Arial Nova" panose="020B0504020202020204" pitchFamily="34" charset="0"/>
                <a:ea typeface="Montserrat"/>
                <a:cs typeface="Montserrat"/>
                <a:sym typeface="Montserrat"/>
              </a:rPr>
              <a:t>1.- En base a un estrobo amortiguador de impacto. </a:t>
            </a:r>
            <a:endParaRPr sz="2400" dirty="0">
              <a:latin typeface="Arial Nova" panose="020B0504020202020204" pitchFamily="34" charset="0"/>
            </a:endParaRPr>
          </a:p>
          <a:p>
            <a:pPr marL="0" marR="0" lvl="0" indent="0" algn="just" rtl="0">
              <a:spcBef>
                <a:spcPts val="360"/>
              </a:spcBef>
              <a:spcAft>
                <a:spcPts val="0"/>
              </a:spcAft>
              <a:buClr>
                <a:srgbClr val="0070C0"/>
              </a:buClr>
              <a:buSzPts val="1800"/>
              <a:buFont typeface="Arial"/>
              <a:buNone/>
            </a:pPr>
            <a:r>
              <a:rPr lang="es-CL" sz="2400" b="1" i="0" u="none" strike="noStrike" cap="none" dirty="0">
                <a:latin typeface="Arial Nova" panose="020B0504020202020204" pitchFamily="34" charset="0"/>
                <a:ea typeface="Montserrat"/>
                <a:cs typeface="Montserrat"/>
                <a:sym typeface="Montserrat"/>
              </a:rPr>
              <a:t>2.- En base a una línea de vida auto retráctil. </a:t>
            </a:r>
            <a:endParaRPr sz="2400" dirty="0">
              <a:latin typeface="Arial Nova" panose="020B0504020202020204" pitchFamily="34" charset="0"/>
            </a:endParaRPr>
          </a:p>
          <a:p>
            <a:pPr marL="0" marR="0" lvl="0" indent="0" algn="just" rtl="0">
              <a:spcBef>
                <a:spcPts val="360"/>
              </a:spcBef>
              <a:spcAft>
                <a:spcPts val="0"/>
              </a:spcAft>
              <a:buClr>
                <a:srgbClr val="0070C0"/>
              </a:buClr>
              <a:buSzPts val="1800"/>
              <a:buFont typeface="Arial"/>
              <a:buNone/>
            </a:pPr>
            <a:r>
              <a:rPr lang="es-CL" sz="2400" b="1" i="0" u="none" strike="noStrike" cap="none" dirty="0">
                <a:latin typeface="Arial Nova" panose="020B0504020202020204" pitchFamily="34" charset="0"/>
                <a:ea typeface="Montserrat"/>
                <a:cs typeface="Montserrat"/>
                <a:sym typeface="Montserrat"/>
              </a:rPr>
              <a:t>3.- En base a una línea de vida vertical temporal.</a:t>
            </a:r>
            <a:endParaRPr sz="2400" dirty="0">
              <a:latin typeface="Arial Nova" panose="020B0504020202020204" pitchFamily="34" charset="0"/>
            </a:endParaRPr>
          </a:p>
          <a:p>
            <a:pPr marL="0" marR="0" lvl="0" indent="0" algn="just" rtl="0">
              <a:spcBef>
                <a:spcPts val="360"/>
              </a:spcBef>
              <a:spcAft>
                <a:spcPts val="0"/>
              </a:spcAft>
              <a:buClr>
                <a:srgbClr val="0070C0"/>
              </a:buClr>
              <a:buSzPts val="1800"/>
              <a:buFont typeface="Arial"/>
              <a:buNone/>
            </a:pPr>
            <a:r>
              <a:rPr lang="es-CL" sz="2400" b="1" i="0" u="none" strike="noStrike" cap="none" dirty="0">
                <a:latin typeface="Arial Nova" panose="020B0504020202020204" pitchFamily="34" charset="0"/>
                <a:ea typeface="Montserrat"/>
                <a:cs typeface="Montserrat"/>
                <a:sym typeface="Montserrat"/>
              </a:rPr>
              <a:t>4.- En base a una línea de vida vertical permanente. </a:t>
            </a:r>
            <a:endParaRPr sz="2400" dirty="0">
              <a:latin typeface="Arial Nova" panose="020B0504020202020204" pitchFamily="34" charset="0"/>
            </a:endParaRPr>
          </a:p>
          <a:p>
            <a:pPr marL="0" marR="0" lvl="0" indent="0" algn="just" rtl="0">
              <a:spcBef>
                <a:spcPts val="360"/>
              </a:spcBef>
              <a:spcAft>
                <a:spcPts val="0"/>
              </a:spcAft>
              <a:buClr>
                <a:srgbClr val="0070C0"/>
              </a:buClr>
              <a:buSzPts val="1800"/>
              <a:buFont typeface="Arial"/>
              <a:buNone/>
            </a:pPr>
            <a:r>
              <a:rPr lang="es-CL" sz="2400" b="1" i="0" u="none" strike="noStrike" cap="none" dirty="0">
                <a:latin typeface="Arial Nova" panose="020B0504020202020204" pitchFamily="34" charset="0"/>
                <a:ea typeface="Montserrat"/>
                <a:cs typeface="Montserrat"/>
                <a:sym typeface="Montserrat"/>
              </a:rPr>
              <a:t>5.- En base a un riel vertical.</a:t>
            </a:r>
            <a:endParaRPr sz="2400" b="1" i="0" u="none" strike="noStrike" cap="none" dirty="0">
              <a:latin typeface="Arial Nova" panose="020B0504020202020204" pitchFamily="34" charset="0"/>
              <a:ea typeface="Montserrat"/>
              <a:cs typeface="Montserrat"/>
              <a:sym typeface="Montserrat"/>
            </a:endParaRPr>
          </a:p>
        </p:txBody>
      </p:sp>
      <p:sp>
        <p:nvSpPr>
          <p:cNvPr id="5" name="Rectángulo 4">
            <a:extLst>
              <a:ext uri="{FF2B5EF4-FFF2-40B4-BE49-F238E27FC236}">
                <a16:creationId xmlns:a16="http://schemas.microsoft.com/office/drawing/2014/main" id="{8B0B4D03-9C10-1FE5-EA96-F1BBB95242F2}"/>
              </a:ext>
            </a:extLst>
          </p:cNvPr>
          <p:cNvSpPr/>
          <p:nvPr/>
        </p:nvSpPr>
        <p:spPr>
          <a:xfrm>
            <a:off x="139700" y="1905000"/>
            <a:ext cx="11531600" cy="769441"/>
          </a:xfrm>
          <a:prstGeom prst="rect">
            <a:avLst/>
          </a:prstGeom>
          <a:noFill/>
        </p:spPr>
        <p:txBody>
          <a:bodyPr wrap="square" lIns="91440" tIns="45720" rIns="91440" bIns="45720">
            <a:spAutoFit/>
          </a:bodyPr>
          <a:lstStyle/>
          <a:p>
            <a:pPr algn="ctr"/>
            <a:r>
              <a:rPr lang="es-MX" sz="4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Tipos de sistemas para la </a:t>
            </a:r>
            <a:r>
              <a:rPr lang="es-MX" sz="4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protección de caídas.</a:t>
            </a:r>
            <a:endParaRPr lang="es-MX" sz="4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645110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86;p86">
            <a:extLst>
              <a:ext uri="{FF2B5EF4-FFF2-40B4-BE49-F238E27FC236}">
                <a16:creationId xmlns:a16="http://schemas.microsoft.com/office/drawing/2014/main" id="{2305A544-3127-8C0A-6458-13FC42F374CF}"/>
              </a:ext>
            </a:extLst>
          </p:cNvPr>
          <p:cNvSpPr txBox="1"/>
          <p:nvPr/>
        </p:nvSpPr>
        <p:spPr>
          <a:xfrm>
            <a:off x="228495" y="2090192"/>
            <a:ext cx="4775305" cy="2677616"/>
          </a:xfrm>
          <a:prstGeom prst="rect">
            <a:avLst/>
          </a:prstGeom>
          <a:noFill/>
          <a:ln>
            <a:noFill/>
          </a:ln>
        </p:spPr>
        <p:txBody>
          <a:bodyPr spcFirstLastPara="1" wrap="square" lIns="91425" tIns="45700" rIns="91425" bIns="45700" anchor="t" anchorCtr="0">
            <a:spAutoFit/>
          </a:bodyPr>
          <a:lstStyle/>
          <a:p>
            <a:pPr marL="0" marR="0" lvl="0" indent="0" rtl="0">
              <a:lnSpc>
                <a:spcPct val="150000"/>
              </a:lnSpc>
              <a:spcBef>
                <a:spcPts val="0"/>
              </a:spcBef>
              <a:spcAft>
                <a:spcPts val="0"/>
              </a:spcAft>
              <a:buClr>
                <a:srgbClr val="0070C0"/>
              </a:buClr>
              <a:buSzPts val="2400"/>
              <a:buFont typeface="Arial"/>
              <a:buNone/>
            </a:pPr>
            <a:r>
              <a:rPr lang="es-CL" sz="2400" b="1" i="0" strike="noStrike" cap="none" dirty="0">
                <a:latin typeface="Arial Nova" panose="020B0504020202020204" pitchFamily="34" charset="0"/>
                <a:ea typeface="Montserrat Medium"/>
                <a:cs typeface="Montserrat Medium"/>
                <a:sym typeface="Montserrat Medium"/>
              </a:rPr>
              <a:t>SISTEMA PERSONAL DE DETENCIÓN DE CAÍDAS EN BASE A UN ESTROBO AMORTIGUADOR DE IMPACTO</a:t>
            </a:r>
            <a:r>
              <a:rPr lang="es-CL" sz="2400" b="1" i="1" strike="noStrike" cap="none" dirty="0">
                <a:latin typeface="Arial Nova" panose="020B0504020202020204" pitchFamily="34" charset="0"/>
                <a:ea typeface="Montserrat Medium"/>
                <a:cs typeface="Montserrat Medium"/>
                <a:sym typeface="Montserrat Medium"/>
              </a:rPr>
              <a:t>.</a:t>
            </a:r>
            <a:endParaRPr sz="2400" b="1" dirty="0">
              <a:latin typeface="Arial Nova" panose="020B0504020202020204" pitchFamily="34" charset="0"/>
            </a:endParaRPr>
          </a:p>
          <a:p>
            <a:pPr marL="0" marR="0" lvl="0" indent="0" algn="l" rtl="0">
              <a:lnSpc>
                <a:spcPct val="100000"/>
              </a:lnSpc>
              <a:spcBef>
                <a:spcPts val="0"/>
              </a:spcBef>
              <a:spcAft>
                <a:spcPts val="0"/>
              </a:spcAft>
              <a:buClr>
                <a:schemeClr val="dk1"/>
              </a:buClr>
              <a:buSzPts val="1800"/>
              <a:buFont typeface="Arial"/>
              <a:buNone/>
            </a:pPr>
            <a:endParaRPr sz="2400" b="1" i="0" strike="noStrike" cap="none" dirty="0">
              <a:solidFill>
                <a:schemeClr val="accent5">
                  <a:lumMod val="20000"/>
                  <a:lumOff val="80000"/>
                </a:schemeClr>
              </a:solidFill>
              <a:latin typeface="Arial Nova" panose="020B0504020202020204" pitchFamily="34" charset="0"/>
              <a:ea typeface="Arial"/>
              <a:cs typeface="Arial"/>
              <a:sym typeface="Arial"/>
            </a:endParaRPr>
          </a:p>
        </p:txBody>
      </p:sp>
      <p:pic>
        <p:nvPicPr>
          <p:cNvPr id="3" name="Google Shape;887;p86">
            <a:extLst>
              <a:ext uri="{FF2B5EF4-FFF2-40B4-BE49-F238E27FC236}">
                <a16:creationId xmlns:a16="http://schemas.microsoft.com/office/drawing/2014/main" id="{DF3D2E77-CDF7-117E-91EE-BE738A370C05}"/>
              </a:ext>
            </a:extLst>
          </p:cNvPr>
          <p:cNvPicPr preferRelativeResize="0"/>
          <p:nvPr/>
        </p:nvPicPr>
        <p:blipFill rotWithShape="1">
          <a:blip r:embed="rId2">
            <a:alphaModFix/>
          </a:blip>
          <a:srcRect l="3999" t="7599"/>
          <a:stretch/>
        </p:blipFill>
        <p:spPr>
          <a:xfrm>
            <a:off x="5486399" y="2377262"/>
            <a:ext cx="5696295" cy="4122164"/>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2502634831"/>
      </p:ext>
    </p:extLst>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ma1" id="{66BF7A68-590E-44FD-8D4C-183C690095AA}" vid="{B5B0C535-815A-4C39-B9C9-97E9DB8E763B}"/>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Tema1</Template>
  <TotalTime>14468</TotalTime>
  <Words>863</Words>
  <Application>Microsoft Office PowerPoint</Application>
  <PresentationFormat>Panorámica</PresentationFormat>
  <Paragraphs>42</Paragraphs>
  <Slides>13</Slides>
  <Notes>0</Notes>
  <HiddenSlides>0</HiddenSlides>
  <MMClips>1</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13</vt:i4>
      </vt:variant>
    </vt:vector>
  </HeadingPairs>
  <TitlesOfParts>
    <vt:vector size="20" baseType="lpstr">
      <vt:lpstr>ADLaM Display</vt:lpstr>
      <vt:lpstr>Arial</vt:lpstr>
      <vt:lpstr>Arial Nova</vt:lpstr>
      <vt:lpstr>Calibri</vt:lpstr>
      <vt:lpstr>Open Sans</vt:lpstr>
      <vt:lpstr>Wingdings</vt:lpstr>
      <vt:lpstr>Tema1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Cerfom Calama</dc:creator>
  <cp:lastModifiedBy>Cerfom Calama</cp:lastModifiedBy>
  <cp:revision>39</cp:revision>
  <dcterms:created xsi:type="dcterms:W3CDTF">2023-01-14T22:53:54Z</dcterms:created>
  <dcterms:modified xsi:type="dcterms:W3CDTF">2025-06-26T20:24:54Z</dcterms:modified>
</cp:coreProperties>
</file>