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17" r:id="rId2"/>
    <p:sldId id="263" r:id="rId3"/>
    <p:sldId id="460" r:id="rId4"/>
    <p:sldId id="461" r:id="rId5"/>
    <p:sldId id="463" r:id="rId6"/>
    <p:sldId id="462" r:id="rId7"/>
    <p:sldId id="464" r:id="rId8"/>
    <p:sldId id="466" r:id="rId9"/>
    <p:sldId id="467" r:id="rId10"/>
    <p:sldId id="520" r:id="rId11"/>
    <p:sldId id="305" r:id="rId12"/>
    <p:sldId id="306" r:id="rId13"/>
    <p:sldId id="522" r:id="rId14"/>
    <p:sldId id="468" r:id="rId15"/>
    <p:sldId id="275" r:id="rId16"/>
    <p:sldId id="276" r:id="rId17"/>
    <p:sldId id="325" r:id="rId18"/>
    <p:sldId id="32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O IV:PROCEDIMIENTO EN CASO DE CAIDA DESDE ALTURA" id="{ED074149-B85F-49C0-A778-0B6CFDB7BC96}">
          <p14:sldIdLst>
            <p14:sldId id="517"/>
            <p14:sldId id="263"/>
            <p14:sldId id="460"/>
            <p14:sldId id="461"/>
            <p14:sldId id="463"/>
            <p14:sldId id="462"/>
            <p14:sldId id="464"/>
            <p14:sldId id="466"/>
            <p14:sldId id="467"/>
            <p14:sldId id="520"/>
            <p14:sldId id="305"/>
            <p14:sldId id="306"/>
            <p14:sldId id="522"/>
            <p14:sldId id="468"/>
            <p14:sldId id="275"/>
            <p14:sldId id="276"/>
            <p14:sldId id="325"/>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69923-8267-4961-B4E3-637249F44032}" v="6" dt="2025-06-26T20:47:06.93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11" autoAdjust="0"/>
    <p:restoredTop sz="94660"/>
  </p:normalViewPr>
  <p:slideViewPr>
    <p:cSldViewPr snapToGrid="0">
      <p:cViewPr varScale="1">
        <p:scale>
          <a:sx n="110" d="100"/>
          <a:sy n="110" d="100"/>
        </p:scale>
        <p:origin x="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fom Calama" userId="6ab196ffe9424f1e" providerId="LiveId" clId="{F0A69923-8267-4961-B4E3-637249F44032}"/>
    <pc:docChg chg="undo custSel delSld modSld modSection">
      <pc:chgData name="Cerfom Calama" userId="6ab196ffe9424f1e" providerId="LiveId" clId="{F0A69923-8267-4961-B4E3-637249F44032}" dt="2025-06-26T20:59:40.277" v="196" actId="17846"/>
      <pc:docMkLst>
        <pc:docMk/>
      </pc:docMkLst>
      <pc:sldChg chg="modSp mod">
        <pc:chgData name="Cerfom Calama" userId="6ab196ffe9424f1e" providerId="LiveId" clId="{F0A69923-8267-4961-B4E3-637249F44032}" dt="2025-06-26T20:44:15.091" v="55" actId="20577"/>
        <pc:sldMkLst>
          <pc:docMk/>
          <pc:sldMk cId="0" sldId="263"/>
        </pc:sldMkLst>
        <pc:spChg chg="mod">
          <ac:chgData name="Cerfom Calama" userId="6ab196ffe9424f1e" providerId="LiveId" clId="{F0A69923-8267-4961-B4E3-637249F44032}" dt="2025-06-26T20:44:15.091" v="55" actId="20577"/>
          <ac:spMkLst>
            <pc:docMk/>
            <pc:sldMk cId="0" sldId="263"/>
            <ac:spMk id="3" creationId="{00000000-0000-0000-0000-000000000000}"/>
          </ac:spMkLst>
        </pc:spChg>
      </pc:sldChg>
      <pc:sldChg chg="del">
        <pc:chgData name="Cerfom Calama" userId="6ab196ffe9424f1e" providerId="LiveId" clId="{F0A69923-8267-4961-B4E3-637249F44032}" dt="2025-06-26T20:56:51.191" v="148" actId="47"/>
        <pc:sldMkLst>
          <pc:docMk/>
          <pc:sldMk cId="0" sldId="274"/>
        </pc:sldMkLst>
      </pc:sldChg>
      <pc:sldChg chg="delSp modSp mod">
        <pc:chgData name="Cerfom Calama" userId="6ab196ffe9424f1e" providerId="LiveId" clId="{F0A69923-8267-4961-B4E3-637249F44032}" dt="2025-06-26T20:57:00.073" v="150" actId="478"/>
        <pc:sldMkLst>
          <pc:docMk/>
          <pc:sldMk cId="0" sldId="275"/>
        </pc:sldMkLst>
        <pc:spChg chg="mod">
          <ac:chgData name="Cerfom Calama" userId="6ab196ffe9424f1e" providerId="LiveId" clId="{F0A69923-8267-4961-B4E3-637249F44032}" dt="2025-06-26T20:56:58.478" v="149" actId="1076"/>
          <ac:spMkLst>
            <pc:docMk/>
            <pc:sldMk cId="0" sldId="275"/>
            <ac:spMk id="3" creationId="{00000000-0000-0000-0000-000000000000}"/>
          </ac:spMkLst>
        </pc:spChg>
        <pc:picChg chg="del">
          <ac:chgData name="Cerfom Calama" userId="6ab196ffe9424f1e" providerId="LiveId" clId="{F0A69923-8267-4961-B4E3-637249F44032}" dt="2025-06-26T20:57:00.073" v="150" actId="478"/>
          <ac:picMkLst>
            <pc:docMk/>
            <pc:sldMk cId="0" sldId="275"/>
            <ac:picMk id="7" creationId="{5FF15054-86B2-F0F7-7462-F7E599F2A652}"/>
          </ac:picMkLst>
        </pc:picChg>
      </pc:sldChg>
      <pc:sldChg chg="delSp modSp mod">
        <pc:chgData name="Cerfom Calama" userId="6ab196ffe9424f1e" providerId="LiveId" clId="{F0A69923-8267-4961-B4E3-637249F44032}" dt="2025-06-26T20:57:10.706" v="153" actId="14100"/>
        <pc:sldMkLst>
          <pc:docMk/>
          <pc:sldMk cId="0" sldId="276"/>
        </pc:sldMkLst>
        <pc:spChg chg="mod">
          <ac:chgData name="Cerfom Calama" userId="6ab196ffe9424f1e" providerId="LiveId" clId="{F0A69923-8267-4961-B4E3-637249F44032}" dt="2025-06-26T20:57:10.706" v="153" actId="14100"/>
          <ac:spMkLst>
            <pc:docMk/>
            <pc:sldMk cId="0" sldId="276"/>
            <ac:spMk id="3" creationId="{00000000-0000-0000-0000-000000000000}"/>
          </ac:spMkLst>
        </pc:spChg>
        <pc:picChg chg="del">
          <ac:chgData name="Cerfom Calama" userId="6ab196ffe9424f1e" providerId="LiveId" clId="{F0A69923-8267-4961-B4E3-637249F44032}" dt="2025-06-26T20:57:03.460" v="151" actId="478"/>
          <ac:picMkLst>
            <pc:docMk/>
            <pc:sldMk cId="0" sldId="276"/>
            <ac:picMk id="7" creationId="{46CC1C91-E051-7097-C5B6-362E1C2B5D00}"/>
          </ac:picMkLst>
        </pc:picChg>
      </pc:sldChg>
      <pc:sldChg chg="modSp mod">
        <pc:chgData name="Cerfom Calama" userId="6ab196ffe9424f1e" providerId="LiveId" clId="{F0A69923-8267-4961-B4E3-637249F44032}" dt="2025-06-26T20:58:20.085" v="174" actId="20577"/>
        <pc:sldMkLst>
          <pc:docMk/>
          <pc:sldMk cId="0" sldId="305"/>
        </pc:sldMkLst>
        <pc:spChg chg="mod">
          <ac:chgData name="Cerfom Calama" userId="6ab196ffe9424f1e" providerId="LiveId" clId="{F0A69923-8267-4961-B4E3-637249F44032}" dt="2025-06-26T20:58:20.085" v="174" actId="20577"/>
          <ac:spMkLst>
            <pc:docMk/>
            <pc:sldMk cId="0" sldId="305"/>
            <ac:spMk id="3" creationId="{00000000-0000-0000-0000-000000000000}"/>
          </ac:spMkLst>
        </pc:spChg>
      </pc:sldChg>
      <pc:sldChg chg="delSp modSp mod">
        <pc:chgData name="Cerfom Calama" userId="6ab196ffe9424f1e" providerId="LiveId" clId="{F0A69923-8267-4961-B4E3-637249F44032}" dt="2025-06-26T20:58:11.855" v="172" actId="20577"/>
        <pc:sldMkLst>
          <pc:docMk/>
          <pc:sldMk cId="0" sldId="306"/>
        </pc:sldMkLst>
        <pc:spChg chg="mod">
          <ac:chgData name="Cerfom Calama" userId="6ab196ffe9424f1e" providerId="LiveId" clId="{F0A69923-8267-4961-B4E3-637249F44032}" dt="2025-06-26T20:58:11.855" v="172" actId="20577"/>
          <ac:spMkLst>
            <pc:docMk/>
            <pc:sldMk cId="0" sldId="306"/>
            <ac:spMk id="3" creationId="{00000000-0000-0000-0000-000000000000}"/>
          </ac:spMkLst>
        </pc:spChg>
        <pc:picChg chg="del">
          <ac:chgData name="Cerfom Calama" userId="6ab196ffe9424f1e" providerId="LiveId" clId="{F0A69923-8267-4961-B4E3-637249F44032}" dt="2025-06-26T20:58:03.725" v="167" actId="478"/>
          <ac:picMkLst>
            <pc:docMk/>
            <pc:sldMk cId="0" sldId="306"/>
            <ac:picMk id="7" creationId="{116D77FD-0C89-0460-A05C-2EF7482D66C2}"/>
          </ac:picMkLst>
        </pc:picChg>
      </pc:sldChg>
      <pc:sldChg chg="addSp delSp modSp mod">
        <pc:chgData name="Cerfom Calama" userId="6ab196ffe9424f1e" providerId="LiveId" clId="{F0A69923-8267-4961-B4E3-637249F44032}" dt="2025-06-26T20:47:17.368" v="97" actId="1076"/>
        <pc:sldMkLst>
          <pc:docMk/>
          <pc:sldMk cId="1225933871" sldId="460"/>
        </pc:sldMkLst>
        <pc:spChg chg="mod">
          <ac:chgData name="Cerfom Calama" userId="6ab196ffe9424f1e" providerId="LiveId" clId="{F0A69923-8267-4961-B4E3-637249F44032}" dt="2025-06-26T20:47:17.368" v="97" actId="1076"/>
          <ac:spMkLst>
            <pc:docMk/>
            <pc:sldMk cId="1225933871" sldId="460"/>
            <ac:spMk id="2" creationId="{ACF0EAE7-51C3-EC50-3796-3725CC9F40FF}"/>
          </ac:spMkLst>
        </pc:spChg>
        <pc:spChg chg="mod">
          <ac:chgData name="Cerfom Calama" userId="6ab196ffe9424f1e" providerId="LiveId" clId="{F0A69923-8267-4961-B4E3-637249F44032}" dt="2025-06-26T20:45:26.715" v="68" actId="1076"/>
          <ac:spMkLst>
            <pc:docMk/>
            <pc:sldMk cId="1225933871" sldId="460"/>
            <ac:spMk id="3" creationId="{35D1E194-B033-8ED3-1E0A-D0CF4BF4D3D1}"/>
          </ac:spMkLst>
        </pc:spChg>
        <pc:spChg chg="mod">
          <ac:chgData name="Cerfom Calama" userId="6ab196ffe9424f1e" providerId="LiveId" clId="{F0A69923-8267-4961-B4E3-637249F44032}" dt="2025-06-26T20:45:26.715" v="68" actId="1076"/>
          <ac:spMkLst>
            <pc:docMk/>
            <pc:sldMk cId="1225933871" sldId="460"/>
            <ac:spMk id="5" creationId="{0CCE7471-22D6-C256-4C1F-47F74F31FF64}"/>
          </ac:spMkLst>
        </pc:spChg>
        <pc:spChg chg="mod">
          <ac:chgData name="Cerfom Calama" userId="6ab196ffe9424f1e" providerId="LiveId" clId="{F0A69923-8267-4961-B4E3-637249F44032}" dt="2025-06-26T20:45:49.551" v="71" actId="164"/>
          <ac:spMkLst>
            <pc:docMk/>
            <pc:sldMk cId="1225933871" sldId="460"/>
            <ac:spMk id="6" creationId="{8D94CAB2-87B1-A82B-4210-84CB99A33D69}"/>
          </ac:spMkLst>
        </pc:spChg>
        <pc:spChg chg="mod">
          <ac:chgData name="Cerfom Calama" userId="6ab196ffe9424f1e" providerId="LiveId" clId="{F0A69923-8267-4961-B4E3-637249F44032}" dt="2025-06-26T20:45:49.551" v="71" actId="164"/>
          <ac:spMkLst>
            <pc:docMk/>
            <pc:sldMk cId="1225933871" sldId="460"/>
            <ac:spMk id="7" creationId="{BD733175-4238-41D0-F9A6-90524A8E4318}"/>
          </ac:spMkLst>
        </pc:spChg>
        <pc:spChg chg="mod">
          <ac:chgData name="Cerfom Calama" userId="6ab196ffe9424f1e" providerId="LiveId" clId="{F0A69923-8267-4961-B4E3-637249F44032}" dt="2025-06-26T20:45:49.551" v="71" actId="164"/>
          <ac:spMkLst>
            <pc:docMk/>
            <pc:sldMk cId="1225933871" sldId="460"/>
            <ac:spMk id="8" creationId="{43BC0B76-13D8-1392-BCB2-71A0238A6846}"/>
          </ac:spMkLst>
        </pc:spChg>
        <pc:spChg chg="mod">
          <ac:chgData name="Cerfom Calama" userId="6ab196ffe9424f1e" providerId="LiveId" clId="{F0A69923-8267-4961-B4E3-637249F44032}" dt="2025-06-26T20:45:49.551" v="71" actId="164"/>
          <ac:spMkLst>
            <pc:docMk/>
            <pc:sldMk cId="1225933871" sldId="460"/>
            <ac:spMk id="9" creationId="{10E72C0D-C51A-5158-8BCC-CA36969BCE64}"/>
          </ac:spMkLst>
        </pc:spChg>
        <pc:spChg chg="mod">
          <ac:chgData name="Cerfom Calama" userId="6ab196ffe9424f1e" providerId="LiveId" clId="{F0A69923-8267-4961-B4E3-637249F44032}" dt="2025-06-26T20:45:49.551" v="71" actId="164"/>
          <ac:spMkLst>
            <pc:docMk/>
            <pc:sldMk cId="1225933871" sldId="460"/>
            <ac:spMk id="10" creationId="{13D41B4E-AC8E-4073-8248-31806620DDBD}"/>
          </ac:spMkLst>
        </pc:spChg>
        <pc:spChg chg="mod">
          <ac:chgData name="Cerfom Calama" userId="6ab196ffe9424f1e" providerId="LiveId" clId="{F0A69923-8267-4961-B4E3-637249F44032}" dt="2025-06-26T20:45:49.551" v="71" actId="164"/>
          <ac:spMkLst>
            <pc:docMk/>
            <pc:sldMk cId="1225933871" sldId="460"/>
            <ac:spMk id="11" creationId="{6C9EB7FF-FC56-953A-3B85-CA594AD932C6}"/>
          </ac:spMkLst>
        </pc:spChg>
        <pc:spChg chg="mod">
          <ac:chgData name="Cerfom Calama" userId="6ab196ffe9424f1e" providerId="LiveId" clId="{F0A69923-8267-4961-B4E3-637249F44032}" dt="2025-06-26T20:45:49.551" v="71" actId="164"/>
          <ac:spMkLst>
            <pc:docMk/>
            <pc:sldMk cId="1225933871" sldId="460"/>
            <ac:spMk id="12" creationId="{CC4C658D-476A-6DBA-6CB1-127E2BE4E29D}"/>
          </ac:spMkLst>
        </pc:spChg>
        <pc:spChg chg="mod">
          <ac:chgData name="Cerfom Calama" userId="6ab196ffe9424f1e" providerId="LiveId" clId="{F0A69923-8267-4961-B4E3-637249F44032}" dt="2025-06-26T20:45:49.551" v="71" actId="164"/>
          <ac:spMkLst>
            <pc:docMk/>
            <pc:sldMk cId="1225933871" sldId="460"/>
            <ac:spMk id="13" creationId="{97E66CDB-F072-DFDC-4965-1B258E2A84F4}"/>
          </ac:spMkLst>
        </pc:spChg>
        <pc:spChg chg="mod">
          <ac:chgData name="Cerfom Calama" userId="6ab196ffe9424f1e" providerId="LiveId" clId="{F0A69923-8267-4961-B4E3-637249F44032}" dt="2025-06-26T20:45:49.551" v="71" actId="164"/>
          <ac:spMkLst>
            <pc:docMk/>
            <pc:sldMk cId="1225933871" sldId="460"/>
            <ac:spMk id="14" creationId="{2706D209-8559-D409-EAEF-E53E4E1E0C38}"/>
          </ac:spMkLst>
        </pc:spChg>
        <pc:spChg chg="mod">
          <ac:chgData name="Cerfom Calama" userId="6ab196ffe9424f1e" providerId="LiveId" clId="{F0A69923-8267-4961-B4E3-637249F44032}" dt="2025-06-26T20:45:49.551" v="71" actId="164"/>
          <ac:spMkLst>
            <pc:docMk/>
            <pc:sldMk cId="1225933871" sldId="460"/>
            <ac:spMk id="15" creationId="{A6B2E4F8-1BEA-1379-963D-1F80C8E5BF73}"/>
          </ac:spMkLst>
        </pc:spChg>
        <pc:spChg chg="mod">
          <ac:chgData name="Cerfom Calama" userId="6ab196ffe9424f1e" providerId="LiveId" clId="{F0A69923-8267-4961-B4E3-637249F44032}" dt="2025-06-26T20:45:26.715" v="68" actId="1076"/>
          <ac:spMkLst>
            <pc:docMk/>
            <pc:sldMk cId="1225933871" sldId="460"/>
            <ac:spMk id="16" creationId="{F6CEDEB0-5CE4-1197-2E95-C3B78CA4B32C}"/>
          </ac:spMkLst>
        </pc:spChg>
        <pc:spChg chg="del">
          <ac:chgData name="Cerfom Calama" userId="6ab196ffe9424f1e" providerId="LiveId" clId="{F0A69923-8267-4961-B4E3-637249F44032}" dt="2025-06-26T20:45:05.305" v="62" actId="478"/>
          <ac:spMkLst>
            <pc:docMk/>
            <pc:sldMk cId="1225933871" sldId="460"/>
            <ac:spMk id="17" creationId="{DFD37F1E-8820-1E97-2135-6038743EEA3D}"/>
          </ac:spMkLst>
        </pc:spChg>
        <pc:grpChg chg="mod">
          <ac:chgData name="Cerfom Calama" userId="6ab196ffe9424f1e" providerId="LiveId" clId="{F0A69923-8267-4961-B4E3-637249F44032}" dt="2025-06-26T20:45:53.065" v="72" actId="1076"/>
          <ac:grpSpMkLst>
            <pc:docMk/>
            <pc:sldMk cId="1225933871" sldId="460"/>
            <ac:grpSpMk id="26" creationId="{055A65F7-6120-E0F3-3E27-82E87D345BE6}"/>
          </ac:grpSpMkLst>
        </pc:grpChg>
        <pc:picChg chg="mod">
          <ac:chgData name="Cerfom Calama" userId="6ab196ffe9424f1e" providerId="LiveId" clId="{F0A69923-8267-4961-B4E3-637249F44032}" dt="2025-06-26T20:44:58.055" v="61" actId="1076"/>
          <ac:picMkLst>
            <pc:docMk/>
            <pc:sldMk cId="1225933871" sldId="460"/>
            <ac:picMk id="19" creationId="{3D084C28-D7C9-4FF5-8255-213AE3D5FD2B}"/>
          </ac:picMkLst>
        </pc:picChg>
        <pc:picChg chg="del">
          <ac:chgData name="Cerfom Calama" userId="6ab196ffe9424f1e" providerId="LiveId" clId="{F0A69923-8267-4961-B4E3-637249F44032}" dt="2025-06-26T20:45:16.470" v="66" actId="478"/>
          <ac:picMkLst>
            <pc:docMk/>
            <pc:sldMk cId="1225933871" sldId="460"/>
            <ac:picMk id="25" creationId="{A3F0709E-F502-E59F-9AC1-8B8DC8714962}"/>
          </ac:picMkLst>
        </pc:picChg>
      </pc:sldChg>
      <pc:sldChg chg="addSp delSp modSp mod">
        <pc:chgData name="Cerfom Calama" userId="6ab196ffe9424f1e" providerId="LiveId" clId="{F0A69923-8267-4961-B4E3-637249F44032}" dt="2025-06-26T20:47:09.457" v="96" actId="1076"/>
        <pc:sldMkLst>
          <pc:docMk/>
          <pc:sldMk cId="785247680" sldId="461"/>
        </pc:sldMkLst>
        <pc:spChg chg="mod">
          <ac:chgData name="Cerfom Calama" userId="6ab196ffe9424f1e" providerId="LiveId" clId="{F0A69923-8267-4961-B4E3-637249F44032}" dt="2025-06-26T20:45:59.047" v="73" actId="207"/>
          <ac:spMkLst>
            <pc:docMk/>
            <pc:sldMk cId="785247680" sldId="461"/>
            <ac:spMk id="2" creationId="{FF64F9BE-1F39-9955-4E2D-59E799654182}"/>
          </ac:spMkLst>
        </pc:spChg>
        <pc:spChg chg="mod">
          <ac:chgData name="Cerfom Calama" userId="6ab196ffe9424f1e" providerId="LiveId" clId="{F0A69923-8267-4961-B4E3-637249F44032}" dt="2025-06-26T20:46:06.745" v="77" actId="123"/>
          <ac:spMkLst>
            <pc:docMk/>
            <pc:sldMk cId="785247680" sldId="461"/>
            <ac:spMk id="4" creationId="{2D39018E-6714-C97D-58DE-EF0AD0A122D5}"/>
          </ac:spMkLst>
        </pc:spChg>
        <pc:spChg chg="mod">
          <ac:chgData name="Cerfom Calama" userId="6ab196ffe9424f1e" providerId="LiveId" clId="{F0A69923-8267-4961-B4E3-637249F44032}" dt="2025-06-26T20:46:19.880" v="81" actId="123"/>
          <ac:spMkLst>
            <pc:docMk/>
            <pc:sldMk cId="785247680" sldId="461"/>
            <ac:spMk id="5" creationId="{9741E15F-A70F-4BF0-B330-7B0D20ABB87C}"/>
          </ac:spMkLst>
        </pc:spChg>
        <pc:spChg chg="mod">
          <ac:chgData name="Cerfom Calama" userId="6ab196ffe9424f1e" providerId="LiveId" clId="{F0A69923-8267-4961-B4E3-637249F44032}" dt="2025-06-26T20:46:29.807" v="83" actId="1076"/>
          <ac:spMkLst>
            <pc:docMk/>
            <pc:sldMk cId="785247680" sldId="461"/>
            <ac:spMk id="6" creationId="{5D6C115C-2DD9-FBAF-B483-C734FB11A745}"/>
          </ac:spMkLst>
        </pc:spChg>
        <pc:spChg chg="mod">
          <ac:chgData name="Cerfom Calama" userId="6ab196ffe9424f1e" providerId="LiveId" clId="{F0A69923-8267-4961-B4E3-637249F44032}" dt="2025-06-26T20:46:08.905" v="78" actId="123"/>
          <ac:spMkLst>
            <pc:docMk/>
            <pc:sldMk cId="785247680" sldId="461"/>
            <ac:spMk id="7" creationId="{7644FEDC-F8EE-9796-ABB0-48AB8C6D5440}"/>
          </ac:spMkLst>
        </pc:spChg>
        <pc:spChg chg="mod">
          <ac:chgData name="Cerfom Calama" userId="6ab196ffe9424f1e" providerId="LiveId" clId="{F0A69923-8267-4961-B4E3-637249F44032}" dt="2025-06-26T20:46:13.351" v="79" actId="123"/>
          <ac:spMkLst>
            <pc:docMk/>
            <pc:sldMk cId="785247680" sldId="461"/>
            <ac:spMk id="8" creationId="{236DD461-BD65-A963-4E48-1B3267B24604}"/>
          </ac:spMkLst>
        </pc:spChg>
        <pc:spChg chg="mod">
          <ac:chgData name="Cerfom Calama" userId="6ab196ffe9424f1e" providerId="LiveId" clId="{F0A69923-8267-4961-B4E3-637249F44032}" dt="2025-06-26T20:44:29.748" v="57" actId="1076"/>
          <ac:spMkLst>
            <pc:docMk/>
            <pc:sldMk cId="785247680" sldId="461"/>
            <ac:spMk id="9" creationId="{644BFDE3-9406-01BF-83F5-E9595922CFF6}"/>
          </ac:spMkLst>
        </pc:spChg>
        <pc:spChg chg="mod">
          <ac:chgData name="Cerfom Calama" userId="6ab196ffe9424f1e" providerId="LiveId" clId="{F0A69923-8267-4961-B4E3-637249F44032}" dt="2025-06-26T20:44:29.748" v="57" actId="1076"/>
          <ac:spMkLst>
            <pc:docMk/>
            <pc:sldMk cId="785247680" sldId="461"/>
            <ac:spMk id="10" creationId="{D53449F4-54F8-8D48-7BDE-71FF6F3707CE}"/>
          </ac:spMkLst>
        </pc:spChg>
        <pc:spChg chg="mod">
          <ac:chgData name="Cerfom Calama" userId="6ab196ffe9424f1e" providerId="LiveId" clId="{F0A69923-8267-4961-B4E3-637249F44032}" dt="2025-06-26T20:44:29.748" v="57" actId="1076"/>
          <ac:spMkLst>
            <pc:docMk/>
            <pc:sldMk cId="785247680" sldId="461"/>
            <ac:spMk id="11" creationId="{F966FE9B-685A-A3DB-6308-550F8F317C83}"/>
          </ac:spMkLst>
        </pc:spChg>
        <pc:spChg chg="mod">
          <ac:chgData name="Cerfom Calama" userId="6ab196ffe9424f1e" providerId="LiveId" clId="{F0A69923-8267-4961-B4E3-637249F44032}" dt="2025-06-26T20:44:29.748" v="57" actId="1076"/>
          <ac:spMkLst>
            <pc:docMk/>
            <pc:sldMk cId="785247680" sldId="461"/>
            <ac:spMk id="12" creationId="{F2DF63EA-5501-3585-84CE-5C6C0AAE9C41}"/>
          </ac:spMkLst>
        </pc:spChg>
        <pc:spChg chg="mod">
          <ac:chgData name="Cerfom Calama" userId="6ab196ffe9424f1e" providerId="LiveId" clId="{F0A69923-8267-4961-B4E3-637249F44032}" dt="2025-06-26T20:44:29.748" v="57" actId="1076"/>
          <ac:spMkLst>
            <pc:docMk/>
            <pc:sldMk cId="785247680" sldId="461"/>
            <ac:spMk id="13" creationId="{548D6609-0306-8EC0-9C43-A89B33D1F53D}"/>
          </ac:spMkLst>
        </pc:spChg>
        <pc:spChg chg="mod">
          <ac:chgData name="Cerfom Calama" userId="6ab196ffe9424f1e" providerId="LiveId" clId="{F0A69923-8267-4961-B4E3-637249F44032}" dt="2025-06-26T20:44:29.748" v="57" actId="1076"/>
          <ac:spMkLst>
            <pc:docMk/>
            <pc:sldMk cId="785247680" sldId="461"/>
            <ac:spMk id="14" creationId="{7F141C67-EF74-C5CE-5D91-D0D891E44C6B}"/>
          </ac:spMkLst>
        </pc:spChg>
        <pc:spChg chg="mod">
          <ac:chgData name="Cerfom Calama" userId="6ab196ffe9424f1e" providerId="LiveId" clId="{F0A69923-8267-4961-B4E3-637249F44032}" dt="2025-06-26T20:44:29.748" v="57" actId="1076"/>
          <ac:spMkLst>
            <pc:docMk/>
            <pc:sldMk cId="785247680" sldId="461"/>
            <ac:spMk id="15" creationId="{C2E02212-37A9-0D1F-482D-A3AC9F701243}"/>
          </ac:spMkLst>
        </pc:spChg>
        <pc:spChg chg="mod">
          <ac:chgData name="Cerfom Calama" userId="6ab196ffe9424f1e" providerId="LiveId" clId="{F0A69923-8267-4961-B4E3-637249F44032}" dt="2025-06-26T20:44:29.748" v="57" actId="1076"/>
          <ac:spMkLst>
            <pc:docMk/>
            <pc:sldMk cId="785247680" sldId="461"/>
            <ac:spMk id="16" creationId="{2D31BECD-D74D-07CC-7405-5260B147BF00}"/>
          </ac:spMkLst>
        </pc:spChg>
        <pc:picChg chg="del">
          <ac:chgData name="Cerfom Calama" userId="6ab196ffe9424f1e" providerId="LiveId" clId="{F0A69923-8267-4961-B4E3-637249F44032}" dt="2025-06-26T20:44:50.357" v="60" actId="478"/>
          <ac:picMkLst>
            <pc:docMk/>
            <pc:sldMk cId="785247680" sldId="461"/>
            <ac:picMk id="23" creationId="{1FF0FC56-0E63-F317-5929-F0CB3888C88F}"/>
          </ac:picMkLst>
        </pc:picChg>
        <pc:cxnChg chg="add mod">
          <ac:chgData name="Cerfom Calama" userId="6ab196ffe9424f1e" providerId="LiveId" clId="{F0A69923-8267-4961-B4E3-637249F44032}" dt="2025-06-26T20:46:51.767" v="88" actId="14100"/>
          <ac:cxnSpMkLst>
            <pc:docMk/>
            <pc:sldMk cId="785247680" sldId="461"/>
            <ac:cxnSpMk id="25" creationId="{F1D60531-1576-7405-C222-D90EAED3B185}"/>
          </ac:cxnSpMkLst>
        </pc:cxnChg>
        <pc:cxnChg chg="add mod">
          <ac:chgData name="Cerfom Calama" userId="6ab196ffe9424f1e" providerId="LiveId" clId="{F0A69923-8267-4961-B4E3-637249F44032}" dt="2025-06-26T20:46:58.034" v="90" actId="1076"/>
          <ac:cxnSpMkLst>
            <pc:docMk/>
            <pc:sldMk cId="785247680" sldId="461"/>
            <ac:cxnSpMk id="29" creationId="{4EA425DC-688B-BF05-D8C4-B77077E9E745}"/>
          </ac:cxnSpMkLst>
        </pc:cxnChg>
        <pc:cxnChg chg="add mod">
          <ac:chgData name="Cerfom Calama" userId="6ab196ffe9424f1e" providerId="LiveId" clId="{F0A69923-8267-4961-B4E3-637249F44032}" dt="2025-06-26T20:47:02.408" v="92" actId="1076"/>
          <ac:cxnSpMkLst>
            <pc:docMk/>
            <pc:sldMk cId="785247680" sldId="461"/>
            <ac:cxnSpMk id="30" creationId="{274E1F61-8903-8B06-2B14-0EEE50B8C03A}"/>
          </ac:cxnSpMkLst>
        </pc:cxnChg>
        <pc:cxnChg chg="add mod">
          <ac:chgData name="Cerfom Calama" userId="6ab196ffe9424f1e" providerId="LiveId" clId="{F0A69923-8267-4961-B4E3-637249F44032}" dt="2025-06-26T20:47:05.815" v="94" actId="1076"/>
          <ac:cxnSpMkLst>
            <pc:docMk/>
            <pc:sldMk cId="785247680" sldId="461"/>
            <ac:cxnSpMk id="31" creationId="{8C42B271-EF47-CB7D-820D-1841C7EAF45D}"/>
          </ac:cxnSpMkLst>
        </pc:cxnChg>
        <pc:cxnChg chg="add mod">
          <ac:chgData name="Cerfom Calama" userId="6ab196ffe9424f1e" providerId="LiveId" clId="{F0A69923-8267-4961-B4E3-637249F44032}" dt="2025-06-26T20:47:09.457" v="96" actId="1076"/>
          <ac:cxnSpMkLst>
            <pc:docMk/>
            <pc:sldMk cId="785247680" sldId="461"/>
            <ac:cxnSpMk id="32" creationId="{D22C61CB-00A6-E451-63C2-7DC2351EC517}"/>
          </ac:cxnSpMkLst>
        </pc:cxnChg>
      </pc:sldChg>
      <pc:sldChg chg="addSp delSp modSp mod">
        <pc:chgData name="Cerfom Calama" userId="6ab196ffe9424f1e" providerId="LiveId" clId="{F0A69923-8267-4961-B4E3-637249F44032}" dt="2025-06-26T20:52:54.116" v="135" actId="1076"/>
        <pc:sldMkLst>
          <pc:docMk/>
          <pc:sldMk cId="3912124989" sldId="462"/>
        </pc:sldMkLst>
        <pc:spChg chg="mod">
          <ac:chgData name="Cerfom Calama" userId="6ab196ffe9424f1e" providerId="LiveId" clId="{F0A69923-8267-4961-B4E3-637249F44032}" dt="2025-06-26T20:52:14.573" v="123" actId="207"/>
          <ac:spMkLst>
            <pc:docMk/>
            <pc:sldMk cId="3912124989" sldId="462"/>
            <ac:spMk id="2" creationId="{81661233-5777-F654-4E49-6F1241022CB3}"/>
          </ac:spMkLst>
        </pc:spChg>
        <pc:spChg chg="mod">
          <ac:chgData name="Cerfom Calama" userId="6ab196ffe9424f1e" providerId="LiveId" clId="{F0A69923-8267-4961-B4E3-637249F44032}" dt="2025-06-26T20:52:54.116" v="135" actId="1076"/>
          <ac:spMkLst>
            <pc:docMk/>
            <pc:sldMk cId="3912124989" sldId="462"/>
            <ac:spMk id="3" creationId="{848BBE79-1DEE-C6DE-1105-434AE6E74DF0}"/>
          </ac:spMkLst>
        </pc:spChg>
        <pc:picChg chg="del mod">
          <ac:chgData name="Cerfom Calama" userId="6ab196ffe9424f1e" providerId="LiveId" clId="{F0A69923-8267-4961-B4E3-637249F44032}" dt="2025-06-26T20:51:42.341" v="109" actId="478"/>
          <ac:picMkLst>
            <pc:docMk/>
            <pc:sldMk cId="3912124989" sldId="462"/>
            <ac:picMk id="4" creationId="{16873B8B-2FAF-BC3A-4407-151EDA7712C5}"/>
          </ac:picMkLst>
        </pc:picChg>
        <pc:picChg chg="del">
          <ac:chgData name="Cerfom Calama" userId="6ab196ffe9424f1e" providerId="LiveId" clId="{F0A69923-8267-4961-B4E3-637249F44032}" dt="2025-06-26T20:52:25.517" v="124" actId="478"/>
          <ac:picMkLst>
            <pc:docMk/>
            <pc:sldMk cId="3912124989" sldId="462"/>
            <ac:picMk id="5" creationId="{69843D22-29F4-02F2-B67E-CD9AFA61D385}"/>
          </ac:picMkLst>
        </pc:picChg>
        <pc:picChg chg="add mod ord">
          <ac:chgData name="Cerfom Calama" userId="6ab196ffe9424f1e" providerId="LiveId" clId="{F0A69923-8267-4961-B4E3-637249F44032}" dt="2025-06-26T20:52:01.939" v="118" actId="1076"/>
          <ac:picMkLst>
            <pc:docMk/>
            <pc:sldMk cId="3912124989" sldId="462"/>
            <ac:picMk id="7" creationId="{195A2ADA-B2F6-ED24-F3C6-37FC57083E88}"/>
          </ac:picMkLst>
        </pc:picChg>
      </pc:sldChg>
      <pc:sldChg chg="delSp modSp mod">
        <pc:chgData name="Cerfom Calama" userId="6ab196ffe9424f1e" providerId="LiveId" clId="{F0A69923-8267-4961-B4E3-637249F44032}" dt="2025-06-26T20:53:05.041" v="136" actId="207"/>
        <pc:sldMkLst>
          <pc:docMk/>
          <pc:sldMk cId="1615860638" sldId="463"/>
        </pc:sldMkLst>
        <pc:spChg chg="mod">
          <ac:chgData name="Cerfom Calama" userId="6ab196ffe9424f1e" providerId="LiveId" clId="{F0A69923-8267-4961-B4E3-637249F44032}" dt="2025-06-26T20:53:05.041" v="136" actId="207"/>
          <ac:spMkLst>
            <pc:docMk/>
            <pc:sldMk cId="1615860638" sldId="463"/>
            <ac:spMk id="2" creationId="{70FA9D3E-FA9C-03CF-CF0F-D7390759C9A3}"/>
          </ac:spMkLst>
        </pc:spChg>
        <pc:spChg chg="mod">
          <ac:chgData name="Cerfom Calama" userId="6ab196ffe9424f1e" providerId="LiveId" clId="{F0A69923-8267-4961-B4E3-637249F44032}" dt="2025-06-26T20:50:27.959" v="108" actId="1076"/>
          <ac:spMkLst>
            <pc:docMk/>
            <pc:sldMk cId="1615860638" sldId="463"/>
            <ac:spMk id="3" creationId="{E13DC644-A5BB-AA93-8D09-8F7694DDFAE0}"/>
          </ac:spMkLst>
        </pc:spChg>
        <pc:picChg chg="del">
          <ac:chgData name="Cerfom Calama" userId="6ab196ffe9424f1e" providerId="LiveId" clId="{F0A69923-8267-4961-B4E3-637249F44032}" dt="2025-06-26T20:50:02.617" v="102" actId="478"/>
          <ac:picMkLst>
            <pc:docMk/>
            <pc:sldMk cId="1615860638" sldId="463"/>
            <ac:picMk id="4" creationId="{81DBB570-13A7-0C85-1AF8-0C2657C61164}"/>
          </ac:picMkLst>
        </pc:picChg>
      </pc:sldChg>
      <pc:sldChg chg="delSp modSp mod">
        <pc:chgData name="Cerfom Calama" userId="6ab196ffe9424f1e" providerId="LiveId" clId="{F0A69923-8267-4961-B4E3-637249F44032}" dt="2025-06-26T20:53:22.585" v="141" actId="478"/>
        <pc:sldMkLst>
          <pc:docMk/>
          <pc:sldMk cId="2410227625" sldId="464"/>
        </pc:sldMkLst>
        <pc:spChg chg="mod">
          <ac:chgData name="Cerfom Calama" userId="6ab196ffe9424f1e" providerId="LiveId" clId="{F0A69923-8267-4961-B4E3-637249F44032}" dt="2025-06-26T20:53:12.991" v="137" actId="1076"/>
          <ac:spMkLst>
            <pc:docMk/>
            <pc:sldMk cId="2410227625" sldId="464"/>
            <ac:spMk id="2" creationId="{BE85D851-4191-1CD4-F2F8-6FAE3F28B0A5}"/>
          </ac:spMkLst>
        </pc:spChg>
        <pc:spChg chg="mod">
          <ac:chgData name="Cerfom Calama" userId="6ab196ffe9424f1e" providerId="LiveId" clId="{F0A69923-8267-4961-B4E3-637249F44032}" dt="2025-06-26T20:53:19.975" v="140" actId="14100"/>
          <ac:spMkLst>
            <pc:docMk/>
            <pc:sldMk cId="2410227625" sldId="464"/>
            <ac:spMk id="3" creationId="{E6B9111E-1E0F-9C0B-860B-9D8CC954607F}"/>
          </ac:spMkLst>
        </pc:spChg>
        <pc:picChg chg="del">
          <ac:chgData name="Cerfom Calama" userId="6ab196ffe9424f1e" providerId="LiveId" clId="{F0A69923-8267-4961-B4E3-637249F44032}" dt="2025-06-26T20:53:22.585" v="141" actId="478"/>
          <ac:picMkLst>
            <pc:docMk/>
            <pc:sldMk cId="2410227625" sldId="464"/>
            <ac:picMk id="4" creationId="{CBAA850B-C1FA-ECD3-DECE-A80AFB911A0B}"/>
          </ac:picMkLst>
        </pc:picChg>
      </pc:sldChg>
      <pc:sldChg chg="modSp mod">
        <pc:chgData name="Cerfom Calama" userId="6ab196ffe9424f1e" providerId="LiveId" clId="{F0A69923-8267-4961-B4E3-637249F44032}" dt="2025-06-26T20:49:08.103" v="99" actId="1076"/>
        <pc:sldMkLst>
          <pc:docMk/>
          <pc:sldMk cId="941365309" sldId="466"/>
        </pc:sldMkLst>
        <pc:picChg chg="mod">
          <ac:chgData name="Cerfom Calama" userId="6ab196ffe9424f1e" providerId="LiveId" clId="{F0A69923-8267-4961-B4E3-637249F44032}" dt="2025-06-26T20:49:08.103" v="99" actId="1076"/>
          <ac:picMkLst>
            <pc:docMk/>
            <pc:sldMk cId="941365309" sldId="466"/>
            <ac:picMk id="4" creationId="{41870B37-7A0C-6535-720C-2F2252238CF1}"/>
          </ac:picMkLst>
        </pc:picChg>
      </pc:sldChg>
      <pc:sldChg chg="delSp modSp mod">
        <pc:chgData name="Cerfom Calama" userId="6ab196ffe9424f1e" providerId="LiveId" clId="{F0A69923-8267-4961-B4E3-637249F44032}" dt="2025-06-26T20:59:15.355" v="195" actId="1076"/>
        <pc:sldMkLst>
          <pc:docMk/>
          <pc:sldMk cId="3899378144" sldId="467"/>
        </pc:sldMkLst>
        <pc:spChg chg="mod">
          <ac:chgData name="Cerfom Calama" userId="6ab196ffe9424f1e" providerId="LiveId" clId="{F0A69923-8267-4961-B4E3-637249F44032}" dt="2025-06-26T20:59:02.326" v="186" actId="207"/>
          <ac:spMkLst>
            <pc:docMk/>
            <pc:sldMk cId="3899378144" sldId="467"/>
            <ac:spMk id="2" creationId="{B85B4CEA-70C4-D3B7-07F7-167499AD8078}"/>
          </ac:spMkLst>
        </pc:spChg>
        <pc:spChg chg="mod">
          <ac:chgData name="Cerfom Calama" userId="6ab196ffe9424f1e" providerId="LiveId" clId="{F0A69923-8267-4961-B4E3-637249F44032}" dt="2025-06-26T20:58:59.541" v="184" actId="207"/>
          <ac:spMkLst>
            <pc:docMk/>
            <pc:sldMk cId="3899378144" sldId="467"/>
            <ac:spMk id="3" creationId="{B81953B7-253D-FFB0-B50F-6AFF798BF3FD}"/>
          </ac:spMkLst>
        </pc:spChg>
        <pc:spChg chg="mod">
          <ac:chgData name="Cerfom Calama" userId="6ab196ffe9424f1e" providerId="LiveId" clId="{F0A69923-8267-4961-B4E3-637249F44032}" dt="2025-06-26T20:58:50.845" v="180" actId="1076"/>
          <ac:spMkLst>
            <pc:docMk/>
            <pc:sldMk cId="3899378144" sldId="467"/>
            <ac:spMk id="6" creationId="{D61C75AA-FC12-AD61-1B59-53877BD1FF1C}"/>
          </ac:spMkLst>
        </pc:spChg>
        <pc:picChg chg="mod">
          <ac:chgData name="Cerfom Calama" userId="6ab196ffe9424f1e" providerId="LiveId" clId="{F0A69923-8267-4961-B4E3-637249F44032}" dt="2025-06-26T20:59:13.770" v="194" actId="14100"/>
          <ac:picMkLst>
            <pc:docMk/>
            <pc:sldMk cId="3899378144" sldId="467"/>
            <ac:picMk id="4" creationId="{948409C6-EB7A-C8B1-48F7-15D3E9B40A77}"/>
          </ac:picMkLst>
        </pc:picChg>
        <pc:picChg chg="mod">
          <ac:chgData name="Cerfom Calama" userId="6ab196ffe9424f1e" providerId="LiveId" clId="{F0A69923-8267-4961-B4E3-637249F44032}" dt="2025-06-26T20:59:15.355" v="195" actId="1076"/>
          <ac:picMkLst>
            <pc:docMk/>
            <pc:sldMk cId="3899378144" sldId="467"/>
            <ac:picMk id="5" creationId="{1C839D51-0A7A-C237-8856-5AEED3409A58}"/>
          </ac:picMkLst>
        </pc:picChg>
        <pc:picChg chg="del">
          <ac:chgData name="Cerfom Calama" userId="6ab196ffe9424f1e" providerId="LiveId" clId="{F0A69923-8267-4961-B4E3-637249F44032}" dt="2025-06-26T20:59:07.321" v="190" actId="478"/>
          <ac:picMkLst>
            <pc:docMk/>
            <pc:sldMk cId="3899378144" sldId="467"/>
            <ac:picMk id="7" creationId="{5B66F5AD-7901-4EE2-AD8B-7DA12F803211}"/>
          </ac:picMkLst>
        </pc:picChg>
      </pc:sldChg>
      <pc:sldChg chg="modSp mod">
        <pc:chgData name="Cerfom Calama" userId="6ab196ffe9424f1e" providerId="LiveId" clId="{F0A69923-8267-4961-B4E3-637249F44032}" dt="2025-06-26T20:57:26.855" v="159" actId="207"/>
        <pc:sldMkLst>
          <pc:docMk/>
          <pc:sldMk cId="750446116" sldId="468"/>
        </pc:sldMkLst>
        <pc:spChg chg="mod">
          <ac:chgData name="Cerfom Calama" userId="6ab196ffe9424f1e" providerId="LiveId" clId="{F0A69923-8267-4961-B4E3-637249F44032}" dt="2025-06-26T20:57:26.855" v="159" actId="207"/>
          <ac:spMkLst>
            <pc:docMk/>
            <pc:sldMk cId="750446116" sldId="468"/>
            <ac:spMk id="3" creationId="{A085C1B1-1408-285E-8CDD-1C89797CED22}"/>
          </ac:spMkLst>
        </pc:spChg>
        <pc:picChg chg="mod">
          <ac:chgData name="Cerfom Calama" userId="6ab196ffe9424f1e" providerId="LiveId" clId="{F0A69923-8267-4961-B4E3-637249F44032}" dt="2025-06-26T20:57:20.137" v="155" actId="1076"/>
          <ac:picMkLst>
            <pc:docMk/>
            <pc:sldMk cId="750446116" sldId="468"/>
            <ac:picMk id="2" creationId="{9CCA49FA-6F08-4B38-2F22-FC7DF9F9C9C0}"/>
          </ac:picMkLst>
        </pc:picChg>
      </pc:sldChg>
      <pc:sldChg chg="del">
        <pc:chgData name="Cerfom Calama" userId="6ab196ffe9424f1e" providerId="LiveId" clId="{F0A69923-8267-4961-B4E3-637249F44032}" dt="2025-06-26T20:56:42.198" v="146" actId="47"/>
        <pc:sldMkLst>
          <pc:docMk/>
          <pc:sldMk cId="4093195264" sldId="505"/>
        </pc:sldMkLst>
      </pc:sldChg>
      <pc:sldChg chg="del">
        <pc:chgData name="Cerfom Calama" userId="6ab196ffe9424f1e" providerId="LiveId" clId="{F0A69923-8267-4961-B4E3-637249F44032}" dt="2025-06-26T20:56:43.668" v="147" actId="47"/>
        <pc:sldMkLst>
          <pc:docMk/>
          <pc:sldMk cId="4292514746" sldId="506"/>
        </pc:sldMkLst>
      </pc:sldChg>
      <pc:sldChg chg="del">
        <pc:chgData name="Cerfom Calama" userId="6ab196ffe9424f1e" providerId="LiveId" clId="{F0A69923-8267-4961-B4E3-637249F44032}" dt="2025-06-26T20:56:39.153" v="145" actId="47"/>
        <pc:sldMkLst>
          <pc:docMk/>
          <pc:sldMk cId="2975570873" sldId="507"/>
        </pc:sldMkLst>
      </pc:sldChg>
      <pc:sldChg chg="del">
        <pc:chgData name="Cerfom Calama" userId="6ab196ffe9424f1e" providerId="LiveId" clId="{F0A69923-8267-4961-B4E3-637249F44032}" dt="2025-06-26T20:56:36.971" v="144" actId="47"/>
        <pc:sldMkLst>
          <pc:docMk/>
          <pc:sldMk cId="1659794839" sldId="508"/>
        </pc:sldMkLst>
      </pc:sldChg>
      <pc:sldChg chg="del">
        <pc:chgData name="Cerfom Calama" userId="6ab196ffe9424f1e" providerId="LiveId" clId="{F0A69923-8267-4961-B4E3-637249F44032}" dt="2025-06-26T20:56:35.781" v="143" actId="47"/>
        <pc:sldMkLst>
          <pc:docMk/>
          <pc:sldMk cId="515547569" sldId="509"/>
        </pc:sldMkLst>
      </pc:sldChg>
      <pc:sldChg chg="del">
        <pc:chgData name="Cerfom Calama" userId="6ab196ffe9424f1e" providerId="LiveId" clId="{F0A69923-8267-4961-B4E3-637249F44032}" dt="2025-06-26T20:56:33.870" v="142" actId="47"/>
        <pc:sldMkLst>
          <pc:docMk/>
          <pc:sldMk cId="3763836789" sldId="510"/>
        </pc:sldMkLst>
      </pc:sldChg>
      <pc:sldChg chg="addSp delSp modSp mod">
        <pc:chgData name="Cerfom Calama" userId="6ab196ffe9424f1e" providerId="LiveId" clId="{F0A69923-8267-4961-B4E3-637249F44032}" dt="2025-06-26T20:43:22.520" v="54" actId="1076"/>
        <pc:sldMkLst>
          <pc:docMk/>
          <pc:sldMk cId="118163885" sldId="517"/>
        </pc:sldMkLst>
        <pc:spChg chg="mod">
          <ac:chgData name="Cerfom Calama" userId="6ab196ffe9424f1e" providerId="LiveId" clId="{F0A69923-8267-4961-B4E3-637249F44032}" dt="2025-06-26T20:43:15.657" v="50" actId="1076"/>
          <ac:spMkLst>
            <pc:docMk/>
            <pc:sldMk cId="118163885" sldId="517"/>
            <ac:spMk id="2" creationId="{1AA33E87-5B5F-E42D-AA2E-7130C5C63AD9}"/>
          </ac:spMkLst>
        </pc:spChg>
        <pc:picChg chg="del">
          <ac:chgData name="Cerfom Calama" userId="6ab196ffe9424f1e" providerId="LiveId" clId="{F0A69923-8267-4961-B4E3-637249F44032}" dt="2025-06-26T20:39:13.270" v="32" actId="478"/>
          <ac:picMkLst>
            <pc:docMk/>
            <pc:sldMk cId="118163885" sldId="517"/>
            <ac:picMk id="3" creationId="{77ABD0C7-7C89-2637-BB11-55A25F6C66F0}"/>
          </ac:picMkLst>
        </pc:picChg>
        <pc:picChg chg="del">
          <ac:chgData name="Cerfom Calama" userId="6ab196ffe9424f1e" providerId="LiveId" clId="{F0A69923-8267-4961-B4E3-637249F44032}" dt="2025-06-26T20:37:41.775" v="1" actId="478"/>
          <ac:picMkLst>
            <pc:docMk/>
            <pc:sldMk cId="118163885" sldId="517"/>
            <ac:picMk id="5" creationId="{9FF5F0A7-AD64-F101-D1C0-8A063CAAAFDA}"/>
          </ac:picMkLst>
        </pc:picChg>
        <pc:picChg chg="add mod">
          <ac:chgData name="Cerfom Calama" userId="6ab196ffe9424f1e" providerId="LiveId" clId="{F0A69923-8267-4961-B4E3-637249F44032}" dt="2025-06-26T20:43:22.520" v="54" actId="1076"/>
          <ac:picMkLst>
            <pc:docMk/>
            <pc:sldMk cId="118163885" sldId="517"/>
            <ac:picMk id="6" creationId="{B08017F1-22F0-BF60-15D5-C879FB538F3B}"/>
          </ac:picMkLst>
        </pc:picChg>
      </pc:sldChg>
      <pc:sldChg chg="modSp del mod">
        <pc:chgData name="Cerfom Calama" userId="6ab196ffe9424f1e" providerId="LiveId" clId="{F0A69923-8267-4961-B4E3-637249F44032}" dt="2025-06-26T20:58:38.302" v="177" actId="47"/>
        <pc:sldMkLst>
          <pc:docMk/>
          <pc:sldMk cId="2053581280" sldId="521"/>
        </pc:sldMkLst>
        <pc:spChg chg="mod">
          <ac:chgData name="Cerfom Calama" userId="6ab196ffe9424f1e" providerId="LiveId" clId="{F0A69923-8267-4961-B4E3-637249F44032}" dt="2025-06-26T20:58:29.154" v="176" actId="207"/>
          <ac:spMkLst>
            <pc:docMk/>
            <pc:sldMk cId="2053581280" sldId="521"/>
            <ac:spMk id="2" creationId="{C26E4949-CD4A-4C07-7B43-5FCDDCAB9358}"/>
          </ac:spMkLst>
        </pc:spChg>
      </pc:sldChg>
      <pc:sldChg chg="delSp modSp mod">
        <pc:chgData name="Cerfom Calama" userId="6ab196ffe9424f1e" providerId="LiveId" clId="{F0A69923-8267-4961-B4E3-637249F44032}" dt="2025-06-26T20:57:57.405" v="165" actId="14100"/>
        <pc:sldMkLst>
          <pc:docMk/>
          <pc:sldMk cId="3714373828" sldId="522"/>
        </pc:sldMkLst>
        <pc:spChg chg="mod">
          <ac:chgData name="Cerfom Calama" userId="6ab196ffe9424f1e" providerId="LiveId" clId="{F0A69923-8267-4961-B4E3-637249F44032}" dt="2025-06-26T20:57:57.405" v="165" actId="14100"/>
          <ac:spMkLst>
            <pc:docMk/>
            <pc:sldMk cId="3714373828" sldId="522"/>
            <ac:spMk id="3" creationId="{A06A2C18-9207-BD23-63CE-EB01C755DC66}"/>
          </ac:spMkLst>
        </pc:spChg>
        <pc:picChg chg="del mod">
          <ac:chgData name="Cerfom Calama" userId="6ab196ffe9424f1e" providerId="LiveId" clId="{F0A69923-8267-4961-B4E3-637249F44032}" dt="2025-06-26T20:57:41.192" v="163" actId="478"/>
          <ac:picMkLst>
            <pc:docMk/>
            <pc:sldMk cId="3714373828" sldId="522"/>
            <ac:picMk id="4" creationId="{94E0E5BC-52D2-5FCD-7E19-4F2DE32458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F829-5CEA-43C2-B9AF-2699E3035C52}" type="datetimeFigureOut">
              <a:rPr lang="es-CL" smtClean="0"/>
              <a:t>26-06-2025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E766-B21D-4606-8761-6AB5F552005C}" type="slidenum">
              <a:rPr lang="es-CL" smtClean="0"/>
              <a:t>‹Nº›</a:t>
            </a:fld>
            <a:endParaRPr lang="es-CL"/>
          </a:p>
        </p:txBody>
      </p:sp>
    </p:spTree>
    <p:extLst>
      <p:ext uri="{BB962C8B-B14F-4D97-AF65-F5344CB8AC3E}">
        <p14:creationId xmlns:p14="http://schemas.microsoft.com/office/powerpoint/2010/main" val="159152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MX"/>
              <a:t>Haz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68207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43104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81745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12192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609600" y="3429001"/>
            <a:ext cx="109728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9267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596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95815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92689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07735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51609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MX"/>
              <a:t>Haz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21794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MX"/>
              <a:t>Haz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26-06-2025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7079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70239-8CF9-4ED3-963A-0F1D0B3EE72B}" type="datetimeFigureOut">
              <a:rPr lang="es-CL" smtClean="0"/>
              <a:t>26-06-2025</a:t>
            </a:fld>
            <a:endParaRPr lang="es-CL"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325256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sc-online.com/our-mission"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1;p91">
            <a:extLst>
              <a:ext uri="{FF2B5EF4-FFF2-40B4-BE49-F238E27FC236}">
                <a16:creationId xmlns:a16="http://schemas.microsoft.com/office/drawing/2014/main" id="{1AA33E87-5B5F-E42D-AA2E-7130C5C63AD9}"/>
              </a:ext>
            </a:extLst>
          </p:cNvPr>
          <p:cNvSpPr txBox="1"/>
          <p:nvPr/>
        </p:nvSpPr>
        <p:spPr>
          <a:xfrm>
            <a:off x="5399313" y="2193446"/>
            <a:ext cx="6383383" cy="39702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600"/>
              <a:buFont typeface="Arial"/>
              <a:buNone/>
            </a:pPr>
            <a:r>
              <a:rPr lang="es-CL" sz="2400" b="1" dirty="0">
                <a:latin typeface="Arial Nova" panose="020B0504020202020204" pitchFamily="34" charset="0"/>
                <a:ea typeface="Montserrat ExtraBold"/>
                <a:cs typeface="Montserrat ExtraBold"/>
                <a:sym typeface="Montserrat ExtraBold"/>
              </a:rPr>
              <a:t>MÓDULO V: </a:t>
            </a:r>
            <a:r>
              <a:rPr lang="es-CL" sz="2400" b="1" dirty="0">
                <a:latin typeface="Arial Nova" panose="020B0504020202020204" pitchFamily="34" charset="0"/>
                <a:ea typeface="Montserrat SemiBold"/>
                <a:cs typeface="Montserrat SemiBold"/>
                <a:sym typeface="Montserrat SemiBold"/>
              </a:rPr>
              <a:t>PROCEDIMIENTO EN CASO DE CAÍDA DESDE ALTURA.</a:t>
            </a:r>
          </a:p>
          <a:p>
            <a:pPr marL="0" marR="0" lvl="0" indent="0" algn="ctr" rtl="0">
              <a:lnSpc>
                <a:spcPct val="100000"/>
              </a:lnSpc>
              <a:spcBef>
                <a:spcPts val="0"/>
              </a:spcBef>
              <a:spcAft>
                <a:spcPts val="0"/>
              </a:spcAft>
              <a:buClr>
                <a:srgbClr val="0070C0"/>
              </a:buClr>
              <a:buSzPts val="3600"/>
              <a:buFont typeface="Arial"/>
              <a:buNone/>
            </a:pPr>
            <a:endParaRPr lang="es-CL" sz="2400" b="1" dirty="0">
              <a:latin typeface="Arial Nova" panose="020B0504020202020204" pitchFamily="34" charset="0"/>
              <a:ea typeface="Montserrat SemiBold"/>
              <a:cs typeface="Montserrat SemiBold"/>
              <a:sym typeface="Montserrat SemiBold"/>
            </a:endParaRPr>
          </a:p>
          <a:p>
            <a:pPr marL="285750" lvl="0" indent="-285750">
              <a:buFont typeface="Wingdings" panose="05000000000000000000" pitchFamily="2" charset="2"/>
              <a:buChar char="ü"/>
            </a:pPr>
            <a:r>
              <a:rPr lang="es-ES" sz="2400" dirty="0"/>
              <a:t>Procedimiento en caso de caída desde altura</a:t>
            </a:r>
            <a:endParaRPr lang="es-CL" sz="2400" dirty="0"/>
          </a:p>
          <a:p>
            <a:pPr marL="285750" lvl="0" indent="-285750">
              <a:buFont typeface="Wingdings" panose="05000000000000000000" pitchFamily="2" charset="2"/>
              <a:buChar char="ü"/>
            </a:pPr>
            <a:r>
              <a:rPr lang="es-ES" sz="2400" dirty="0"/>
              <a:t>Trauma por suspensión</a:t>
            </a:r>
            <a:endParaRPr lang="es-CL" sz="2400" dirty="0"/>
          </a:p>
          <a:p>
            <a:pPr marL="285750" lvl="0" indent="-285750">
              <a:buFont typeface="Wingdings" panose="05000000000000000000" pitchFamily="2" charset="2"/>
              <a:buChar char="ü"/>
            </a:pPr>
            <a:r>
              <a:rPr lang="es-ES" sz="2400" dirty="0"/>
              <a:t>Plan de rescate</a:t>
            </a:r>
            <a:endParaRPr lang="es-CL" sz="2400" dirty="0"/>
          </a:p>
          <a:p>
            <a:pPr marL="285750" lvl="0" indent="-285750">
              <a:buFont typeface="Wingdings" panose="05000000000000000000" pitchFamily="2" charset="2"/>
              <a:buChar char="ü"/>
            </a:pPr>
            <a:r>
              <a:rPr lang="es-ES" sz="2400" dirty="0"/>
              <a:t>Kit de emergencia</a:t>
            </a:r>
            <a:endParaRPr lang="es-CL" sz="2400" dirty="0"/>
          </a:p>
          <a:p>
            <a:pPr marL="285750" lvl="0" indent="-285750">
              <a:buFont typeface="Wingdings" panose="05000000000000000000" pitchFamily="2" charset="2"/>
              <a:buChar char="ü"/>
            </a:pPr>
            <a:r>
              <a:rPr lang="es-ES" sz="2400" dirty="0"/>
              <a:t>Plan de evacuación</a:t>
            </a:r>
            <a:endParaRPr lang="es-CL" sz="2400" dirty="0"/>
          </a:p>
          <a:p>
            <a:pPr marL="285750" lvl="0" indent="-285750">
              <a:buFont typeface="Wingdings" panose="05000000000000000000" pitchFamily="2" charset="2"/>
              <a:buChar char="ü"/>
            </a:pPr>
            <a:r>
              <a:rPr lang="es-ES" sz="2400" dirty="0"/>
              <a:t>Evaluación de riesgos de la tarea</a:t>
            </a:r>
            <a:endParaRPr lang="es-CL" sz="2400" dirty="0"/>
          </a:p>
          <a:p>
            <a:pPr marL="285750" lvl="0" indent="-285750">
              <a:buFont typeface="Wingdings" panose="05000000000000000000" pitchFamily="2" charset="2"/>
              <a:buChar char="ü"/>
            </a:pPr>
            <a:r>
              <a:rPr lang="es-ES" sz="2400" dirty="0"/>
              <a:t>Cómo actuar en caso de accidentes e incendios</a:t>
            </a:r>
            <a:r>
              <a:rPr lang="es-CL" sz="2400" dirty="0"/>
              <a:t>.</a:t>
            </a:r>
            <a:endParaRPr lang="es-CL" sz="2400" b="1" dirty="0">
              <a:latin typeface="Arial Nova" panose="020B0504020202020204" pitchFamily="34" charset="0"/>
              <a:sym typeface="Montserrat SemiBold"/>
            </a:endParaRPr>
          </a:p>
          <a:p>
            <a:pPr marL="0" marR="0" lvl="0" indent="0" algn="ctr" rtl="0">
              <a:lnSpc>
                <a:spcPct val="100000"/>
              </a:lnSpc>
              <a:spcBef>
                <a:spcPts val="0"/>
              </a:spcBef>
              <a:spcAft>
                <a:spcPts val="0"/>
              </a:spcAft>
              <a:buClr>
                <a:srgbClr val="0070C0"/>
              </a:buClr>
              <a:buSzPts val="3600"/>
              <a:buFont typeface="Arial"/>
              <a:buNone/>
            </a:pPr>
            <a:endParaRPr sz="1200" dirty="0">
              <a:latin typeface="Arial Nova" panose="020B0504020202020204" pitchFamily="34" charset="0"/>
            </a:endParaRPr>
          </a:p>
        </p:txBody>
      </p:sp>
      <p:pic>
        <p:nvPicPr>
          <p:cNvPr id="6" name="Imagen 5">
            <a:extLst>
              <a:ext uri="{FF2B5EF4-FFF2-40B4-BE49-F238E27FC236}">
                <a16:creationId xmlns:a16="http://schemas.microsoft.com/office/drawing/2014/main" id="{B08017F1-22F0-BF60-15D5-C879FB538F3B}"/>
              </a:ext>
            </a:extLst>
          </p:cNvPr>
          <p:cNvPicPr>
            <a:picLocks noChangeAspect="1"/>
          </p:cNvPicPr>
          <p:nvPr/>
        </p:nvPicPr>
        <p:blipFill>
          <a:blip r:embed="rId2"/>
          <a:stretch>
            <a:fillRect/>
          </a:stretch>
        </p:blipFill>
        <p:spPr>
          <a:xfrm>
            <a:off x="313508" y="2341491"/>
            <a:ext cx="4939292" cy="3674186"/>
          </a:xfrm>
          <a:prstGeom prst="rect">
            <a:avLst/>
          </a:prstGeom>
        </p:spPr>
      </p:pic>
    </p:spTree>
    <p:extLst>
      <p:ext uri="{BB962C8B-B14F-4D97-AF65-F5344CB8AC3E}">
        <p14:creationId xmlns:p14="http://schemas.microsoft.com/office/powerpoint/2010/main" val="11816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3280" y="2148101"/>
            <a:ext cx="11648524" cy="4027385"/>
          </a:xfrm>
          <a:prstGeom prst="rect">
            <a:avLst/>
          </a:prstGeom>
        </p:spPr>
        <p:txBody>
          <a:bodyPr vert="horz" wrap="square" lIns="0" tIns="13335" rIns="0" bIns="0" rtlCol="0">
            <a:spAutoFit/>
          </a:bodyPr>
          <a:lstStyle/>
          <a:p>
            <a:pPr marL="12700" marR="78105" algn="just">
              <a:lnSpc>
                <a:spcPct val="100000"/>
              </a:lnSpc>
              <a:spcBef>
                <a:spcPts val="105"/>
              </a:spcBef>
              <a:tabLst>
                <a:tab pos="8390255" algn="l"/>
              </a:tabLst>
            </a:pPr>
            <a:r>
              <a:rPr sz="2000" spc="-375" dirty="0">
                <a:latin typeface="Arial Nova" panose="020B0504020202020204" pitchFamily="34" charset="0"/>
                <a:cs typeface="Verdana"/>
              </a:rPr>
              <a:t>S</a:t>
            </a:r>
            <a:r>
              <a:rPr sz="2000" spc="-160" dirty="0">
                <a:latin typeface="Arial Nova" panose="020B0504020202020204" pitchFamily="34" charset="0"/>
                <a:cs typeface="Verdana"/>
              </a:rPr>
              <a:t>i</a:t>
            </a:r>
            <a:r>
              <a:rPr sz="2000" spc="-45" dirty="0">
                <a:latin typeface="Arial Nova" panose="020B0504020202020204" pitchFamily="34" charset="0"/>
                <a:cs typeface="Verdana"/>
              </a:rPr>
              <a:t>n</a:t>
            </a:r>
            <a:r>
              <a:rPr sz="2000" spc="-140" dirty="0">
                <a:latin typeface="Arial Nova" panose="020B0504020202020204" pitchFamily="34" charset="0"/>
                <a:cs typeface="Verdana"/>
              </a:rPr>
              <a:t> </a:t>
            </a:r>
            <a:r>
              <a:rPr sz="2000" spc="15" dirty="0">
                <a:latin typeface="Arial Nova" panose="020B0504020202020204" pitchFamily="34" charset="0"/>
                <a:cs typeface="Verdana"/>
              </a:rPr>
              <a:t>e</a:t>
            </a:r>
            <a:r>
              <a:rPr sz="2000" spc="30" dirty="0">
                <a:latin typeface="Arial Nova" panose="020B0504020202020204" pitchFamily="34" charset="0"/>
                <a:cs typeface="Verdana"/>
              </a:rPr>
              <a:t>m</a:t>
            </a:r>
            <a:r>
              <a:rPr sz="2000" spc="25" dirty="0">
                <a:latin typeface="Arial Nova" panose="020B0504020202020204" pitchFamily="34" charset="0"/>
                <a:cs typeface="Verdana"/>
              </a:rPr>
              <a:t>barg</a:t>
            </a:r>
            <a:r>
              <a:rPr sz="2000" spc="-40" dirty="0">
                <a:latin typeface="Arial Nova" panose="020B0504020202020204" pitchFamily="34" charset="0"/>
                <a:cs typeface="Verdana"/>
              </a:rPr>
              <a:t>o,</a:t>
            </a:r>
            <a:r>
              <a:rPr sz="2000" spc="-180" dirty="0">
                <a:latin typeface="Arial Nova" panose="020B0504020202020204" pitchFamily="34" charset="0"/>
                <a:cs typeface="Verdana"/>
              </a:rPr>
              <a:t> </a:t>
            </a:r>
            <a:r>
              <a:rPr sz="2000" spc="95" dirty="0">
                <a:latin typeface="Arial Nova" panose="020B0504020202020204" pitchFamily="34" charset="0"/>
                <a:cs typeface="Verdana"/>
              </a:rPr>
              <a:t>o</a:t>
            </a:r>
            <a:r>
              <a:rPr sz="2000" spc="-160" dirty="0">
                <a:latin typeface="Arial Nova" panose="020B0504020202020204" pitchFamily="34" charset="0"/>
                <a:cs typeface="Verdana"/>
              </a:rPr>
              <a:t> </a:t>
            </a:r>
            <a:r>
              <a:rPr sz="2000" spc="20" dirty="0">
                <a:latin typeface="Arial Nova" panose="020B0504020202020204" pitchFamily="34" charset="0"/>
                <a:cs typeface="Verdana"/>
              </a:rPr>
              <a:t>me</a:t>
            </a:r>
            <a:r>
              <a:rPr sz="2000" spc="-155" dirty="0">
                <a:latin typeface="Arial Nova" panose="020B0504020202020204" pitchFamily="34" charset="0"/>
                <a:cs typeface="Verdana"/>
              </a:rPr>
              <a:t>jo</a:t>
            </a:r>
            <a:r>
              <a:rPr sz="2000" spc="-135" dirty="0">
                <a:latin typeface="Arial Nova" panose="020B0504020202020204" pitchFamily="34" charset="0"/>
                <a:cs typeface="Verdana"/>
              </a:rPr>
              <a:t>r</a:t>
            </a:r>
            <a:r>
              <a:rPr sz="2000" spc="-175" dirty="0">
                <a:latin typeface="Arial Nova" panose="020B0504020202020204" pitchFamily="34" charset="0"/>
                <a:cs typeface="Verdana"/>
              </a:rPr>
              <a:t> </a:t>
            </a:r>
            <a:r>
              <a:rPr sz="2000" spc="-80" dirty="0">
                <a:latin typeface="Arial Nova" panose="020B0504020202020204" pitchFamily="34" charset="0"/>
                <a:cs typeface="Verdana"/>
              </a:rPr>
              <a:t>es</a:t>
            </a:r>
            <a:r>
              <a:rPr sz="2000" spc="-160" dirty="0">
                <a:latin typeface="Arial Nova" panose="020B0504020202020204" pitchFamily="34" charset="0"/>
                <a:cs typeface="Verdana"/>
              </a:rPr>
              <a:t> </a:t>
            </a:r>
            <a:r>
              <a:rPr sz="2000" spc="-30" dirty="0" err="1">
                <a:latin typeface="Arial Nova" panose="020B0504020202020204" pitchFamily="34" charset="0"/>
                <a:cs typeface="Verdana"/>
              </a:rPr>
              <a:t>pre</a:t>
            </a:r>
            <a:r>
              <a:rPr sz="2000" spc="-10" dirty="0" err="1">
                <a:latin typeface="Arial Nova" panose="020B0504020202020204" pitchFamily="34" charset="0"/>
                <a:cs typeface="Verdana"/>
              </a:rPr>
              <a:t>v</a:t>
            </a:r>
            <a:r>
              <a:rPr sz="2000" spc="30" dirty="0" err="1">
                <a:latin typeface="Arial Nova" panose="020B0504020202020204" pitchFamily="34" charset="0"/>
                <a:cs typeface="Verdana"/>
              </a:rPr>
              <a:t>en</a:t>
            </a:r>
            <a:r>
              <a:rPr sz="2000" spc="-165" dirty="0" err="1">
                <a:latin typeface="Arial Nova" panose="020B0504020202020204" pitchFamily="34" charset="0"/>
                <a:cs typeface="Verdana"/>
              </a:rPr>
              <a:t>i</a:t>
            </a:r>
            <a:r>
              <a:rPr sz="2000" spc="-245" dirty="0" err="1">
                <a:latin typeface="Arial Nova" panose="020B0504020202020204" pitchFamily="34" charset="0"/>
                <a:cs typeface="Verdana"/>
              </a:rPr>
              <a:t>r</a:t>
            </a:r>
            <a:r>
              <a:rPr sz="2000" spc="-200" dirty="0">
                <a:latin typeface="Arial Nova" panose="020B0504020202020204" pitchFamily="34" charset="0"/>
                <a:cs typeface="Verdana"/>
              </a:rPr>
              <a:t> </a:t>
            </a:r>
            <a:r>
              <a:rPr lang="es-CL" sz="2000" spc="-200" dirty="0">
                <a:latin typeface="Arial Nova" panose="020B0504020202020204" pitchFamily="34" charset="0"/>
                <a:cs typeface="Verdana"/>
              </a:rPr>
              <a:t>. </a:t>
            </a:r>
            <a:r>
              <a:rPr sz="2000" spc="15" dirty="0">
                <a:latin typeface="Arial Nova" panose="020B0504020202020204" pitchFamily="34" charset="0"/>
                <a:cs typeface="Verdana"/>
              </a:rPr>
              <a:t>Para</a:t>
            </a:r>
            <a:r>
              <a:rPr sz="2000" spc="-170" dirty="0">
                <a:latin typeface="Arial Nova" panose="020B0504020202020204" pitchFamily="34" charset="0"/>
                <a:cs typeface="Verdana"/>
              </a:rPr>
              <a:t> </a:t>
            </a:r>
            <a:r>
              <a:rPr sz="2000" spc="-30" dirty="0">
                <a:latin typeface="Arial Nova" panose="020B0504020202020204" pitchFamily="34" charset="0"/>
                <a:cs typeface="Verdana"/>
              </a:rPr>
              <a:t>e</a:t>
            </a:r>
            <a:r>
              <a:rPr sz="2000" spc="-5" dirty="0">
                <a:latin typeface="Arial Nova" panose="020B0504020202020204" pitchFamily="34" charset="0"/>
                <a:cs typeface="Verdana"/>
              </a:rPr>
              <a:t>l</a:t>
            </a:r>
            <a:r>
              <a:rPr sz="2000" spc="-145" dirty="0">
                <a:latin typeface="Arial Nova" panose="020B0504020202020204" pitchFamily="34" charset="0"/>
                <a:cs typeface="Verdana"/>
              </a:rPr>
              <a:t>l</a:t>
            </a:r>
            <a:r>
              <a:rPr sz="2000" spc="-40" dirty="0">
                <a:latin typeface="Arial Nova" panose="020B0504020202020204" pitchFamily="34" charset="0"/>
                <a:cs typeface="Verdana"/>
              </a:rPr>
              <a:t>o,</a:t>
            </a:r>
            <a:r>
              <a:rPr sz="2000" spc="-180" dirty="0">
                <a:latin typeface="Arial Nova" panose="020B0504020202020204" pitchFamily="34" charset="0"/>
                <a:cs typeface="Verdana"/>
              </a:rPr>
              <a:t> </a:t>
            </a:r>
            <a:r>
              <a:rPr sz="2000" spc="-20" dirty="0">
                <a:latin typeface="Arial Nova" panose="020B0504020202020204" pitchFamily="34" charset="0"/>
                <a:cs typeface="Verdana"/>
              </a:rPr>
              <a:t>en</a:t>
            </a:r>
            <a:r>
              <a:rPr sz="2000" dirty="0">
                <a:latin typeface="Arial Nova" panose="020B0504020202020204" pitchFamily="34" charset="0"/>
                <a:cs typeface="Verdana"/>
              </a:rPr>
              <a:t>t</a:t>
            </a:r>
            <a:r>
              <a:rPr sz="2000" spc="-60" dirty="0">
                <a:latin typeface="Arial Nova" panose="020B0504020202020204" pitchFamily="34" charset="0"/>
                <a:cs typeface="Verdana"/>
              </a:rPr>
              <a:t>re  </a:t>
            </a:r>
            <a:r>
              <a:rPr sz="2000" spc="-70" dirty="0">
                <a:latin typeface="Arial Nova" panose="020B0504020202020204" pitchFamily="34" charset="0"/>
                <a:cs typeface="Verdana"/>
              </a:rPr>
              <a:t>otras</a:t>
            </a:r>
            <a:r>
              <a:rPr sz="2000" spc="-185" dirty="0">
                <a:latin typeface="Arial Nova" panose="020B0504020202020204" pitchFamily="34" charset="0"/>
                <a:cs typeface="Verdana"/>
              </a:rPr>
              <a:t> </a:t>
            </a:r>
            <a:r>
              <a:rPr sz="2000" spc="-5" dirty="0">
                <a:latin typeface="Arial Nova" panose="020B0504020202020204" pitchFamily="34" charset="0"/>
                <a:cs typeface="Verdana"/>
              </a:rPr>
              <a:t>cosas</a:t>
            </a:r>
            <a:r>
              <a:rPr sz="2000" spc="-165" dirty="0">
                <a:latin typeface="Arial Nova" panose="020B0504020202020204" pitchFamily="34" charset="0"/>
                <a:cs typeface="Verdana"/>
              </a:rPr>
              <a:t> </a:t>
            </a:r>
            <a:r>
              <a:rPr sz="2000" spc="-80" dirty="0">
                <a:latin typeface="Arial Nova" panose="020B0504020202020204" pitchFamily="34" charset="0"/>
                <a:cs typeface="Verdana"/>
              </a:rPr>
              <a:t>se</a:t>
            </a:r>
            <a:r>
              <a:rPr sz="2000" spc="-160" dirty="0">
                <a:latin typeface="Arial Nova" panose="020B0504020202020204" pitchFamily="34" charset="0"/>
                <a:cs typeface="Verdana"/>
              </a:rPr>
              <a:t> </a:t>
            </a:r>
            <a:r>
              <a:rPr sz="2000" spc="20" dirty="0">
                <a:latin typeface="Arial Nova" panose="020B0504020202020204" pitchFamily="34" charset="0"/>
                <a:cs typeface="Verdana"/>
              </a:rPr>
              <a:t>debe:</a:t>
            </a:r>
            <a:endParaRPr sz="2000" dirty="0">
              <a:latin typeface="Arial Nova" panose="020B0504020202020204" pitchFamily="34" charset="0"/>
              <a:cs typeface="Verdana"/>
            </a:endParaRPr>
          </a:p>
          <a:p>
            <a:pPr algn="just">
              <a:lnSpc>
                <a:spcPct val="100000"/>
              </a:lnSpc>
              <a:spcBef>
                <a:spcPts val="15"/>
              </a:spcBef>
            </a:pPr>
            <a:endParaRPr sz="2000" dirty="0">
              <a:latin typeface="Arial Nova" panose="020B0504020202020204" pitchFamily="34" charset="0"/>
              <a:cs typeface="Verdana"/>
            </a:endParaRPr>
          </a:p>
          <a:p>
            <a:pPr marL="355600" indent="-343535" algn="just">
              <a:lnSpc>
                <a:spcPct val="100000"/>
              </a:lnSpc>
              <a:buFont typeface="Arial MT"/>
              <a:buChar char="•"/>
              <a:tabLst>
                <a:tab pos="355600" algn="l"/>
                <a:tab pos="356235" algn="l"/>
              </a:tabLst>
            </a:pPr>
            <a:r>
              <a:rPr sz="2000" spc="-140" dirty="0">
                <a:latin typeface="Arial Nova" panose="020B0504020202020204" pitchFamily="34" charset="0"/>
                <a:cs typeface="Verdana"/>
              </a:rPr>
              <a:t>E</a:t>
            </a:r>
            <a:r>
              <a:rPr sz="2000" spc="-114" dirty="0">
                <a:latin typeface="Arial Nova" panose="020B0504020202020204" pitchFamily="34" charset="0"/>
                <a:cs typeface="Verdana"/>
              </a:rPr>
              <a:t>v</a:t>
            </a:r>
            <a:r>
              <a:rPr sz="2000" spc="-110" dirty="0">
                <a:latin typeface="Arial Nova" panose="020B0504020202020204" pitchFamily="34" charset="0"/>
                <a:cs typeface="Verdana"/>
              </a:rPr>
              <a:t>i</a:t>
            </a:r>
            <a:r>
              <a:rPr sz="2000" spc="-150" dirty="0">
                <a:latin typeface="Arial Nova" panose="020B0504020202020204" pitchFamily="34" charset="0"/>
                <a:cs typeface="Verdana"/>
              </a:rPr>
              <a:t>t</a:t>
            </a:r>
            <a:r>
              <a:rPr sz="2000" spc="150" dirty="0">
                <a:latin typeface="Arial Nova" panose="020B0504020202020204" pitchFamily="34" charset="0"/>
                <a:cs typeface="Verdana"/>
              </a:rPr>
              <a:t>a</a:t>
            </a:r>
            <a:r>
              <a:rPr sz="2000" spc="-250" dirty="0">
                <a:latin typeface="Arial Nova" panose="020B0504020202020204" pitchFamily="34" charset="0"/>
                <a:cs typeface="Verdana"/>
              </a:rPr>
              <a:t>r</a:t>
            </a:r>
            <a:r>
              <a:rPr sz="2000" spc="-195" dirty="0">
                <a:latin typeface="Arial Nova" panose="020B0504020202020204" pitchFamily="34" charset="0"/>
                <a:cs typeface="Verdana"/>
              </a:rPr>
              <a:t> </a:t>
            </a:r>
            <a:r>
              <a:rPr sz="2000" spc="-150" dirty="0">
                <a:latin typeface="Arial Nova" panose="020B0504020202020204" pitchFamily="34" charset="0"/>
                <a:cs typeface="Verdana"/>
              </a:rPr>
              <a:t>l</a:t>
            </a:r>
            <a:r>
              <a:rPr sz="2000" spc="165" dirty="0">
                <a:latin typeface="Arial Nova" panose="020B0504020202020204" pitchFamily="34" charset="0"/>
                <a:cs typeface="Verdana"/>
              </a:rPr>
              <a:t>a</a:t>
            </a:r>
            <a:r>
              <a:rPr sz="2000" spc="-170" dirty="0">
                <a:latin typeface="Arial Nova" panose="020B0504020202020204" pitchFamily="34" charset="0"/>
                <a:cs typeface="Verdana"/>
              </a:rPr>
              <a:t> </a:t>
            </a:r>
            <a:r>
              <a:rPr sz="2000" spc="114" dirty="0">
                <a:latin typeface="Arial Nova" panose="020B0504020202020204" pitchFamily="34" charset="0"/>
                <a:cs typeface="Verdana"/>
              </a:rPr>
              <a:t>caída</a:t>
            </a:r>
            <a:r>
              <a:rPr sz="2000" spc="-170" dirty="0">
                <a:latin typeface="Arial Nova" panose="020B0504020202020204" pitchFamily="34" charset="0"/>
                <a:cs typeface="Verdana"/>
              </a:rPr>
              <a:t> </a:t>
            </a:r>
            <a:r>
              <a:rPr sz="2000" spc="-80" dirty="0">
                <a:latin typeface="Arial Nova" panose="020B0504020202020204" pitchFamily="34" charset="0"/>
                <a:cs typeface="Verdana"/>
              </a:rPr>
              <a:t>es</a:t>
            </a:r>
            <a:r>
              <a:rPr sz="2000" spc="-160" dirty="0">
                <a:latin typeface="Arial Nova" panose="020B0504020202020204" pitchFamily="34" charset="0"/>
                <a:cs typeface="Verdana"/>
              </a:rPr>
              <a:t> </a:t>
            </a:r>
            <a:r>
              <a:rPr sz="2000" spc="-80" dirty="0">
                <a:latin typeface="Arial Nova" panose="020B0504020202020204" pitchFamily="34" charset="0"/>
                <a:cs typeface="Verdana"/>
              </a:rPr>
              <a:t>mej</a:t>
            </a:r>
            <a:r>
              <a:rPr sz="2000" spc="85" dirty="0">
                <a:latin typeface="Arial Nova" panose="020B0504020202020204" pitchFamily="34" charset="0"/>
                <a:cs typeface="Verdana"/>
              </a:rPr>
              <a:t>o</a:t>
            </a:r>
            <a:r>
              <a:rPr sz="2000" spc="-250" dirty="0">
                <a:latin typeface="Arial Nova" panose="020B0504020202020204" pitchFamily="34" charset="0"/>
                <a:cs typeface="Verdana"/>
              </a:rPr>
              <a:t>r</a:t>
            </a:r>
            <a:r>
              <a:rPr sz="2000" spc="-170" dirty="0">
                <a:latin typeface="Arial Nova" panose="020B0504020202020204" pitchFamily="34" charset="0"/>
                <a:cs typeface="Verdana"/>
              </a:rPr>
              <a:t> </a:t>
            </a:r>
            <a:r>
              <a:rPr sz="2000" spc="55" dirty="0">
                <a:latin typeface="Arial Nova" panose="020B0504020202020204" pitchFamily="34" charset="0"/>
                <a:cs typeface="Verdana"/>
              </a:rPr>
              <a:t>qu</a:t>
            </a:r>
            <a:r>
              <a:rPr sz="2000" spc="60" dirty="0">
                <a:latin typeface="Arial Nova" panose="020B0504020202020204" pitchFamily="34" charset="0"/>
                <a:cs typeface="Verdana"/>
              </a:rPr>
              <a:t>e</a:t>
            </a:r>
            <a:r>
              <a:rPr sz="2000" spc="-170" dirty="0">
                <a:latin typeface="Arial Nova" panose="020B0504020202020204" pitchFamily="34" charset="0"/>
                <a:cs typeface="Verdana"/>
              </a:rPr>
              <a:t> </a:t>
            </a:r>
            <a:r>
              <a:rPr sz="2000" spc="114" dirty="0">
                <a:latin typeface="Arial Nova" panose="020B0504020202020204" pitchFamily="34" charset="0"/>
                <a:cs typeface="Verdana"/>
              </a:rPr>
              <a:t>d</a:t>
            </a:r>
            <a:r>
              <a:rPr sz="2000" dirty="0">
                <a:latin typeface="Arial Nova" panose="020B0504020202020204" pitchFamily="34" charset="0"/>
                <a:cs typeface="Verdana"/>
              </a:rPr>
              <a:t>e</a:t>
            </a:r>
            <a:r>
              <a:rPr sz="2000" spc="15" dirty="0">
                <a:latin typeface="Arial Nova" panose="020B0504020202020204" pitchFamily="34" charset="0"/>
                <a:cs typeface="Verdana"/>
              </a:rPr>
              <a:t>t</a:t>
            </a:r>
            <a:r>
              <a:rPr sz="2000" spc="60" dirty="0">
                <a:latin typeface="Arial Nova" panose="020B0504020202020204" pitchFamily="34" charset="0"/>
                <a:cs typeface="Verdana"/>
              </a:rPr>
              <a:t>ene</a:t>
            </a:r>
            <a:r>
              <a:rPr sz="2000" spc="-245" dirty="0">
                <a:latin typeface="Arial Nova" panose="020B0504020202020204" pitchFamily="34" charset="0"/>
                <a:cs typeface="Verdana"/>
              </a:rPr>
              <a:t>r</a:t>
            </a:r>
            <a:r>
              <a:rPr sz="2000" spc="-170" dirty="0">
                <a:latin typeface="Arial Nova" panose="020B0504020202020204" pitchFamily="34" charset="0"/>
                <a:cs typeface="Verdana"/>
              </a:rPr>
              <a:t>l</a:t>
            </a:r>
            <a:r>
              <a:rPr sz="2000" spc="-10" dirty="0">
                <a:latin typeface="Arial Nova" panose="020B0504020202020204" pitchFamily="34" charset="0"/>
                <a:cs typeface="Verdana"/>
              </a:rPr>
              <a:t>a.</a:t>
            </a:r>
            <a:endParaRPr sz="2000" dirty="0">
              <a:latin typeface="Arial Nova" panose="020B0504020202020204" pitchFamily="34" charset="0"/>
              <a:cs typeface="Verdana"/>
            </a:endParaRPr>
          </a:p>
          <a:p>
            <a:pPr marL="355600" marR="681990" indent="-343535" algn="just">
              <a:lnSpc>
                <a:spcPct val="100000"/>
              </a:lnSpc>
              <a:spcBef>
                <a:spcPts val="484"/>
              </a:spcBef>
              <a:buFont typeface="Arial MT"/>
              <a:buChar char="•"/>
              <a:tabLst>
                <a:tab pos="355600" algn="l"/>
                <a:tab pos="356235" algn="l"/>
              </a:tabLst>
            </a:pPr>
            <a:r>
              <a:rPr sz="2000" spc="40" dirty="0">
                <a:latin typeface="Arial Nova" panose="020B0504020202020204" pitchFamily="34" charset="0"/>
                <a:cs typeface="Verdana"/>
              </a:rPr>
              <a:t>No</a:t>
            </a:r>
            <a:r>
              <a:rPr sz="2000" spc="-165" dirty="0">
                <a:latin typeface="Arial Nova" panose="020B0504020202020204" pitchFamily="34" charset="0"/>
                <a:cs typeface="Verdana"/>
              </a:rPr>
              <a:t> </a:t>
            </a:r>
            <a:r>
              <a:rPr sz="2000" spc="-35" dirty="0">
                <a:latin typeface="Arial Nova" panose="020B0504020202020204" pitchFamily="34" charset="0"/>
                <a:cs typeface="Verdana"/>
              </a:rPr>
              <a:t>trabajar</a:t>
            </a:r>
            <a:r>
              <a:rPr sz="2000" spc="-190" dirty="0">
                <a:latin typeface="Arial Nova" panose="020B0504020202020204" pitchFamily="34" charset="0"/>
                <a:cs typeface="Verdana"/>
              </a:rPr>
              <a:t> </a:t>
            </a:r>
            <a:r>
              <a:rPr sz="2000" spc="30" dirty="0">
                <a:latin typeface="Arial Nova" panose="020B0504020202020204" pitchFamily="34" charset="0"/>
                <a:cs typeface="Verdana"/>
              </a:rPr>
              <a:t>en</a:t>
            </a:r>
            <a:r>
              <a:rPr sz="2000" spc="-155" dirty="0">
                <a:latin typeface="Arial Nova" panose="020B0504020202020204" pitchFamily="34" charset="0"/>
                <a:cs typeface="Verdana"/>
              </a:rPr>
              <a:t> </a:t>
            </a:r>
            <a:r>
              <a:rPr sz="2000" spc="-40" dirty="0">
                <a:latin typeface="Arial Nova" panose="020B0504020202020204" pitchFamily="34" charset="0"/>
                <a:cs typeface="Verdana"/>
              </a:rPr>
              <a:t>altura</a:t>
            </a:r>
            <a:r>
              <a:rPr sz="2000" spc="-185" dirty="0">
                <a:latin typeface="Arial Nova" panose="020B0504020202020204" pitchFamily="34" charset="0"/>
                <a:cs typeface="Verdana"/>
              </a:rPr>
              <a:t> </a:t>
            </a:r>
            <a:r>
              <a:rPr sz="2000" spc="100" dirty="0">
                <a:latin typeface="Arial Nova" panose="020B0504020202020204" pitchFamily="34" charset="0"/>
                <a:cs typeface="Verdana"/>
              </a:rPr>
              <a:t>con</a:t>
            </a:r>
            <a:r>
              <a:rPr sz="2000" spc="-150" dirty="0">
                <a:latin typeface="Arial Nova" panose="020B0504020202020204" pitchFamily="34" charset="0"/>
                <a:cs typeface="Verdana"/>
              </a:rPr>
              <a:t> </a:t>
            </a:r>
            <a:r>
              <a:rPr sz="2000" spc="10" dirty="0">
                <a:latin typeface="Arial Nova" panose="020B0504020202020204" pitchFamily="34" charset="0"/>
                <a:cs typeface="Verdana"/>
              </a:rPr>
              <a:t>enfermedades</a:t>
            </a:r>
            <a:r>
              <a:rPr sz="2000" spc="-180" dirty="0">
                <a:latin typeface="Arial Nova" panose="020B0504020202020204" pitchFamily="34" charset="0"/>
                <a:cs typeface="Verdana"/>
              </a:rPr>
              <a:t> </a:t>
            </a:r>
            <a:r>
              <a:rPr sz="2000" spc="95" dirty="0">
                <a:latin typeface="Arial Nova" panose="020B0504020202020204" pitchFamily="34" charset="0"/>
                <a:cs typeface="Verdana"/>
              </a:rPr>
              <a:t>o</a:t>
            </a:r>
            <a:r>
              <a:rPr sz="2000" spc="-160" dirty="0">
                <a:latin typeface="Arial Nova" panose="020B0504020202020204" pitchFamily="34" charset="0"/>
                <a:cs typeface="Verdana"/>
              </a:rPr>
              <a:t> </a:t>
            </a:r>
            <a:r>
              <a:rPr sz="2000" spc="5" dirty="0">
                <a:latin typeface="Arial Nova" panose="020B0504020202020204" pitchFamily="34" charset="0"/>
                <a:cs typeface="Verdana"/>
              </a:rPr>
              <a:t>patologías</a:t>
            </a:r>
            <a:r>
              <a:rPr sz="2000" spc="-195" dirty="0">
                <a:latin typeface="Arial Nova" panose="020B0504020202020204" pitchFamily="34" charset="0"/>
                <a:cs typeface="Verdana"/>
              </a:rPr>
              <a:t> </a:t>
            </a:r>
            <a:r>
              <a:rPr sz="2000" spc="55" dirty="0">
                <a:latin typeface="Arial Nova" panose="020B0504020202020204" pitchFamily="34" charset="0"/>
                <a:cs typeface="Verdana"/>
              </a:rPr>
              <a:t>que</a:t>
            </a:r>
            <a:r>
              <a:rPr sz="2000" spc="-165" dirty="0">
                <a:latin typeface="Arial Nova" panose="020B0504020202020204" pitchFamily="34" charset="0"/>
                <a:cs typeface="Verdana"/>
              </a:rPr>
              <a:t> </a:t>
            </a:r>
            <a:r>
              <a:rPr sz="2000" spc="70" dirty="0">
                <a:latin typeface="Arial Nova" panose="020B0504020202020204" pitchFamily="34" charset="0"/>
                <a:cs typeface="Verdana"/>
              </a:rPr>
              <a:t>puedan</a:t>
            </a:r>
            <a:r>
              <a:rPr sz="2000" spc="-170" dirty="0">
                <a:latin typeface="Arial Nova" panose="020B0504020202020204" pitchFamily="34" charset="0"/>
                <a:cs typeface="Verdana"/>
              </a:rPr>
              <a:t> </a:t>
            </a:r>
            <a:r>
              <a:rPr sz="2000" spc="-55" dirty="0">
                <a:latin typeface="Arial Nova" panose="020B0504020202020204" pitchFamily="34" charset="0"/>
                <a:cs typeface="Verdana"/>
              </a:rPr>
              <a:t>llevar</a:t>
            </a:r>
            <a:r>
              <a:rPr sz="2000" spc="-185" dirty="0">
                <a:latin typeface="Arial Nova" panose="020B0504020202020204" pitchFamily="34" charset="0"/>
                <a:cs typeface="Verdana"/>
              </a:rPr>
              <a:t> </a:t>
            </a:r>
            <a:r>
              <a:rPr sz="2000" spc="5" dirty="0">
                <a:latin typeface="Arial Nova" panose="020B0504020202020204" pitchFamily="34" charset="0"/>
                <a:cs typeface="Verdana"/>
              </a:rPr>
              <a:t>al </a:t>
            </a:r>
            <a:r>
              <a:rPr sz="2000" spc="-690" dirty="0">
                <a:latin typeface="Arial Nova" panose="020B0504020202020204" pitchFamily="34" charset="0"/>
                <a:cs typeface="Verdana"/>
              </a:rPr>
              <a:t> </a:t>
            </a:r>
            <a:r>
              <a:rPr sz="2000" spc="5" dirty="0">
                <a:latin typeface="Arial Nova" panose="020B0504020202020204" pitchFamily="34" charset="0"/>
                <a:cs typeface="Verdana"/>
              </a:rPr>
              <a:t>desmayo</a:t>
            </a:r>
            <a:endParaRPr sz="2000" dirty="0">
              <a:latin typeface="Arial Nova" panose="020B0504020202020204" pitchFamily="34" charset="0"/>
              <a:cs typeface="Verdana"/>
            </a:endParaRPr>
          </a:p>
          <a:p>
            <a:pPr marL="355600" indent="-343535" algn="just">
              <a:lnSpc>
                <a:spcPct val="100000"/>
              </a:lnSpc>
              <a:spcBef>
                <a:spcPts val="480"/>
              </a:spcBef>
              <a:buFont typeface="Arial MT"/>
              <a:buChar char="•"/>
              <a:tabLst>
                <a:tab pos="355600" algn="l"/>
                <a:tab pos="356235" algn="l"/>
              </a:tabLst>
            </a:pPr>
            <a:r>
              <a:rPr sz="2000" spc="10" dirty="0">
                <a:latin typeface="Arial Nova" panose="020B0504020202020204" pitchFamily="34" charset="0"/>
                <a:cs typeface="Verdana"/>
              </a:rPr>
              <a:t>Cuidar</a:t>
            </a:r>
            <a:r>
              <a:rPr sz="2000" spc="-170" dirty="0">
                <a:latin typeface="Arial Nova" panose="020B0504020202020204" pitchFamily="34" charset="0"/>
                <a:cs typeface="Verdana"/>
              </a:rPr>
              <a:t> </a:t>
            </a:r>
            <a:r>
              <a:rPr sz="2000" dirty="0">
                <a:latin typeface="Arial Nova" panose="020B0504020202020204" pitchFamily="34" charset="0"/>
                <a:cs typeface="Verdana"/>
              </a:rPr>
              <a:t>todas</a:t>
            </a:r>
            <a:r>
              <a:rPr sz="2000" spc="-170" dirty="0">
                <a:latin typeface="Arial Nova" panose="020B0504020202020204" pitchFamily="34" charset="0"/>
                <a:cs typeface="Verdana"/>
              </a:rPr>
              <a:t> </a:t>
            </a:r>
            <a:r>
              <a:rPr sz="2000" spc="-85" dirty="0">
                <a:latin typeface="Arial Nova" panose="020B0504020202020204" pitchFamily="34" charset="0"/>
                <a:cs typeface="Verdana"/>
              </a:rPr>
              <a:t>las</a:t>
            </a:r>
            <a:r>
              <a:rPr sz="2000" spc="-170" dirty="0">
                <a:latin typeface="Arial Nova" panose="020B0504020202020204" pitchFamily="34" charset="0"/>
                <a:cs typeface="Verdana"/>
              </a:rPr>
              <a:t> </a:t>
            </a:r>
            <a:r>
              <a:rPr sz="2000" spc="-20" dirty="0">
                <a:latin typeface="Arial Nova" panose="020B0504020202020204" pitchFamily="34" charset="0"/>
                <a:cs typeface="Verdana"/>
              </a:rPr>
              <a:t>circunstancias</a:t>
            </a:r>
            <a:r>
              <a:rPr sz="2000" spc="-190" dirty="0">
                <a:latin typeface="Arial Nova" panose="020B0504020202020204" pitchFamily="34" charset="0"/>
                <a:cs typeface="Verdana"/>
              </a:rPr>
              <a:t> </a:t>
            </a:r>
            <a:r>
              <a:rPr sz="2000" spc="55" dirty="0">
                <a:latin typeface="Arial Nova" panose="020B0504020202020204" pitchFamily="34" charset="0"/>
                <a:cs typeface="Verdana"/>
              </a:rPr>
              <a:t>que</a:t>
            </a:r>
            <a:r>
              <a:rPr sz="2000" spc="-165" dirty="0">
                <a:latin typeface="Arial Nova" panose="020B0504020202020204" pitchFamily="34" charset="0"/>
                <a:cs typeface="Verdana"/>
              </a:rPr>
              <a:t> </a:t>
            </a:r>
            <a:r>
              <a:rPr sz="2000" spc="70" dirty="0">
                <a:latin typeface="Arial Nova" panose="020B0504020202020204" pitchFamily="34" charset="0"/>
                <a:cs typeface="Verdana"/>
              </a:rPr>
              <a:t>puedan</a:t>
            </a:r>
            <a:r>
              <a:rPr sz="2000" spc="-170" dirty="0">
                <a:latin typeface="Arial Nova" panose="020B0504020202020204" pitchFamily="34" charset="0"/>
                <a:cs typeface="Verdana"/>
              </a:rPr>
              <a:t> </a:t>
            </a:r>
            <a:r>
              <a:rPr sz="2000" spc="-40" dirty="0">
                <a:latin typeface="Arial Nova" panose="020B0504020202020204" pitchFamily="34" charset="0"/>
                <a:cs typeface="Verdana"/>
              </a:rPr>
              <a:t>inducir</a:t>
            </a:r>
            <a:r>
              <a:rPr sz="2000" spc="-145" dirty="0">
                <a:latin typeface="Arial Nova" panose="020B0504020202020204" pitchFamily="34" charset="0"/>
                <a:cs typeface="Verdana"/>
              </a:rPr>
              <a:t> </a:t>
            </a:r>
            <a:r>
              <a:rPr sz="2000" spc="5" dirty="0">
                <a:latin typeface="Arial Nova" panose="020B0504020202020204" pitchFamily="34" charset="0"/>
                <a:cs typeface="Verdana"/>
              </a:rPr>
              <a:t>al</a:t>
            </a:r>
            <a:r>
              <a:rPr sz="2000" spc="-165" dirty="0">
                <a:latin typeface="Arial Nova" panose="020B0504020202020204" pitchFamily="34" charset="0"/>
                <a:cs typeface="Verdana"/>
              </a:rPr>
              <a:t> </a:t>
            </a:r>
            <a:r>
              <a:rPr sz="2000" spc="-40" dirty="0">
                <a:latin typeface="Arial Nova" panose="020B0504020202020204" pitchFamily="34" charset="0"/>
                <a:cs typeface="Verdana"/>
              </a:rPr>
              <a:t>desmayo;</a:t>
            </a:r>
            <a:r>
              <a:rPr sz="2000" spc="-170" dirty="0">
                <a:latin typeface="Arial Nova" panose="020B0504020202020204" pitchFamily="34" charset="0"/>
                <a:cs typeface="Verdana"/>
              </a:rPr>
              <a:t> </a:t>
            </a:r>
            <a:r>
              <a:rPr sz="2000" spc="20" dirty="0">
                <a:latin typeface="Arial Nova" panose="020B0504020202020204" pitchFamily="34" charset="0"/>
                <a:cs typeface="Verdana"/>
              </a:rPr>
              <a:t>condiciones</a:t>
            </a:r>
            <a:endParaRPr sz="2000" dirty="0">
              <a:latin typeface="Arial Nova" panose="020B0504020202020204" pitchFamily="34" charset="0"/>
              <a:cs typeface="Verdana"/>
            </a:endParaRPr>
          </a:p>
          <a:p>
            <a:pPr marL="355600" algn="just">
              <a:lnSpc>
                <a:spcPct val="100000"/>
              </a:lnSpc>
            </a:pPr>
            <a:r>
              <a:rPr sz="2000" spc="-15" dirty="0">
                <a:latin typeface="Arial Nova" panose="020B0504020202020204" pitchFamily="34" charset="0"/>
                <a:cs typeface="Verdana"/>
              </a:rPr>
              <a:t>ambientales</a:t>
            </a:r>
            <a:r>
              <a:rPr sz="2000" spc="-185" dirty="0">
                <a:latin typeface="Arial Nova" panose="020B0504020202020204" pitchFamily="34" charset="0"/>
                <a:cs typeface="Verdana"/>
              </a:rPr>
              <a:t> </a:t>
            </a:r>
            <a:r>
              <a:rPr sz="2000" spc="-45" dirty="0">
                <a:latin typeface="Arial Nova" panose="020B0504020202020204" pitchFamily="34" charset="0"/>
                <a:cs typeface="Verdana"/>
              </a:rPr>
              <a:t>(temperatura,</a:t>
            </a:r>
            <a:r>
              <a:rPr sz="2000" spc="-195" dirty="0">
                <a:latin typeface="Arial Nova" panose="020B0504020202020204" pitchFamily="34" charset="0"/>
                <a:cs typeface="Verdana"/>
              </a:rPr>
              <a:t> </a:t>
            </a:r>
            <a:r>
              <a:rPr sz="2000" dirty="0">
                <a:latin typeface="Arial Nova" panose="020B0504020202020204" pitchFamily="34" charset="0"/>
                <a:cs typeface="Verdana"/>
              </a:rPr>
              <a:t>humedad),</a:t>
            </a:r>
            <a:r>
              <a:rPr sz="2000" spc="-160" dirty="0">
                <a:latin typeface="Arial Nova" panose="020B0504020202020204" pitchFamily="34" charset="0"/>
                <a:cs typeface="Verdana"/>
              </a:rPr>
              <a:t> </a:t>
            </a:r>
            <a:r>
              <a:rPr sz="2000" spc="-15" dirty="0">
                <a:latin typeface="Arial Nova" panose="020B0504020202020204" pitchFamily="34" charset="0"/>
                <a:cs typeface="Verdana"/>
              </a:rPr>
              <a:t>hidratación,</a:t>
            </a:r>
            <a:r>
              <a:rPr sz="2000" spc="-155" dirty="0">
                <a:latin typeface="Arial Nova" panose="020B0504020202020204" pitchFamily="34" charset="0"/>
                <a:cs typeface="Verdana"/>
              </a:rPr>
              <a:t> </a:t>
            </a:r>
            <a:r>
              <a:rPr sz="2000" spc="-40" dirty="0">
                <a:latin typeface="Arial Nova" panose="020B0504020202020204" pitchFamily="34" charset="0"/>
                <a:cs typeface="Verdana"/>
              </a:rPr>
              <a:t>tiempos</a:t>
            </a:r>
            <a:r>
              <a:rPr sz="2000" spc="-195" dirty="0">
                <a:latin typeface="Arial Nova" panose="020B0504020202020204" pitchFamily="34" charset="0"/>
                <a:cs typeface="Verdana"/>
              </a:rPr>
              <a:t> </a:t>
            </a:r>
            <a:r>
              <a:rPr sz="2000" spc="114" dirty="0">
                <a:latin typeface="Arial Nova" panose="020B0504020202020204" pitchFamily="34" charset="0"/>
                <a:cs typeface="Verdana"/>
              </a:rPr>
              <a:t>de</a:t>
            </a:r>
            <a:r>
              <a:rPr sz="2000" spc="-135" dirty="0">
                <a:latin typeface="Arial Nova" panose="020B0504020202020204" pitchFamily="34" charset="0"/>
                <a:cs typeface="Verdana"/>
              </a:rPr>
              <a:t> </a:t>
            </a:r>
            <a:r>
              <a:rPr sz="2000" spc="-35" dirty="0">
                <a:latin typeface="Arial Nova" panose="020B0504020202020204" pitchFamily="34" charset="0"/>
                <a:cs typeface="Verdana"/>
              </a:rPr>
              <a:t>trabajo,</a:t>
            </a:r>
            <a:r>
              <a:rPr sz="2000" spc="-185" dirty="0">
                <a:latin typeface="Arial Nova" panose="020B0504020202020204" pitchFamily="34" charset="0"/>
                <a:cs typeface="Verdana"/>
              </a:rPr>
              <a:t> </a:t>
            </a:r>
            <a:r>
              <a:rPr sz="2000" spc="25" dirty="0">
                <a:latin typeface="Arial Nova" panose="020B0504020202020204" pitchFamily="34" charset="0"/>
                <a:cs typeface="Verdana"/>
              </a:rPr>
              <a:t>etc.</a:t>
            </a:r>
            <a:endParaRPr sz="2000" dirty="0">
              <a:latin typeface="Arial Nova" panose="020B0504020202020204" pitchFamily="34" charset="0"/>
              <a:cs typeface="Verdana"/>
            </a:endParaRPr>
          </a:p>
          <a:p>
            <a:pPr marL="355600" marR="680720" indent="-343535" algn="just">
              <a:lnSpc>
                <a:spcPct val="100000"/>
              </a:lnSpc>
              <a:spcBef>
                <a:spcPts val="480"/>
              </a:spcBef>
              <a:buFont typeface="Arial MT"/>
              <a:buChar char="•"/>
              <a:tabLst>
                <a:tab pos="355600" algn="l"/>
                <a:tab pos="356235" algn="l"/>
              </a:tabLst>
            </a:pPr>
            <a:r>
              <a:rPr sz="2000" spc="-90" dirty="0">
                <a:latin typeface="Arial Nova" panose="020B0504020202020204" pitchFamily="34" charset="0"/>
                <a:cs typeface="Verdana"/>
              </a:rPr>
              <a:t>Tener</a:t>
            </a:r>
            <a:r>
              <a:rPr sz="2000" spc="-180" dirty="0">
                <a:latin typeface="Arial Nova" panose="020B0504020202020204" pitchFamily="34" charset="0"/>
                <a:cs typeface="Verdana"/>
              </a:rPr>
              <a:t> </a:t>
            </a:r>
            <a:r>
              <a:rPr sz="2000" spc="-70" dirty="0">
                <a:latin typeface="Arial Nova" panose="020B0504020202020204" pitchFamily="34" charset="0"/>
                <a:cs typeface="Verdana"/>
              </a:rPr>
              <a:t>previsto</a:t>
            </a:r>
            <a:r>
              <a:rPr sz="2000" spc="-190" dirty="0">
                <a:latin typeface="Arial Nova" panose="020B0504020202020204" pitchFamily="34" charset="0"/>
                <a:cs typeface="Verdana"/>
              </a:rPr>
              <a:t> </a:t>
            </a:r>
            <a:r>
              <a:rPr sz="2000" spc="-50" dirty="0">
                <a:latin typeface="Arial Nova" panose="020B0504020202020204" pitchFamily="34" charset="0"/>
                <a:cs typeface="Verdana"/>
              </a:rPr>
              <a:t>un</a:t>
            </a:r>
            <a:r>
              <a:rPr sz="2000" spc="-155" dirty="0">
                <a:latin typeface="Arial Nova" panose="020B0504020202020204" pitchFamily="34" charset="0"/>
                <a:cs typeface="Verdana"/>
              </a:rPr>
              <a:t> </a:t>
            </a:r>
            <a:r>
              <a:rPr sz="2000" spc="20" dirty="0">
                <a:latin typeface="Arial Nova" panose="020B0504020202020204" pitchFamily="34" charset="0"/>
                <a:cs typeface="Verdana"/>
              </a:rPr>
              <a:t>plan</a:t>
            </a:r>
            <a:r>
              <a:rPr sz="2000" spc="-160" dirty="0">
                <a:latin typeface="Arial Nova" panose="020B0504020202020204" pitchFamily="34" charset="0"/>
                <a:cs typeface="Verdana"/>
              </a:rPr>
              <a:t> </a:t>
            </a:r>
            <a:r>
              <a:rPr sz="2000" spc="114" dirty="0">
                <a:latin typeface="Arial Nova" panose="020B0504020202020204" pitchFamily="34" charset="0"/>
                <a:cs typeface="Verdana"/>
              </a:rPr>
              <a:t>de</a:t>
            </a:r>
            <a:r>
              <a:rPr sz="2000" spc="-160" dirty="0">
                <a:latin typeface="Arial Nova" panose="020B0504020202020204" pitchFamily="34" charset="0"/>
                <a:cs typeface="Verdana"/>
              </a:rPr>
              <a:t> </a:t>
            </a:r>
            <a:r>
              <a:rPr sz="2000" spc="5" dirty="0">
                <a:latin typeface="Arial Nova" panose="020B0504020202020204" pitchFamily="34" charset="0"/>
                <a:cs typeface="Verdana"/>
              </a:rPr>
              <a:t>rescate</a:t>
            </a:r>
            <a:r>
              <a:rPr sz="2000" spc="-180" dirty="0">
                <a:latin typeface="Arial Nova" panose="020B0504020202020204" pitchFamily="34" charset="0"/>
                <a:cs typeface="Verdana"/>
              </a:rPr>
              <a:t> </a:t>
            </a:r>
            <a:r>
              <a:rPr sz="2000" spc="15" dirty="0">
                <a:latin typeface="Arial Nova" panose="020B0504020202020204" pitchFamily="34" charset="0"/>
                <a:cs typeface="Verdana"/>
              </a:rPr>
              <a:t>rápido</a:t>
            </a:r>
            <a:r>
              <a:rPr sz="2000" spc="-155" dirty="0">
                <a:latin typeface="Arial Nova" panose="020B0504020202020204" pitchFamily="34" charset="0"/>
                <a:cs typeface="Verdana"/>
              </a:rPr>
              <a:t> </a:t>
            </a:r>
            <a:r>
              <a:rPr sz="2000" spc="95" dirty="0">
                <a:latin typeface="Arial Nova" panose="020B0504020202020204" pitchFamily="34" charset="0"/>
                <a:cs typeface="Verdana"/>
              </a:rPr>
              <a:t>con</a:t>
            </a:r>
            <a:r>
              <a:rPr sz="2000" spc="-145" dirty="0">
                <a:latin typeface="Arial Nova" panose="020B0504020202020204" pitchFamily="34" charset="0"/>
                <a:cs typeface="Verdana"/>
              </a:rPr>
              <a:t> </a:t>
            </a:r>
            <a:r>
              <a:rPr sz="2000" spc="-110" dirty="0">
                <a:latin typeface="Arial Nova" panose="020B0504020202020204" pitchFamily="34" charset="0"/>
                <a:cs typeface="Verdana"/>
              </a:rPr>
              <a:t>los</a:t>
            </a:r>
            <a:r>
              <a:rPr sz="2000" spc="-145" dirty="0">
                <a:latin typeface="Arial Nova" panose="020B0504020202020204" pitchFamily="34" charset="0"/>
                <a:cs typeface="Verdana"/>
              </a:rPr>
              <a:t> </a:t>
            </a:r>
            <a:r>
              <a:rPr sz="2000" spc="-30" dirty="0">
                <a:latin typeface="Arial Nova" panose="020B0504020202020204" pitchFamily="34" charset="0"/>
                <a:cs typeface="Verdana"/>
              </a:rPr>
              <a:t>medios</a:t>
            </a:r>
            <a:r>
              <a:rPr sz="2000" spc="-165" dirty="0">
                <a:latin typeface="Arial Nova" panose="020B0504020202020204" pitchFamily="34" charset="0"/>
                <a:cs typeface="Verdana"/>
              </a:rPr>
              <a:t> </a:t>
            </a:r>
            <a:r>
              <a:rPr sz="2000" spc="-110" dirty="0">
                <a:latin typeface="Arial Nova" panose="020B0504020202020204" pitchFamily="34" charset="0"/>
                <a:cs typeface="Verdana"/>
              </a:rPr>
              <a:t>y</a:t>
            </a:r>
            <a:r>
              <a:rPr sz="2000" spc="-155" dirty="0">
                <a:latin typeface="Arial Nova" panose="020B0504020202020204" pitchFamily="34" charset="0"/>
                <a:cs typeface="Verdana"/>
              </a:rPr>
              <a:t> </a:t>
            </a:r>
            <a:r>
              <a:rPr sz="2000" spc="-20" dirty="0">
                <a:latin typeface="Arial Nova" panose="020B0504020202020204" pitchFamily="34" charset="0"/>
                <a:cs typeface="Verdana"/>
              </a:rPr>
              <a:t>el</a:t>
            </a:r>
            <a:r>
              <a:rPr sz="2000" spc="-155" dirty="0">
                <a:latin typeface="Arial Nova" panose="020B0504020202020204" pitchFamily="34" charset="0"/>
                <a:cs typeface="Verdana"/>
              </a:rPr>
              <a:t> </a:t>
            </a:r>
            <a:r>
              <a:rPr sz="2000" spc="-20" dirty="0">
                <a:latin typeface="Arial Nova" panose="020B0504020202020204" pitchFamily="34" charset="0"/>
                <a:cs typeface="Verdana"/>
              </a:rPr>
              <a:t>entrenamiento </a:t>
            </a:r>
            <a:r>
              <a:rPr sz="2000" spc="-685" dirty="0">
                <a:latin typeface="Arial Nova" panose="020B0504020202020204" pitchFamily="34" charset="0"/>
                <a:cs typeface="Verdana"/>
              </a:rPr>
              <a:t> </a:t>
            </a:r>
            <a:r>
              <a:rPr sz="2000" spc="-50" dirty="0">
                <a:latin typeface="Arial Nova" panose="020B0504020202020204" pitchFamily="34" charset="0"/>
                <a:cs typeface="Verdana"/>
              </a:rPr>
              <a:t>suficiente.</a:t>
            </a:r>
            <a:endParaRPr sz="2000" dirty="0">
              <a:latin typeface="Arial Nova" panose="020B0504020202020204" pitchFamily="34" charset="0"/>
              <a:cs typeface="Verdana"/>
            </a:endParaRPr>
          </a:p>
          <a:p>
            <a:pPr marL="355600" indent="-343535" algn="just">
              <a:lnSpc>
                <a:spcPct val="100000"/>
              </a:lnSpc>
              <a:spcBef>
                <a:spcPts val="480"/>
              </a:spcBef>
              <a:buFont typeface="Arial MT"/>
              <a:buChar char="•"/>
              <a:tabLst>
                <a:tab pos="355600" algn="l"/>
                <a:tab pos="356235" algn="l"/>
              </a:tabLst>
            </a:pPr>
            <a:r>
              <a:rPr sz="2000" spc="-175" dirty="0">
                <a:latin typeface="Arial Nova" panose="020B0504020202020204" pitchFamily="34" charset="0"/>
                <a:cs typeface="Verdana"/>
              </a:rPr>
              <a:t>El</a:t>
            </a:r>
            <a:r>
              <a:rPr sz="2000" spc="-150" dirty="0">
                <a:latin typeface="Arial Nova" panose="020B0504020202020204" pitchFamily="34" charset="0"/>
                <a:cs typeface="Verdana"/>
              </a:rPr>
              <a:t> </a:t>
            </a:r>
            <a:r>
              <a:rPr sz="2000" spc="-25" dirty="0">
                <a:latin typeface="Arial Nova" panose="020B0504020202020204" pitchFamily="34" charset="0"/>
                <a:cs typeface="Verdana"/>
              </a:rPr>
              <a:t>trauma</a:t>
            </a:r>
            <a:r>
              <a:rPr sz="2000" spc="-200" dirty="0">
                <a:latin typeface="Arial Nova" panose="020B0504020202020204" pitchFamily="34" charset="0"/>
                <a:cs typeface="Verdana"/>
              </a:rPr>
              <a:t> </a:t>
            </a:r>
            <a:r>
              <a:rPr sz="2000" spc="114" dirty="0">
                <a:latin typeface="Arial Nova" panose="020B0504020202020204" pitchFamily="34" charset="0"/>
                <a:cs typeface="Verdana"/>
              </a:rPr>
              <a:t>de</a:t>
            </a:r>
            <a:r>
              <a:rPr sz="2000" spc="-145" dirty="0">
                <a:latin typeface="Arial Nova" panose="020B0504020202020204" pitchFamily="34" charset="0"/>
                <a:cs typeface="Verdana"/>
              </a:rPr>
              <a:t> </a:t>
            </a:r>
            <a:r>
              <a:rPr sz="2000" spc="-80" dirty="0">
                <a:latin typeface="Arial Nova" panose="020B0504020202020204" pitchFamily="34" charset="0"/>
                <a:cs typeface="Verdana"/>
              </a:rPr>
              <a:t>suspensión</a:t>
            </a:r>
            <a:r>
              <a:rPr sz="2000" spc="-180" dirty="0">
                <a:latin typeface="Arial Nova" panose="020B0504020202020204" pitchFamily="34" charset="0"/>
                <a:cs typeface="Verdana"/>
              </a:rPr>
              <a:t> </a:t>
            </a:r>
            <a:r>
              <a:rPr sz="2000" spc="-80" dirty="0">
                <a:latin typeface="Arial Nova" panose="020B0504020202020204" pitchFamily="34" charset="0"/>
                <a:cs typeface="Verdana"/>
              </a:rPr>
              <a:t>es</a:t>
            </a:r>
            <a:r>
              <a:rPr sz="2000" spc="-155" dirty="0">
                <a:latin typeface="Arial Nova" panose="020B0504020202020204" pitchFamily="34" charset="0"/>
                <a:cs typeface="Verdana"/>
              </a:rPr>
              <a:t> </a:t>
            </a:r>
            <a:r>
              <a:rPr sz="2000" spc="10" dirty="0">
                <a:latin typeface="Arial Nova" panose="020B0504020202020204" pitchFamily="34" charset="0"/>
                <a:cs typeface="Verdana"/>
              </a:rPr>
              <a:t>la</a:t>
            </a:r>
            <a:r>
              <a:rPr sz="2000" spc="-160" dirty="0">
                <a:latin typeface="Arial Nova" panose="020B0504020202020204" pitchFamily="34" charset="0"/>
                <a:cs typeface="Verdana"/>
              </a:rPr>
              <a:t> </a:t>
            </a:r>
            <a:r>
              <a:rPr sz="2000" spc="55" dirty="0">
                <a:latin typeface="Arial Nova" panose="020B0504020202020204" pitchFamily="34" charset="0"/>
                <a:cs typeface="Verdana"/>
              </a:rPr>
              <a:t>causa</a:t>
            </a:r>
            <a:r>
              <a:rPr sz="2000" spc="-170" dirty="0">
                <a:latin typeface="Arial Nova" panose="020B0504020202020204" pitchFamily="34" charset="0"/>
                <a:cs typeface="Verdana"/>
              </a:rPr>
              <a:t> </a:t>
            </a:r>
            <a:r>
              <a:rPr sz="2000" spc="-15" dirty="0">
                <a:latin typeface="Arial Nova" panose="020B0504020202020204" pitchFamily="34" charset="0"/>
                <a:cs typeface="Verdana"/>
              </a:rPr>
              <a:t>por</a:t>
            </a:r>
            <a:r>
              <a:rPr sz="2000" spc="-170" dirty="0">
                <a:latin typeface="Arial Nova" panose="020B0504020202020204" pitchFamily="34" charset="0"/>
                <a:cs typeface="Verdana"/>
              </a:rPr>
              <a:t> </a:t>
            </a:r>
            <a:r>
              <a:rPr sz="2000" spc="10" dirty="0">
                <a:latin typeface="Arial Nova" panose="020B0504020202020204" pitchFamily="34" charset="0"/>
                <a:cs typeface="Verdana"/>
              </a:rPr>
              <a:t>la</a:t>
            </a:r>
            <a:r>
              <a:rPr sz="2000" spc="-160" dirty="0">
                <a:latin typeface="Arial Nova" panose="020B0504020202020204" pitchFamily="34" charset="0"/>
                <a:cs typeface="Verdana"/>
              </a:rPr>
              <a:t> </a:t>
            </a:r>
            <a:r>
              <a:rPr sz="2000" spc="55" dirty="0">
                <a:latin typeface="Arial Nova" panose="020B0504020202020204" pitchFamily="34" charset="0"/>
                <a:cs typeface="Verdana"/>
              </a:rPr>
              <a:t>que</a:t>
            </a:r>
            <a:r>
              <a:rPr sz="2000" spc="-160" dirty="0">
                <a:latin typeface="Arial Nova" panose="020B0504020202020204" pitchFamily="34" charset="0"/>
                <a:cs typeface="Verdana"/>
              </a:rPr>
              <a:t> </a:t>
            </a:r>
            <a:r>
              <a:rPr sz="2000" spc="-85" dirty="0">
                <a:latin typeface="Arial Nova" panose="020B0504020202020204" pitchFamily="34" charset="0"/>
                <a:cs typeface="Verdana"/>
              </a:rPr>
              <a:t>las</a:t>
            </a:r>
            <a:r>
              <a:rPr sz="2000" spc="-170" dirty="0">
                <a:latin typeface="Arial Nova" panose="020B0504020202020204" pitchFamily="34" charset="0"/>
                <a:cs typeface="Verdana"/>
              </a:rPr>
              <a:t> </a:t>
            </a:r>
            <a:r>
              <a:rPr sz="2000" spc="-65" dirty="0">
                <a:latin typeface="Arial Nova" panose="020B0504020202020204" pitchFamily="34" charset="0"/>
                <a:cs typeface="Verdana"/>
              </a:rPr>
              <a:t>normas</a:t>
            </a:r>
            <a:r>
              <a:rPr sz="2000" spc="-155" dirty="0">
                <a:latin typeface="Arial Nova" panose="020B0504020202020204" pitchFamily="34" charset="0"/>
                <a:cs typeface="Verdana"/>
              </a:rPr>
              <a:t> </a:t>
            </a:r>
            <a:r>
              <a:rPr sz="2000" spc="-120" dirty="0">
                <a:latin typeface="Arial Nova" panose="020B0504020202020204" pitchFamily="34" charset="0"/>
                <a:cs typeface="Verdana"/>
              </a:rPr>
              <a:t>insisten</a:t>
            </a:r>
            <a:r>
              <a:rPr sz="2000" spc="-170" dirty="0">
                <a:latin typeface="Arial Nova" panose="020B0504020202020204" pitchFamily="34" charset="0"/>
                <a:cs typeface="Verdana"/>
              </a:rPr>
              <a:t> </a:t>
            </a:r>
            <a:r>
              <a:rPr sz="2000" spc="-5" dirty="0">
                <a:latin typeface="Arial Nova" panose="020B0504020202020204" pitchFamily="34" charset="0"/>
                <a:cs typeface="Verdana"/>
              </a:rPr>
              <a:t>tanto</a:t>
            </a:r>
            <a:r>
              <a:rPr sz="2000" spc="-185" dirty="0">
                <a:latin typeface="Arial Nova" panose="020B0504020202020204" pitchFamily="34" charset="0"/>
                <a:cs typeface="Verdana"/>
              </a:rPr>
              <a:t> </a:t>
            </a:r>
            <a:r>
              <a:rPr sz="2000" spc="30" dirty="0">
                <a:latin typeface="Arial Nova" panose="020B0504020202020204" pitchFamily="34" charset="0"/>
                <a:cs typeface="Verdana"/>
              </a:rPr>
              <a:t>en</a:t>
            </a:r>
            <a:r>
              <a:rPr sz="2000" spc="-150" dirty="0">
                <a:latin typeface="Arial Nova" panose="020B0504020202020204" pitchFamily="34" charset="0"/>
                <a:cs typeface="Verdana"/>
              </a:rPr>
              <a:t> </a:t>
            </a:r>
            <a:r>
              <a:rPr sz="2000" spc="-20" dirty="0">
                <a:latin typeface="Arial Nova" panose="020B0504020202020204" pitchFamily="34" charset="0"/>
                <a:cs typeface="Verdana"/>
              </a:rPr>
              <a:t>el</a:t>
            </a:r>
            <a:endParaRPr sz="2000" dirty="0">
              <a:latin typeface="Arial Nova" panose="020B0504020202020204" pitchFamily="34" charset="0"/>
              <a:cs typeface="Verdana"/>
            </a:endParaRPr>
          </a:p>
          <a:p>
            <a:pPr marL="355600" algn="just">
              <a:lnSpc>
                <a:spcPct val="100000"/>
              </a:lnSpc>
            </a:pPr>
            <a:r>
              <a:rPr sz="2000" spc="-25" dirty="0">
                <a:latin typeface="Arial Nova" panose="020B0504020202020204" pitchFamily="34" charset="0"/>
                <a:cs typeface="Verdana"/>
              </a:rPr>
              <a:t>p</a:t>
            </a:r>
            <a:r>
              <a:rPr sz="2000" spc="-10" dirty="0">
                <a:latin typeface="Arial Nova" panose="020B0504020202020204" pitchFamily="34" charset="0"/>
                <a:cs typeface="Verdana"/>
              </a:rPr>
              <a:t>l</a:t>
            </a:r>
            <a:r>
              <a:rPr sz="2000" spc="55" dirty="0">
                <a:latin typeface="Arial Nova" panose="020B0504020202020204" pitchFamily="34" charset="0"/>
                <a:cs typeface="Verdana"/>
              </a:rPr>
              <a:t>a</a:t>
            </a:r>
            <a:r>
              <a:rPr sz="2000" spc="65" dirty="0">
                <a:latin typeface="Arial Nova" panose="020B0504020202020204" pitchFamily="34" charset="0"/>
                <a:cs typeface="Verdana"/>
              </a:rPr>
              <a:t>n</a:t>
            </a:r>
            <a:r>
              <a:rPr sz="2000" spc="-180" dirty="0">
                <a:latin typeface="Arial Nova" panose="020B0504020202020204" pitchFamily="34" charset="0"/>
                <a:cs typeface="Verdana"/>
              </a:rPr>
              <a:t> </a:t>
            </a:r>
            <a:r>
              <a:rPr sz="2000" spc="114" dirty="0">
                <a:latin typeface="Arial Nova" panose="020B0504020202020204" pitchFamily="34" charset="0"/>
                <a:cs typeface="Verdana"/>
              </a:rPr>
              <a:t>d</a:t>
            </a:r>
            <a:r>
              <a:rPr sz="2000" spc="110" dirty="0">
                <a:latin typeface="Arial Nova" panose="020B0504020202020204" pitchFamily="34" charset="0"/>
                <a:cs typeface="Verdana"/>
              </a:rPr>
              <a:t>e</a:t>
            </a:r>
            <a:r>
              <a:rPr sz="2000" spc="-150" dirty="0">
                <a:latin typeface="Arial Nova" panose="020B0504020202020204" pitchFamily="34" charset="0"/>
                <a:cs typeface="Verdana"/>
              </a:rPr>
              <a:t> </a:t>
            </a:r>
            <a:r>
              <a:rPr sz="2000" spc="20" dirty="0">
                <a:latin typeface="Arial Nova" panose="020B0504020202020204" pitchFamily="34" charset="0"/>
                <a:cs typeface="Verdana"/>
              </a:rPr>
              <a:t>e</a:t>
            </a:r>
            <a:r>
              <a:rPr sz="2000" spc="35" dirty="0">
                <a:latin typeface="Arial Nova" panose="020B0504020202020204" pitchFamily="34" charset="0"/>
                <a:cs typeface="Verdana"/>
              </a:rPr>
              <a:t>v</a:t>
            </a:r>
            <a:r>
              <a:rPr sz="2000" spc="114" dirty="0">
                <a:latin typeface="Arial Nova" panose="020B0504020202020204" pitchFamily="34" charset="0"/>
                <a:cs typeface="Verdana"/>
              </a:rPr>
              <a:t>acuac</a:t>
            </a:r>
            <a:r>
              <a:rPr sz="2000" spc="40" dirty="0">
                <a:latin typeface="Arial Nova" panose="020B0504020202020204" pitchFamily="34" charset="0"/>
                <a:cs typeface="Verdana"/>
              </a:rPr>
              <a:t>i</a:t>
            </a:r>
            <a:r>
              <a:rPr sz="2000" spc="85" dirty="0">
                <a:latin typeface="Arial Nova" panose="020B0504020202020204" pitchFamily="34" charset="0"/>
                <a:cs typeface="Verdana"/>
              </a:rPr>
              <a:t>ó</a:t>
            </a:r>
            <a:r>
              <a:rPr sz="2000" spc="-110" dirty="0">
                <a:latin typeface="Arial Nova" panose="020B0504020202020204" pitchFamily="34" charset="0"/>
                <a:cs typeface="Verdana"/>
              </a:rPr>
              <a:t>n.</a:t>
            </a:r>
            <a:endParaRPr sz="2000" dirty="0">
              <a:latin typeface="Arial Nova" panose="020B0504020202020204" pitchFamily="34" charset="0"/>
              <a:cs typeface="Verdana"/>
            </a:endParaRPr>
          </a:p>
          <a:p>
            <a:pPr marL="355600" marR="5080" indent="-343535" algn="just">
              <a:lnSpc>
                <a:spcPct val="100000"/>
              </a:lnSpc>
              <a:spcBef>
                <a:spcPts val="480"/>
              </a:spcBef>
              <a:buFont typeface="Arial MT"/>
              <a:buChar char="•"/>
              <a:tabLst>
                <a:tab pos="355600" algn="l"/>
                <a:tab pos="356235" algn="l"/>
              </a:tabLst>
            </a:pPr>
            <a:r>
              <a:rPr sz="2000" spc="-60" dirty="0">
                <a:latin typeface="Arial Nova" panose="020B0504020202020204" pitchFamily="34" charset="0"/>
                <a:cs typeface="Verdana"/>
              </a:rPr>
              <a:t>Por</a:t>
            </a:r>
            <a:r>
              <a:rPr sz="2000" spc="-150" dirty="0">
                <a:latin typeface="Arial Nova" panose="020B0504020202020204" pitchFamily="34" charset="0"/>
                <a:cs typeface="Verdana"/>
              </a:rPr>
              <a:t> </a:t>
            </a:r>
            <a:r>
              <a:rPr sz="2000" spc="-90" dirty="0">
                <a:latin typeface="Arial Nova" panose="020B0504020202020204" pitchFamily="34" charset="0"/>
                <a:cs typeface="Verdana"/>
              </a:rPr>
              <a:t>último,</a:t>
            </a:r>
            <a:r>
              <a:rPr sz="2000" spc="-195" dirty="0">
                <a:latin typeface="Arial Nova" panose="020B0504020202020204" pitchFamily="34" charset="0"/>
                <a:cs typeface="Verdana"/>
              </a:rPr>
              <a:t> </a:t>
            </a:r>
            <a:r>
              <a:rPr sz="2000" spc="-110" dirty="0">
                <a:latin typeface="Arial Nova" panose="020B0504020202020204" pitchFamily="34" charset="0"/>
                <a:cs typeface="Verdana"/>
              </a:rPr>
              <a:t>y</a:t>
            </a:r>
            <a:r>
              <a:rPr sz="2000" spc="-140" dirty="0">
                <a:latin typeface="Arial Nova" panose="020B0504020202020204" pitchFamily="34" charset="0"/>
                <a:cs typeface="Verdana"/>
              </a:rPr>
              <a:t> </a:t>
            </a:r>
            <a:r>
              <a:rPr sz="2000" spc="-75" dirty="0">
                <a:latin typeface="Arial Nova" panose="020B0504020202020204" pitchFamily="34" charset="0"/>
                <a:cs typeface="Verdana"/>
              </a:rPr>
              <a:t>muy</a:t>
            </a:r>
            <a:r>
              <a:rPr sz="2000" spc="-170" dirty="0">
                <a:latin typeface="Arial Nova" panose="020B0504020202020204" pitchFamily="34" charset="0"/>
                <a:cs typeface="Verdana"/>
              </a:rPr>
              <a:t> </a:t>
            </a:r>
            <a:r>
              <a:rPr sz="2000" spc="-60" dirty="0">
                <a:latin typeface="Arial Nova" panose="020B0504020202020204" pitchFamily="34" charset="0"/>
                <a:cs typeface="Verdana"/>
              </a:rPr>
              <a:t>importante;</a:t>
            </a:r>
            <a:r>
              <a:rPr sz="2000" spc="-195" dirty="0">
                <a:latin typeface="Arial Nova" panose="020B0504020202020204" pitchFamily="34" charset="0"/>
                <a:cs typeface="Verdana"/>
              </a:rPr>
              <a:t> </a:t>
            </a:r>
            <a:r>
              <a:rPr sz="2000" spc="-20" dirty="0">
                <a:latin typeface="Arial Nova" panose="020B0504020202020204" pitchFamily="34" charset="0"/>
                <a:cs typeface="Verdana"/>
              </a:rPr>
              <a:t>el</a:t>
            </a:r>
            <a:r>
              <a:rPr sz="2000" spc="-150" dirty="0">
                <a:latin typeface="Arial Nova" panose="020B0504020202020204" pitchFamily="34" charset="0"/>
                <a:cs typeface="Verdana"/>
              </a:rPr>
              <a:t> </a:t>
            </a:r>
            <a:r>
              <a:rPr sz="2000" spc="-10" dirty="0">
                <a:latin typeface="Arial Nova" panose="020B0504020202020204" pitchFamily="34" charset="0"/>
                <a:cs typeface="Verdana"/>
              </a:rPr>
              <a:t>trabajador</a:t>
            </a:r>
            <a:r>
              <a:rPr sz="2000" spc="-175" dirty="0">
                <a:latin typeface="Arial Nova" panose="020B0504020202020204" pitchFamily="34" charset="0"/>
                <a:cs typeface="Verdana"/>
              </a:rPr>
              <a:t> </a:t>
            </a:r>
            <a:r>
              <a:rPr sz="2000" spc="110" dirty="0">
                <a:latin typeface="Arial Nova" panose="020B0504020202020204" pitchFamily="34" charset="0"/>
                <a:cs typeface="Verdana"/>
              </a:rPr>
              <a:t>debe</a:t>
            </a:r>
            <a:r>
              <a:rPr sz="2000" spc="-150" dirty="0">
                <a:latin typeface="Arial Nova" panose="020B0504020202020204" pitchFamily="34" charset="0"/>
                <a:cs typeface="Verdana"/>
              </a:rPr>
              <a:t> </a:t>
            </a:r>
            <a:r>
              <a:rPr sz="2000" spc="-55" dirty="0">
                <a:latin typeface="Arial Nova" panose="020B0504020202020204" pitchFamily="34" charset="0"/>
                <a:cs typeface="Verdana"/>
              </a:rPr>
              <a:t>llevar</a:t>
            </a:r>
            <a:r>
              <a:rPr sz="2000" spc="-185" dirty="0">
                <a:latin typeface="Arial Nova" panose="020B0504020202020204" pitchFamily="34" charset="0"/>
                <a:cs typeface="Verdana"/>
              </a:rPr>
              <a:t> </a:t>
            </a:r>
            <a:r>
              <a:rPr sz="2000" spc="100" dirty="0">
                <a:latin typeface="Arial Nova" panose="020B0504020202020204" pitchFamily="34" charset="0"/>
                <a:cs typeface="Verdana"/>
              </a:rPr>
              <a:t>casco</a:t>
            </a:r>
            <a:r>
              <a:rPr sz="2000" spc="-150" dirty="0">
                <a:latin typeface="Arial Nova" panose="020B0504020202020204" pitchFamily="34" charset="0"/>
                <a:cs typeface="Verdana"/>
              </a:rPr>
              <a:t> </a:t>
            </a:r>
            <a:r>
              <a:rPr sz="2000" spc="45" dirty="0">
                <a:latin typeface="Arial Nova" panose="020B0504020202020204" pitchFamily="34" charset="0"/>
                <a:cs typeface="Verdana"/>
              </a:rPr>
              <a:t>para</a:t>
            </a:r>
            <a:r>
              <a:rPr sz="2000" spc="-175" dirty="0">
                <a:latin typeface="Arial Nova" panose="020B0504020202020204" pitchFamily="34" charset="0"/>
                <a:cs typeface="Verdana"/>
              </a:rPr>
              <a:t> </a:t>
            </a:r>
            <a:r>
              <a:rPr sz="2000" spc="-50" dirty="0">
                <a:latin typeface="Arial Nova" panose="020B0504020202020204" pitchFamily="34" charset="0"/>
                <a:cs typeface="Verdana"/>
              </a:rPr>
              <a:t>evitar</a:t>
            </a:r>
            <a:r>
              <a:rPr sz="2000" spc="-200" dirty="0">
                <a:latin typeface="Arial Nova" panose="020B0504020202020204" pitchFamily="34" charset="0"/>
                <a:cs typeface="Verdana"/>
              </a:rPr>
              <a:t> </a:t>
            </a:r>
            <a:r>
              <a:rPr sz="2000" spc="-25" dirty="0">
                <a:latin typeface="Arial Nova" panose="020B0504020202020204" pitchFamily="34" charset="0"/>
                <a:cs typeface="Verdana"/>
              </a:rPr>
              <a:t>golpes. </a:t>
            </a:r>
            <a:r>
              <a:rPr sz="2000" spc="-685" dirty="0">
                <a:latin typeface="Arial Nova" panose="020B0504020202020204" pitchFamily="34" charset="0"/>
                <a:cs typeface="Verdana"/>
              </a:rPr>
              <a:t> </a:t>
            </a:r>
            <a:r>
              <a:rPr sz="2000" spc="-229" dirty="0">
                <a:latin typeface="Arial Nova" panose="020B0504020202020204" pitchFamily="34" charset="0"/>
                <a:cs typeface="Verdana"/>
              </a:rPr>
              <a:t>Es </a:t>
            </a:r>
            <a:r>
              <a:rPr sz="2000" dirty="0">
                <a:latin typeface="Arial Nova" panose="020B0504020202020204" pitchFamily="34" charset="0"/>
                <a:cs typeface="Verdana"/>
              </a:rPr>
              <a:t>necesario </a:t>
            </a:r>
            <a:r>
              <a:rPr sz="2000" spc="55" dirty="0">
                <a:latin typeface="Arial Nova" panose="020B0504020202020204" pitchFamily="34" charset="0"/>
                <a:cs typeface="Verdana"/>
              </a:rPr>
              <a:t>que </a:t>
            </a:r>
            <a:r>
              <a:rPr sz="2000" spc="50" dirty="0">
                <a:latin typeface="Arial Nova" panose="020B0504020202020204" pitchFamily="34" charset="0"/>
                <a:cs typeface="Verdana"/>
              </a:rPr>
              <a:t>dicho </a:t>
            </a:r>
            <a:r>
              <a:rPr sz="2000" spc="100" dirty="0">
                <a:latin typeface="Arial Nova" panose="020B0504020202020204" pitchFamily="34" charset="0"/>
                <a:cs typeface="Verdana"/>
              </a:rPr>
              <a:t>casco </a:t>
            </a:r>
            <a:r>
              <a:rPr sz="2000" spc="10" dirty="0">
                <a:latin typeface="Arial Nova" panose="020B0504020202020204" pitchFamily="34" charset="0"/>
                <a:cs typeface="Verdana"/>
              </a:rPr>
              <a:t>disponga </a:t>
            </a:r>
            <a:r>
              <a:rPr sz="2000" spc="114" dirty="0">
                <a:latin typeface="Arial Nova" panose="020B0504020202020204" pitchFamily="34" charset="0"/>
                <a:cs typeface="Verdana"/>
              </a:rPr>
              <a:t>de </a:t>
            </a:r>
            <a:r>
              <a:rPr sz="2000" spc="-5" dirty="0">
                <a:latin typeface="Arial Nova" panose="020B0504020202020204" pitchFamily="34" charset="0"/>
                <a:cs typeface="Verdana"/>
              </a:rPr>
              <a:t>barbiquejo </a:t>
            </a:r>
            <a:r>
              <a:rPr sz="2000" spc="-15" dirty="0">
                <a:latin typeface="Arial Nova" panose="020B0504020202020204" pitchFamily="34" charset="0"/>
                <a:cs typeface="Verdana"/>
              </a:rPr>
              <a:t>(cinta </a:t>
            </a:r>
            <a:r>
              <a:rPr sz="2000" spc="45" dirty="0">
                <a:latin typeface="Arial Nova" panose="020B0504020202020204" pitchFamily="34" charset="0"/>
                <a:cs typeface="Verdana"/>
              </a:rPr>
              <a:t>para </a:t>
            </a:r>
            <a:r>
              <a:rPr sz="2000" spc="-95" dirty="0">
                <a:latin typeface="Arial Nova" panose="020B0504020202020204" pitchFamily="34" charset="0"/>
                <a:cs typeface="Verdana"/>
              </a:rPr>
              <a:t>ajustar </a:t>
            </a:r>
            <a:r>
              <a:rPr sz="2000" spc="-90" dirty="0">
                <a:latin typeface="Arial Nova" panose="020B0504020202020204" pitchFamily="34" charset="0"/>
                <a:cs typeface="Verdana"/>
              </a:rPr>
              <a:t> </a:t>
            </a:r>
            <a:r>
              <a:rPr sz="2000" spc="50" dirty="0">
                <a:latin typeface="Arial Nova" panose="020B0504020202020204" pitchFamily="34" charset="0"/>
                <a:cs typeface="Verdana"/>
              </a:rPr>
              <a:t>debajo</a:t>
            </a:r>
            <a:r>
              <a:rPr sz="2000" spc="-150" dirty="0">
                <a:latin typeface="Arial Nova" panose="020B0504020202020204" pitchFamily="34" charset="0"/>
                <a:cs typeface="Verdana"/>
              </a:rPr>
              <a:t> </a:t>
            </a:r>
            <a:r>
              <a:rPr sz="2000" spc="110" dirty="0">
                <a:latin typeface="Arial Nova" panose="020B0504020202020204" pitchFamily="34" charset="0"/>
                <a:cs typeface="Verdana"/>
              </a:rPr>
              <a:t>de</a:t>
            </a:r>
            <a:r>
              <a:rPr sz="2000" spc="-160" dirty="0">
                <a:latin typeface="Arial Nova" panose="020B0504020202020204" pitchFamily="34" charset="0"/>
                <a:cs typeface="Verdana"/>
              </a:rPr>
              <a:t> </a:t>
            </a:r>
            <a:r>
              <a:rPr sz="2000" spc="10" dirty="0">
                <a:latin typeface="Arial Nova" panose="020B0504020202020204" pitchFamily="34" charset="0"/>
                <a:cs typeface="Verdana"/>
              </a:rPr>
              <a:t>la</a:t>
            </a:r>
            <a:r>
              <a:rPr sz="2000" spc="-165" dirty="0">
                <a:latin typeface="Arial Nova" panose="020B0504020202020204" pitchFamily="34" charset="0"/>
                <a:cs typeface="Verdana"/>
              </a:rPr>
              <a:t> </a:t>
            </a:r>
            <a:r>
              <a:rPr sz="2000" spc="-35" dirty="0">
                <a:latin typeface="Arial Nova" panose="020B0504020202020204" pitchFamily="34" charset="0"/>
                <a:cs typeface="Verdana"/>
              </a:rPr>
              <a:t>barbilla)</a:t>
            </a:r>
            <a:r>
              <a:rPr sz="2000" spc="-185" dirty="0">
                <a:latin typeface="Arial Nova" panose="020B0504020202020204" pitchFamily="34" charset="0"/>
                <a:cs typeface="Verdana"/>
              </a:rPr>
              <a:t> </a:t>
            </a:r>
            <a:r>
              <a:rPr sz="2000" spc="-110" dirty="0">
                <a:latin typeface="Arial Nova" panose="020B0504020202020204" pitchFamily="34" charset="0"/>
                <a:cs typeface="Verdana"/>
              </a:rPr>
              <a:t>y</a:t>
            </a:r>
            <a:r>
              <a:rPr sz="2000" spc="-155" dirty="0">
                <a:latin typeface="Arial Nova" panose="020B0504020202020204" pitchFamily="34" charset="0"/>
                <a:cs typeface="Verdana"/>
              </a:rPr>
              <a:t> </a:t>
            </a:r>
            <a:r>
              <a:rPr sz="2000" spc="55" dirty="0">
                <a:latin typeface="Arial Nova" panose="020B0504020202020204" pitchFamily="34" charset="0"/>
                <a:cs typeface="Verdana"/>
              </a:rPr>
              <a:t>que</a:t>
            </a:r>
            <a:r>
              <a:rPr sz="2000" spc="-170" dirty="0">
                <a:latin typeface="Arial Nova" panose="020B0504020202020204" pitchFamily="34" charset="0"/>
                <a:cs typeface="Verdana"/>
              </a:rPr>
              <a:t> </a:t>
            </a:r>
            <a:r>
              <a:rPr sz="2000" spc="-35" dirty="0">
                <a:latin typeface="Arial Nova" panose="020B0504020202020204" pitchFamily="34" charset="0"/>
                <a:cs typeface="Verdana"/>
              </a:rPr>
              <a:t>éste</a:t>
            </a:r>
            <a:r>
              <a:rPr sz="2000" spc="-195" dirty="0">
                <a:latin typeface="Arial Nova" panose="020B0504020202020204" pitchFamily="34" charset="0"/>
                <a:cs typeface="Verdana"/>
              </a:rPr>
              <a:t> </a:t>
            </a:r>
            <a:r>
              <a:rPr sz="2000" dirty="0">
                <a:latin typeface="Arial Nova" panose="020B0504020202020204" pitchFamily="34" charset="0"/>
                <a:cs typeface="Verdana"/>
              </a:rPr>
              <a:t>sea</a:t>
            </a:r>
            <a:r>
              <a:rPr sz="2000" spc="-180" dirty="0">
                <a:latin typeface="Arial Nova" panose="020B0504020202020204" pitchFamily="34" charset="0"/>
                <a:cs typeface="Verdana"/>
              </a:rPr>
              <a:t> </a:t>
            </a:r>
            <a:r>
              <a:rPr sz="2000" spc="-25" dirty="0">
                <a:latin typeface="Arial Nova" panose="020B0504020202020204" pitchFamily="34" charset="0"/>
                <a:cs typeface="Verdana"/>
              </a:rPr>
              <a:t>suficientemente</a:t>
            </a:r>
            <a:r>
              <a:rPr sz="2000" spc="-190" dirty="0">
                <a:latin typeface="Arial Nova" panose="020B0504020202020204" pitchFamily="34" charset="0"/>
                <a:cs typeface="Verdana"/>
              </a:rPr>
              <a:t> </a:t>
            </a:r>
            <a:r>
              <a:rPr sz="2000" spc="-5" dirty="0">
                <a:latin typeface="Arial Nova" panose="020B0504020202020204" pitchFamily="34" charset="0"/>
                <a:cs typeface="Verdana"/>
              </a:rPr>
              <a:t>efectivo.</a:t>
            </a:r>
            <a:endParaRPr sz="2000" dirty="0">
              <a:latin typeface="Arial Nova" panose="020B0504020202020204" pitchFamily="34" charset="0"/>
              <a:cs typeface="Verdana"/>
            </a:endParaRPr>
          </a:p>
        </p:txBody>
      </p:sp>
      <p:pic>
        <p:nvPicPr>
          <p:cNvPr id="7" name="Picture 70978">
            <a:extLst>
              <a:ext uri="{FF2B5EF4-FFF2-40B4-BE49-F238E27FC236}">
                <a16:creationId xmlns:a16="http://schemas.microsoft.com/office/drawing/2014/main" id="{92869641-3502-8A5B-02B2-12D917476EB2}"/>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91458" y="1988834"/>
            <a:ext cx="11081138" cy="4383892"/>
          </a:xfrm>
          <a:prstGeom prst="rect">
            <a:avLst/>
          </a:prstGeom>
        </p:spPr>
        <p:txBody>
          <a:bodyPr vert="horz" wrap="square" lIns="0" tIns="13335" rIns="0" bIns="0" rtlCol="0">
            <a:spAutoFit/>
          </a:bodyPr>
          <a:lstStyle/>
          <a:p>
            <a:pPr marL="12700" algn="just">
              <a:lnSpc>
                <a:spcPct val="100000"/>
              </a:lnSpc>
              <a:spcBef>
                <a:spcPts val="105"/>
              </a:spcBef>
            </a:pPr>
            <a:r>
              <a:rPr sz="2000" b="1" spc="-105" dirty="0" err="1">
                <a:latin typeface="Arial Nova" panose="020B0504020202020204" pitchFamily="34" charset="0"/>
                <a:cs typeface="Tahoma"/>
              </a:rPr>
              <a:t>Transporte</a:t>
            </a:r>
            <a:r>
              <a:rPr lang="es-CL" sz="2000" b="1" spc="-105" dirty="0">
                <a:latin typeface="Arial Nova" panose="020B0504020202020204" pitchFamily="34" charset="0"/>
                <a:cs typeface="Tahoma"/>
              </a:rPr>
              <a:t>:</a:t>
            </a:r>
            <a:endParaRPr sz="2000" dirty="0">
              <a:latin typeface="Arial Nova" panose="020B0504020202020204" pitchFamily="34" charset="0"/>
              <a:cs typeface="Tahoma"/>
            </a:endParaRPr>
          </a:p>
          <a:p>
            <a:pPr algn="just">
              <a:lnSpc>
                <a:spcPct val="100000"/>
              </a:lnSpc>
              <a:spcBef>
                <a:spcPts val="30"/>
              </a:spcBef>
            </a:pPr>
            <a:endParaRPr sz="2000" dirty="0">
              <a:latin typeface="Arial Nova" panose="020B0504020202020204" pitchFamily="34" charset="0"/>
              <a:cs typeface="Tahoma"/>
            </a:endParaRPr>
          </a:p>
          <a:p>
            <a:pPr marL="12700" marR="5080" algn="just">
              <a:lnSpc>
                <a:spcPct val="100000"/>
              </a:lnSpc>
            </a:pPr>
            <a:r>
              <a:rPr sz="2000" spc="40" dirty="0">
                <a:latin typeface="Arial Nova" panose="020B0504020202020204" pitchFamily="34" charset="0"/>
                <a:cs typeface="Verdana"/>
              </a:rPr>
              <a:t>No </a:t>
            </a:r>
            <a:r>
              <a:rPr sz="2000" spc="-80" dirty="0">
                <a:latin typeface="Arial Nova" panose="020B0504020202020204" pitchFamily="34" charset="0"/>
                <a:cs typeface="Verdana"/>
              </a:rPr>
              <a:t>se </a:t>
            </a:r>
            <a:r>
              <a:rPr sz="2000" spc="75" dirty="0">
                <a:latin typeface="Arial Nova" panose="020B0504020202020204" pitchFamily="34" charset="0"/>
                <a:cs typeface="Verdana"/>
              </a:rPr>
              <a:t>deben </a:t>
            </a:r>
            <a:r>
              <a:rPr sz="2000" spc="-40" dirty="0">
                <a:latin typeface="Arial Nova" panose="020B0504020202020204" pitchFamily="34" charset="0"/>
                <a:cs typeface="Verdana"/>
              </a:rPr>
              <a:t>olvidar </a:t>
            </a:r>
            <a:r>
              <a:rPr sz="2000" spc="-85" dirty="0">
                <a:latin typeface="Arial Nova" panose="020B0504020202020204" pitchFamily="34" charset="0"/>
                <a:cs typeface="Verdana"/>
              </a:rPr>
              <a:t>las </a:t>
            </a:r>
            <a:r>
              <a:rPr sz="2000" spc="-55" dirty="0">
                <a:latin typeface="Arial Nova" panose="020B0504020202020204" pitchFamily="34" charset="0"/>
                <a:cs typeface="Verdana"/>
              </a:rPr>
              <a:t>posibles </a:t>
            </a:r>
            <a:r>
              <a:rPr sz="2000" dirty="0">
                <a:latin typeface="Arial Nova" panose="020B0504020202020204" pitchFamily="34" charset="0"/>
                <a:cs typeface="Verdana"/>
              </a:rPr>
              <a:t>patologías </a:t>
            </a:r>
            <a:r>
              <a:rPr sz="2000" spc="25" dirty="0">
                <a:latin typeface="Arial Nova" panose="020B0504020202020204" pitchFamily="34" charset="0"/>
                <a:cs typeface="Verdana"/>
              </a:rPr>
              <a:t>asociadas </a:t>
            </a:r>
            <a:r>
              <a:rPr sz="2000" spc="50" dirty="0">
                <a:latin typeface="Arial Nova" panose="020B0504020202020204" pitchFamily="34" charset="0"/>
                <a:cs typeface="Verdana"/>
              </a:rPr>
              <a:t>que </a:t>
            </a:r>
            <a:r>
              <a:rPr sz="2000" spc="80" dirty="0">
                <a:latin typeface="Arial Nova" panose="020B0504020202020204" pitchFamily="34" charset="0"/>
                <a:cs typeface="Verdana"/>
              </a:rPr>
              <a:t>puede </a:t>
            </a:r>
            <a:r>
              <a:rPr sz="2000" spc="-50" dirty="0">
                <a:latin typeface="Arial Nova" panose="020B0504020202020204" pitchFamily="34" charset="0"/>
                <a:cs typeface="Verdana"/>
              </a:rPr>
              <a:t>presentar </a:t>
            </a:r>
            <a:r>
              <a:rPr sz="2000" dirty="0">
                <a:latin typeface="Arial Nova" panose="020B0504020202020204" pitchFamily="34" charset="0"/>
                <a:cs typeface="Verdana"/>
              </a:rPr>
              <a:t>la </a:t>
            </a:r>
            <a:r>
              <a:rPr sz="2000" spc="5" dirty="0">
                <a:latin typeface="Arial Nova" panose="020B0504020202020204" pitchFamily="34" charset="0"/>
                <a:cs typeface="Verdana"/>
              </a:rPr>
              <a:t> </a:t>
            </a:r>
            <a:r>
              <a:rPr sz="2000" spc="-25" dirty="0">
                <a:latin typeface="Arial Nova" panose="020B0504020202020204" pitchFamily="34" charset="0"/>
                <a:cs typeface="Verdana"/>
              </a:rPr>
              <a:t>víctima</a:t>
            </a:r>
            <a:r>
              <a:rPr sz="2000" spc="-20" dirty="0">
                <a:latin typeface="Arial Nova" panose="020B0504020202020204" pitchFamily="34" charset="0"/>
                <a:cs typeface="Verdana"/>
              </a:rPr>
              <a:t> </a:t>
            </a:r>
            <a:r>
              <a:rPr sz="2000" spc="5" dirty="0">
                <a:latin typeface="Arial Nova" panose="020B0504020202020204" pitchFamily="34" charset="0"/>
                <a:cs typeface="Verdana"/>
              </a:rPr>
              <a:t>como:</a:t>
            </a:r>
            <a:r>
              <a:rPr sz="2000" spc="10" dirty="0">
                <a:latin typeface="Arial Nova" panose="020B0504020202020204" pitchFamily="34" charset="0"/>
                <a:cs typeface="Verdana"/>
              </a:rPr>
              <a:t> </a:t>
            </a:r>
            <a:r>
              <a:rPr sz="2000" spc="-114" dirty="0">
                <a:latin typeface="Arial Nova" panose="020B0504020202020204" pitchFamily="34" charset="0"/>
                <a:cs typeface="Verdana"/>
              </a:rPr>
              <a:t>TCE</a:t>
            </a:r>
            <a:r>
              <a:rPr sz="2000" spc="-110" dirty="0">
                <a:latin typeface="Arial Nova" panose="020B0504020202020204" pitchFamily="34" charset="0"/>
                <a:cs typeface="Verdana"/>
              </a:rPr>
              <a:t> </a:t>
            </a:r>
            <a:r>
              <a:rPr sz="2000" spc="-75" dirty="0">
                <a:latin typeface="Arial Nova" panose="020B0504020202020204" pitchFamily="34" charset="0"/>
                <a:cs typeface="Verdana"/>
              </a:rPr>
              <a:t>(traumatismo</a:t>
            </a:r>
            <a:r>
              <a:rPr sz="2000" spc="-70" dirty="0">
                <a:latin typeface="Arial Nova" panose="020B0504020202020204" pitchFamily="34" charset="0"/>
                <a:cs typeface="Verdana"/>
              </a:rPr>
              <a:t> </a:t>
            </a:r>
            <a:r>
              <a:rPr sz="2000" spc="55" dirty="0">
                <a:latin typeface="Arial Nova" panose="020B0504020202020204" pitchFamily="34" charset="0"/>
                <a:cs typeface="Verdana"/>
              </a:rPr>
              <a:t>cráneo</a:t>
            </a:r>
            <a:r>
              <a:rPr sz="2000" spc="60" dirty="0">
                <a:latin typeface="Arial Nova" panose="020B0504020202020204" pitchFamily="34" charset="0"/>
                <a:cs typeface="Verdana"/>
              </a:rPr>
              <a:t> </a:t>
            </a:r>
            <a:r>
              <a:rPr sz="2000" spc="15" dirty="0">
                <a:latin typeface="Arial Nova" panose="020B0504020202020204" pitchFamily="34" charset="0"/>
                <a:cs typeface="Verdana"/>
              </a:rPr>
              <a:t>encefálico),</a:t>
            </a:r>
            <a:r>
              <a:rPr sz="2000" spc="20" dirty="0">
                <a:latin typeface="Arial Nova" panose="020B0504020202020204" pitchFamily="34" charset="0"/>
                <a:cs typeface="Verdana"/>
              </a:rPr>
              <a:t> </a:t>
            </a:r>
            <a:r>
              <a:rPr sz="2000" spc="-65" dirty="0">
                <a:latin typeface="Arial Nova" panose="020B0504020202020204" pitchFamily="34" charset="0"/>
                <a:cs typeface="Verdana"/>
              </a:rPr>
              <a:t>traumatismo</a:t>
            </a:r>
            <a:r>
              <a:rPr sz="2000" spc="-60" dirty="0">
                <a:latin typeface="Arial Nova" panose="020B0504020202020204" pitchFamily="34" charset="0"/>
                <a:cs typeface="Verdana"/>
              </a:rPr>
              <a:t> </a:t>
            </a:r>
            <a:r>
              <a:rPr sz="2000" spc="20" dirty="0">
                <a:latin typeface="Arial Nova" panose="020B0504020202020204" pitchFamily="34" charset="0"/>
                <a:cs typeface="Verdana"/>
              </a:rPr>
              <a:t>torácico, </a:t>
            </a:r>
            <a:r>
              <a:rPr sz="2000" spc="25" dirty="0">
                <a:latin typeface="Arial Nova" panose="020B0504020202020204" pitchFamily="34" charset="0"/>
                <a:cs typeface="Verdana"/>
              </a:rPr>
              <a:t> </a:t>
            </a:r>
            <a:r>
              <a:rPr sz="2000" spc="-50" dirty="0">
                <a:latin typeface="Arial Nova" panose="020B0504020202020204" pitchFamily="34" charset="0"/>
                <a:cs typeface="Verdana"/>
              </a:rPr>
              <a:t>fracturas</a:t>
            </a:r>
            <a:r>
              <a:rPr sz="2000" spc="-195" dirty="0">
                <a:latin typeface="Arial Nova" panose="020B0504020202020204" pitchFamily="34" charset="0"/>
                <a:cs typeface="Verdana"/>
              </a:rPr>
              <a:t> </a:t>
            </a:r>
            <a:r>
              <a:rPr sz="2000" spc="35" dirty="0">
                <a:latin typeface="Arial Nova" panose="020B0504020202020204" pitchFamily="34" charset="0"/>
                <a:cs typeface="Verdana"/>
              </a:rPr>
              <a:t>en</a:t>
            </a:r>
            <a:r>
              <a:rPr sz="2000" spc="-165" dirty="0">
                <a:latin typeface="Arial Nova" panose="020B0504020202020204" pitchFamily="34" charset="0"/>
                <a:cs typeface="Verdana"/>
              </a:rPr>
              <a:t> </a:t>
            </a:r>
            <a:r>
              <a:rPr sz="2000" spc="-40" dirty="0">
                <a:latin typeface="Arial Nova" panose="020B0504020202020204" pitchFamily="34" charset="0"/>
                <a:cs typeface="Verdana"/>
              </a:rPr>
              <a:t>extremidades,</a:t>
            </a:r>
            <a:r>
              <a:rPr sz="2000" spc="-195" dirty="0">
                <a:latin typeface="Arial Nova" panose="020B0504020202020204" pitchFamily="34" charset="0"/>
                <a:cs typeface="Verdana"/>
              </a:rPr>
              <a:t> </a:t>
            </a:r>
            <a:r>
              <a:rPr sz="2000" spc="-15" dirty="0">
                <a:latin typeface="Arial Nova" panose="020B0504020202020204" pitchFamily="34" charset="0"/>
                <a:cs typeface="Verdana"/>
              </a:rPr>
              <a:t>deshidratación,</a:t>
            </a:r>
            <a:r>
              <a:rPr sz="2000" spc="-170" dirty="0">
                <a:latin typeface="Arial Nova" panose="020B0504020202020204" pitchFamily="34" charset="0"/>
                <a:cs typeface="Verdana"/>
              </a:rPr>
              <a:t> </a:t>
            </a:r>
            <a:r>
              <a:rPr sz="2000" spc="-40" dirty="0">
                <a:latin typeface="Arial Nova" panose="020B0504020202020204" pitchFamily="34" charset="0"/>
                <a:cs typeface="Verdana"/>
              </a:rPr>
              <a:t>hipotermia.</a:t>
            </a:r>
            <a:endParaRPr sz="2000" dirty="0">
              <a:latin typeface="Arial Nova" panose="020B0504020202020204" pitchFamily="34" charset="0"/>
              <a:cs typeface="Verdana"/>
            </a:endParaRPr>
          </a:p>
          <a:p>
            <a:pPr algn="just">
              <a:lnSpc>
                <a:spcPct val="100000"/>
              </a:lnSpc>
              <a:spcBef>
                <a:spcPts val="15"/>
              </a:spcBef>
            </a:pPr>
            <a:endParaRPr sz="2000" dirty="0">
              <a:latin typeface="Arial Nova" panose="020B0504020202020204" pitchFamily="34" charset="0"/>
              <a:cs typeface="Verdana"/>
            </a:endParaRPr>
          </a:p>
          <a:p>
            <a:pPr marL="12700" algn="just">
              <a:lnSpc>
                <a:spcPct val="100000"/>
              </a:lnSpc>
            </a:pPr>
            <a:r>
              <a:rPr sz="2000" spc="-120" dirty="0">
                <a:latin typeface="Arial Nova" panose="020B0504020202020204" pitchFamily="34" charset="0"/>
                <a:cs typeface="Verdana"/>
              </a:rPr>
              <a:t>En</a:t>
            </a:r>
            <a:r>
              <a:rPr sz="2000" spc="10" dirty="0">
                <a:latin typeface="Arial Nova" panose="020B0504020202020204" pitchFamily="34" charset="0"/>
                <a:cs typeface="Verdana"/>
              </a:rPr>
              <a:t> </a:t>
            </a:r>
            <a:r>
              <a:rPr sz="2000" spc="15" dirty="0">
                <a:latin typeface="Arial Nova" panose="020B0504020202020204" pitchFamily="34" charset="0"/>
                <a:cs typeface="Verdana"/>
              </a:rPr>
              <a:t>pacientes</a:t>
            </a:r>
            <a:r>
              <a:rPr sz="2000" spc="10" dirty="0">
                <a:latin typeface="Arial Nova" panose="020B0504020202020204" pitchFamily="34" charset="0"/>
                <a:cs typeface="Verdana"/>
              </a:rPr>
              <a:t> </a:t>
            </a:r>
            <a:r>
              <a:rPr sz="2000" spc="-25" dirty="0">
                <a:latin typeface="Arial Nova" panose="020B0504020202020204" pitchFamily="34" charset="0"/>
                <a:cs typeface="Verdana"/>
              </a:rPr>
              <a:t>poli</a:t>
            </a:r>
            <a:r>
              <a:rPr sz="2000" spc="-5" dirty="0">
                <a:latin typeface="Arial Nova" panose="020B0504020202020204" pitchFamily="34" charset="0"/>
                <a:cs typeface="Verdana"/>
              </a:rPr>
              <a:t> </a:t>
            </a:r>
            <a:r>
              <a:rPr sz="2000" spc="-45" dirty="0">
                <a:latin typeface="Arial Nova" panose="020B0504020202020204" pitchFamily="34" charset="0"/>
                <a:cs typeface="Verdana"/>
              </a:rPr>
              <a:t>traumatizados</a:t>
            </a:r>
            <a:r>
              <a:rPr sz="2000" spc="20" dirty="0">
                <a:latin typeface="Arial Nova" panose="020B0504020202020204" pitchFamily="34" charset="0"/>
                <a:cs typeface="Verdana"/>
              </a:rPr>
              <a:t> </a:t>
            </a:r>
            <a:r>
              <a:rPr sz="2000" spc="-85" dirty="0">
                <a:latin typeface="Arial Nova" panose="020B0504020202020204" pitchFamily="34" charset="0"/>
                <a:cs typeface="Verdana"/>
              </a:rPr>
              <a:t>es</a:t>
            </a:r>
            <a:r>
              <a:rPr sz="2000" spc="15" dirty="0">
                <a:latin typeface="Arial Nova" panose="020B0504020202020204" pitchFamily="34" charset="0"/>
                <a:cs typeface="Verdana"/>
              </a:rPr>
              <a:t> </a:t>
            </a:r>
            <a:r>
              <a:rPr sz="2000" spc="-30" dirty="0">
                <a:latin typeface="Arial Nova" panose="020B0504020202020204" pitchFamily="34" charset="0"/>
                <a:cs typeface="Verdana"/>
              </a:rPr>
              <a:t>imprescindible</a:t>
            </a:r>
            <a:r>
              <a:rPr sz="2000" spc="-10" dirty="0">
                <a:latin typeface="Arial Nova" panose="020B0504020202020204" pitchFamily="34" charset="0"/>
                <a:cs typeface="Verdana"/>
              </a:rPr>
              <a:t> </a:t>
            </a:r>
            <a:r>
              <a:rPr sz="2000" spc="25" dirty="0">
                <a:latin typeface="Arial Nova" panose="020B0504020202020204" pitchFamily="34" charset="0"/>
                <a:cs typeface="Verdana"/>
              </a:rPr>
              <a:t>una</a:t>
            </a:r>
            <a:r>
              <a:rPr sz="2000" dirty="0">
                <a:latin typeface="Arial Nova" panose="020B0504020202020204" pitchFamily="34" charset="0"/>
                <a:cs typeface="Verdana"/>
              </a:rPr>
              <a:t> </a:t>
            </a:r>
            <a:r>
              <a:rPr sz="2000" spc="5" dirty="0">
                <a:latin typeface="Arial Nova" panose="020B0504020202020204" pitchFamily="34" charset="0"/>
                <a:cs typeface="Verdana"/>
              </a:rPr>
              <a:t>analgesia</a:t>
            </a:r>
            <a:r>
              <a:rPr sz="2000" spc="-5" dirty="0">
                <a:latin typeface="Arial Nova" panose="020B0504020202020204" pitchFamily="34" charset="0"/>
                <a:cs typeface="Verdana"/>
              </a:rPr>
              <a:t> </a:t>
            </a:r>
            <a:r>
              <a:rPr sz="2000" spc="130" dirty="0">
                <a:latin typeface="Arial Nova" panose="020B0504020202020204" pitchFamily="34" charset="0"/>
                <a:cs typeface="Verdana"/>
              </a:rPr>
              <a:t>adecuada</a:t>
            </a:r>
            <a:r>
              <a:rPr sz="2000" spc="-5" dirty="0">
                <a:latin typeface="Arial Nova" panose="020B0504020202020204" pitchFamily="34" charset="0"/>
                <a:cs typeface="Verdana"/>
              </a:rPr>
              <a:t> </a:t>
            </a:r>
            <a:r>
              <a:rPr sz="2000" spc="-110" dirty="0">
                <a:latin typeface="Arial Nova" panose="020B0504020202020204" pitchFamily="34" charset="0"/>
                <a:cs typeface="Verdana"/>
              </a:rPr>
              <a:t>y</a:t>
            </a:r>
            <a:r>
              <a:rPr sz="2000" spc="-10" dirty="0">
                <a:latin typeface="Arial Nova" panose="020B0504020202020204" pitchFamily="34" charset="0"/>
                <a:cs typeface="Verdana"/>
              </a:rPr>
              <a:t> </a:t>
            </a:r>
            <a:r>
              <a:rPr sz="2000" spc="25" dirty="0" err="1">
                <a:latin typeface="Arial Nova" panose="020B0504020202020204" pitchFamily="34" charset="0"/>
                <a:cs typeface="Verdana"/>
              </a:rPr>
              <a:t>una</a:t>
            </a:r>
            <a:r>
              <a:rPr lang="es-CL" sz="2000" dirty="0">
                <a:latin typeface="Arial Nova" panose="020B0504020202020204" pitchFamily="34" charset="0"/>
                <a:cs typeface="Verdana"/>
              </a:rPr>
              <a:t> </a:t>
            </a:r>
            <a:r>
              <a:rPr sz="2000" spc="35" dirty="0" err="1">
                <a:latin typeface="Arial Nova" panose="020B0504020202020204" pitchFamily="34" charset="0"/>
                <a:cs typeface="Verdana"/>
              </a:rPr>
              <a:t>co</a:t>
            </a:r>
            <a:r>
              <a:rPr sz="2000" spc="15" dirty="0" err="1">
                <a:latin typeface="Arial Nova" panose="020B0504020202020204" pitchFamily="34" charset="0"/>
                <a:cs typeface="Verdana"/>
              </a:rPr>
              <a:t>r</a:t>
            </a:r>
            <a:r>
              <a:rPr sz="2000" dirty="0" err="1">
                <a:latin typeface="Arial Nova" panose="020B0504020202020204" pitchFamily="34" charset="0"/>
                <a:cs typeface="Verdana"/>
              </a:rPr>
              <a:t>rec</a:t>
            </a:r>
            <a:r>
              <a:rPr sz="2000" spc="15" dirty="0" err="1">
                <a:latin typeface="Arial Nova" panose="020B0504020202020204" pitchFamily="34" charset="0"/>
                <a:cs typeface="Verdana"/>
              </a:rPr>
              <a:t>t</a:t>
            </a:r>
            <a:r>
              <a:rPr sz="2000" spc="165" dirty="0" err="1">
                <a:latin typeface="Arial Nova" panose="020B0504020202020204" pitchFamily="34" charset="0"/>
                <a:cs typeface="Verdana"/>
              </a:rPr>
              <a:t>a</a:t>
            </a:r>
            <a:r>
              <a:rPr sz="2000" spc="-175" dirty="0">
                <a:latin typeface="Arial Nova" panose="020B0504020202020204" pitchFamily="34" charset="0"/>
                <a:cs typeface="Verdana"/>
              </a:rPr>
              <a:t> </a:t>
            </a:r>
            <a:r>
              <a:rPr sz="2000" spc="-55" dirty="0">
                <a:latin typeface="Arial Nova" panose="020B0504020202020204" pitchFamily="34" charset="0"/>
                <a:cs typeface="Verdana"/>
              </a:rPr>
              <a:t>inmo</a:t>
            </a:r>
            <a:r>
              <a:rPr sz="2000" spc="-35" dirty="0">
                <a:latin typeface="Arial Nova" panose="020B0504020202020204" pitchFamily="34" charset="0"/>
                <a:cs typeface="Verdana"/>
              </a:rPr>
              <a:t>v</a:t>
            </a:r>
            <a:r>
              <a:rPr sz="2000" spc="-65" dirty="0">
                <a:latin typeface="Arial Nova" panose="020B0504020202020204" pitchFamily="34" charset="0"/>
                <a:cs typeface="Verdana"/>
              </a:rPr>
              <a:t>ilizac</a:t>
            </a:r>
            <a:r>
              <a:rPr sz="2000" spc="-50" dirty="0">
                <a:latin typeface="Arial Nova" panose="020B0504020202020204" pitchFamily="34" charset="0"/>
                <a:cs typeface="Verdana"/>
              </a:rPr>
              <a:t>i</a:t>
            </a:r>
            <a:r>
              <a:rPr sz="2000" spc="25" dirty="0">
                <a:latin typeface="Arial Nova" panose="020B0504020202020204" pitchFamily="34" charset="0"/>
                <a:cs typeface="Verdana"/>
              </a:rPr>
              <a:t>ón</a:t>
            </a:r>
            <a:r>
              <a:rPr sz="2000" spc="-160" dirty="0">
                <a:latin typeface="Arial Nova" panose="020B0504020202020204" pitchFamily="34" charset="0"/>
                <a:cs typeface="Verdana"/>
              </a:rPr>
              <a:t> </a:t>
            </a:r>
            <a:r>
              <a:rPr sz="2000" spc="114" dirty="0">
                <a:latin typeface="Arial Nova" panose="020B0504020202020204" pitchFamily="34" charset="0"/>
                <a:cs typeface="Verdana"/>
              </a:rPr>
              <a:t>de</a:t>
            </a:r>
            <a:r>
              <a:rPr sz="2000" spc="-150" dirty="0">
                <a:latin typeface="Arial Nova" panose="020B0504020202020204" pitchFamily="34" charset="0"/>
                <a:cs typeface="Verdana"/>
              </a:rPr>
              <a:t> </a:t>
            </a:r>
            <a:r>
              <a:rPr sz="2000" spc="-145" dirty="0">
                <a:latin typeface="Arial Nova" panose="020B0504020202020204" pitchFamily="34" charset="0"/>
                <a:cs typeface="Verdana"/>
              </a:rPr>
              <a:t>l</a:t>
            </a:r>
            <a:r>
              <a:rPr sz="2000" spc="-60" dirty="0">
                <a:latin typeface="Arial Nova" panose="020B0504020202020204" pitchFamily="34" charset="0"/>
                <a:cs typeface="Verdana"/>
              </a:rPr>
              <a:t>a</a:t>
            </a:r>
            <a:r>
              <a:rPr sz="2000" spc="-45" dirty="0">
                <a:latin typeface="Arial Nova" panose="020B0504020202020204" pitchFamily="34" charset="0"/>
                <a:cs typeface="Verdana"/>
              </a:rPr>
              <a:t>s</a:t>
            </a:r>
            <a:r>
              <a:rPr sz="2000" spc="-175" dirty="0">
                <a:latin typeface="Arial Nova" panose="020B0504020202020204" pitchFamily="34" charset="0"/>
                <a:cs typeface="Verdana"/>
              </a:rPr>
              <a:t> </a:t>
            </a:r>
            <a:r>
              <a:rPr sz="2000" spc="-150" dirty="0" err="1">
                <a:latin typeface="Arial Nova" panose="020B0504020202020204" pitchFamily="34" charset="0"/>
                <a:cs typeface="Verdana"/>
              </a:rPr>
              <a:t>f</a:t>
            </a:r>
            <a:r>
              <a:rPr sz="2000" spc="-190" dirty="0" err="1">
                <a:latin typeface="Arial Nova" panose="020B0504020202020204" pitchFamily="34" charset="0"/>
                <a:cs typeface="Verdana"/>
              </a:rPr>
              <a:t>r</a:t>
            </a:r>
            <a:r>
              <a:rPr sz="2000" spc="110" dirty="0" err="1">
                <a:latin typeface="Arial Nova" panose="020B0504020202020204" pitchFamily="34" charset="0"/>
                <a:cs typeface="Verdana"/>
              </a:rPr>
              <a:t>ac</a:t>
            </a:r>
            <a:r>
              <a:rPr sz="2000" spc="90" dirty="0" err="1">
                <a:latin typeface="Arial Nova" panose="020B0504020202020204" pitchFamily="34" charset="0"/>
                <a:cs typeface="Verdana"/>
              </a:rPr>
              <a:t>t</a:t>
            </a:r>
            <a:r>
              <a:rPr sz="2000" spc="-105" dirty="0" err="1">
                <a:latin typeface="Arial Nova" panose="020B0504020202020204" pitchFamily="34" charset="0"/>
                <a:cs typeface="Verdana"/>
              </a:rPr>
              <a:t>ura</a:t>
            </a:r>
            <a:r>
              <a:rPr sz="2000" spc="-90" dirty="0" err="1">
                <a:latin typeface="Arial Nova" panose="020B0504020202020204" pitchFamily="34" charset="0"/>
                <a:cs typeface="Verdana"/>
              </a:rPr>
              <a:t>s</a:t>
            </a:r>
            <a:r>
              <a:rPr sz="2000" spc="-175" dirty="0">
                <a:latin typeface="Arial Nova" panose="020B0504020202020204" pitchFamily="34" charset="0"/>
                <a:cs typeface="Verdana"/>
              </a:rPr>
              <a:t>.</a:t>
            </a:r>
            <a:endParaRPr lang="es-CL" sz="2000" spc="-175" dirty="0">
              <a:latin typeface="Arial Nova" panose="020B0504020202020204" pitchFamily="34" charset="0"/>
              <a:cs typeface="Verdana"/>
            </a:endParaRPr>
          </a:p>
          <a:p>
            <a:pPr marL="12700" algn="just">
              <a:lnSpc>
                <a:spcPct val="100000"/>
              </a:lnSpc>
            </a:pPr>
            <a:endParaRPr lang="es-CL" sz="2000" spc="-175" dirty="0">
              <a:latin typeface="Arial Nova" panose="020B0504020202020204" pitchFamily="34" charset="0"/>
              <a:cs typeface="Verdana"/>
            </a:endParaRPr>
          </a:p>
          <a:p>
            <a:pPr marL="0" marR="0" lvl="0" indent="0" algn="just" rtl="0">
              <a:lnSpc>
                <a:spcPct val="100000"/>
              </a:lnSpc>
              <a:spcBef>
                <a:spcPts val="0"/>
              </a:spcBef>
              <a:spcAft>
                <a:spcPts val="0"/>
              </a:spcAft>
              <a:buClr>
                <a:srgbClr val="FFFFFF"/>
              </a:buClr>
              <a:buSzPts val="2000"/>
              <a:buFont typeface="Arial"/>
              <a:buNone/>
            </a:pPr>
            <a:r>
              <a:rPr lang="es-CL" sz="2000" b="0" i="0" u="none" strike="noStrike" cap="none" dirty="0">
                <a:latin typeface="Arial Nova" panose="020B0504020202020204" pitchFamily="34" charset="0"/>
                <a:ea typeface="Montserrat Medium"/>
                <a:cs typeface="Montserrat Medium"/>
                <a:sym typeface="Montserrat Medium"/>
              </a:rPr>
              <a:t>El accidentado debe ser transportado lo más rápido posible hacia un centro asistencial.</a:t>
            </a:r>
            <a:endParaRPr lang="es-CL" sz="2000" dirty="0">
              <a:latin typeface="Arial Nova" panose="020B0504020202020204" pitchFamily="34" charset="0"/>
            </a:endParaRPr>
          </a:p>
          <a:p>
            <a:pPr marL="0" marR="0" lvl="0" indent="0" algn="just" rtl="0">
              <a:lnSpc>
                <a:spcPct val="100000"/>
              </a:lnSpc>
              <a:spcBef>
                <a:spcPts val="0"/>
              </a:spcBef>
              <a:spcAft>
                <a:spcPts val="0"/>
              </a:spcAft>
              <a:buClr>
                <a:srgbClr val="FFFFFF"/>
              </a:buClr>
              <a:buSzPts val="2000"/>
              <a:buFont typeface="Arial"/>
              <a:buNone/>
            </a:pPr>
            <a:endParaRPr lang="es-CL" sz="2000" dirty="0">
              <a:latin typeface="Arial Nova" panose="020B0504020202020204" pitchFamily="34" charset="0"/>
              <a:ea typeface="Calibri"/>
              <a:cs typeface="Calibri"/>
              <a:sym typeface="Calibri"/>
            </a:endParaRPr>
          </a:p>
          <a:p>
            <a:pPr marL="0" marR="0" lvl="0" indent="0" algn="just" rtl="0">
              <a:lnSpc>
                <a:spcPct val="100000"/>
              </a:lnSpc>
              <a:spcBef>
                <a:spcPts val="0"/>
              </a:spcBef>
              <a:spcAft>
                <a:spcPts val="0"/>
              </a:spcAft>
              <a:buClr>
                <a:srgbClr val="FFFFFF"/>
              </a:buClr>
              <a:buSzPts val="2000"/>
              <a:buFont typeface="Arial"/>
              <a:buNone/>
            </a:pPr>
            <a:r>
              <a:rPr lang="es-CL" sz="2000" b="0" i="0" u="none" strike="noStrike" cap="none" dirty="0">
                <a:latin typeface="Arial Nova" panose="020B0504020202020204" pitchFamily="34" charset="0"/>
                <a:ea typeface="Montserrat Medium"/>
                <a:cs typeface="Montserrat Medium"/>
                <a:sym typeface="Montserrat Medium"/>
              </a:rPr>
              <a:t>En caso de que el accidente haya ocurrido en un lugar en donde la ambulancia no pueda acceder, se debe considerar disponer de un helicóptero de rescate.</a:t>
            </a:r>
            <a:endParaRPr lang="es-CL" sz="2000" dirty="0">
              <a:latin typeface="Arial Nova" panose="020B0504020202020204" pitchFamily="34" charset="0"/>
              <a:ea typeface="Calibri"/>
              <a:cs typeface="Calibri"/>
              <a:sym typeface="Calibri"/>
            </a:endParaRPr>
          </a:p>
          <a:p>
            <a:pPr marL="12700" algn="just">
              <a:lnSpc>
                <a:spcPct val="100000"/>
              </a:lnSpc>
            </a:pPr>
            <a:endParaRPr sz="2400" dirty="0">
              <a:solidFill>
                <a:schemeClr val="accent5">
                  <a:lumMod val="20000"/>
                  <a:lumOff val="80000"/>
                </a:schemeClr>
              </a:solidFill>
              <a:latin typeface="Arial Nova" panose="020B0504020202020204" pitchFamily="34" charset="0"/>
              <a:cs typeface="Verdana"/>
            </a:endParaRPr>
          </a:p>
        </p:txBody>
      </p:sp>
      <p:pic>
        <p:nvPicPr>
          <p:cNvPr id="7" name="Picture 70978">
            <a:extLst>
              <a:ext uri="{FF2B5EF4-FFF2-40B4-BE49-F238E27FC236}">
                <a16:creationId xmlns:a16="http://schemas.microsoft.com/office/drawing/2014/main" id="{FADF8469-4E98-CE55-926B-64C007EA801C}"/>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7052" y="2082122"/>
            <a:ext cx="11083402" cy="4076116"/>
          </a:xfrm>
          <a:prstGeom prst="rect">
            <a:avLst/>
          </a:prstGeom>
        </p:spPr>
        <p:txBody>
          <a:bodyPr vert="horz" wrap="square" lIns="0" tIns="13335" rIns="0" bIns="0" rtlCol="0">
            <a:spAutoFit/>
          </a:bodyPr>
          <a:lstStyle/>
          <a:p>
            <a:pPr marL="12700" algn="just">
              <a:lnSpc>
                <a:spcPct val="100000"/>
              </a:lnSpc>
              <a:spcBef>
                <a:spcPts val="105"/>
              </a:spcBef>
            </a:pPr>
            <a:r>
              <a:rPr sz="2400" b="1" spc="-165" dirty="0">
                <a:latin typeface="Arial Nova" panose="020B0504020202020204" pitchFamily="34" charset="0"/>
                <a:cs typeface="Tahoma"/>
              </a:rPr>
              <a:t>Su</a:t>
            </a:r>
            <a:r>
              <a:rPr sz="2400" b="1" spc="-140" dirty="0">
                <a:latin typeface="Arial Nova" panose="020B0504020202020204" pitchFamily="34" charset="0"/>
                <a:cs typeface="Tahoma"/>
              </a:rPr>
              <a:t>s</a:t>
            </a:r>
            <a:r>
              <a:rPr sz="2400" b="1" spc="-75" dirty="0">
                <a:latin typeface="Arial Nova" panose="020B0504020202020204" pitchFamily="34" charset="0"/>
                <a:cs typeface="Tahoma"/>
              </a:rPr>
              <a:t>titución</a:t>
            </a:r>
            <a:r>
              <a:rPr sz="2400" b="1" spc="-65" dirty="0">
                <a:latin typeface="Arial Nova" panose="020B0504020202020204" pitchFamily="34" charset="0"/>
                <a:cs typeface="Tahoma"/>
              </a:rPr>
              <a:t> </a:t>
            </a:r>
            <a:r>
              <a:rPr sz="2400" b="1" spc="75" dirty="0">
                <a:latin typeface="Arial Nova" panose="020B0504020202020204" pitchFamily="34" charset="0"/>
                <a:cs typeface="Tahoma"/>
              </a:rPr>
              <a:t>de</a:t>
            </a:r>
            <a:r>
              <a:rPr sz="2400" b="1" spc="-40" dirty="0">
                <a:latin typeface="Arial Nova" panose="020B0504020202020204" pitchFamily="34" charset="0"/>
                <a:cs typeface="Tahoma"/>
              </a:rPr>
              <a:t> </a:t>
            </a:r>
            <a:r>
              <a:rPr sz="2400" b="1" spc="-75" dirty="0">
                <a:latin typeface="Arial Nova" panose="020B0504020202020204" pitchFamily="34" charset="0"/>
                <a:cs typeface="Tahoma"/>
              </a:rPr>
              <a:t>los</a:t>
            </a:r>
            <a:r>
              <a:rPr sz="2400" b="1" spc="-40" dirty="0">
                <a:latin typeface="Arial Nova" panose="020B0504020202020204" pitchFamily="34" charset="0"/>
                <a:cs typeface="Tahoma"/>
              </a:rPr>
              <a:t> </a:t>
            </a:r>
            <a:r>
              <a:rPr sz="2400" b="1" spc="-5" dirty="0">
                <a:latin typeface="Arial Nova" panose="020B0504020202020204" pitchFamily="34" charset="0"/>
                <a:cs typeface="Tahoma"/>
              </a:rPr>
              <a:t>equip</a:t>
            </a:r>
            <a:r>
              <a:rPr sz="2400" b="1" spc="-55" dirty="0">
                <a:latin typeface="Arial Nova" panose="020B0504020202020204" pitchFamily="34" charset="0"/>
                <a:cs typeface="Tahoma"/>
              </a:rPr>
              <a:t>os</a:t>
            </a:r>
            <a:endParaRPr sz="2400" dirty="0">
              <a:latin typeface="Arial Nova" panose="020B0504020202020204" pitchFamily="34" charset="0"/>
              <a:cs typeface="Tahoma"/>
            </a:endParaRPr>
          </a:p>
          <a:p>
            <a:pPr>
              <a:lnSpc>
                <a:spcPct val="100000"/>
              </a:lnSpc>
              <a:spcBef>
                <a:spcPts val="25"/>
              </a:spcBef>
            </a:pPr>
            <a:endParaRPr sz="2400" dirty="0">
              <a:latin typeface="Arial Nova" panose="020B0504020202020204" pitchFamily="34" charset="0"/>
              <a:cs typeface="Tahoma"/>
            </a:endParaRPr>
          </a:p>
          <a:p>
            <a:pPr marL="12700" marR="5080" algn="just">
              <a:lnSpc>
                <a:spcPct val="100000"/>
              </a:lnSpc>
            </a:pPr>
            <a:r>
              <a:rPr sz="2400" spc="-20" dirty="0">
                <a:latin typeface="Arial Nova" panose="020B0504020202020204" pitchFamily="34" charset="0"/>
                <a:cs typeface="Verdana"/>
              </a:rPr>
              <a:t>Todo </a:t>
            </a:r>
            <a:r>
              <a:rPr sz="2400" spc="35" dirty="0">
                <a:latin typeface="Arial Nova" panose="020B0504020202020204" pitchFamily="34" charset="0"/>
                <a:cs typeface="Verdana"/>
              </a:rPr>
              <a:t>equipo </a:t>
            </a:r>
            <a:r>
              <a:rPr sz="2400" spc="55" dirty="0">
                <a:latin typeface="Arial Nova" panose="020B0504020202020204" pitchFamily="34" charset="0"/>
                <a:cs typeface="Verdana"/>
              </a:rPr>
              <a:t>que </a:t>
            </a:r>
            <a:r>
              <a:rPr sz="2400" spc="45" dirty="0">
                <a:latin typeface="Arial Nova" panose="020B0504020202020204" pitchFamily="34" charset="0"/>
                <a:cs typeface="Verdana"/>
              </a:rPr>
              <a:t>haya </a:t>
            </a:r>
            <a:r>
              <a:rPr sz="2400" spc="-55" dirty="0">
                <a:latin typeface="Arial Nova" panose="020B0504020202020204" pitchFamily="34" charset="0"/>
                <a:cs typeface="Verdana"/>
              </a:rPr>
              <a:t>sido </a:t>
            </a:r>
            <a:r>
              <a:rPr sz="2400" spc="-50" dirty="0">
                <a:latin typeface="Arial Nova" panose="020B0504020202020204" pitchFamily="34" charset="0"/>
                <a:cs typeface="Verdana"/>
              </a:rPr>
              <a:t>utilizado </a:t>
            </a:r>
            <a:r>
              <a:rPr sz="2400" spc="45" dirty="0">
                <a:latin typeface="Arial Nova" panose="020B0504020202020204" pitchFamily="34" charset="0"/>
                <a:cs typeface="Verdana"/>
              </a:rPr>
              <a:t>para </a:t>
            </a:r>
            <a:r>
              <a:rPr sz="2400" spc="5" dirty="0">
                <a:latin typeface="Arial Nova" panose="020B0504020202020204" pitchFamily="34" charset="0"/>
                <a:cs typeface="Verdana"/>
              </a:rPr>
              <a:t>detener </a:t>
            </a:r>
            <a:r>
              <a:rPr sz="2400" spc="25" dirty="0">
                <a:latin typeface="Arial Nova" panose="020B0504020202020204" pitchFamily="34" charset="0"/>
                <a:cs typeface="Verdana"/>
              </a:rPr>
              <a:t>una </a:t>
            </a:r>
            <a:r>
              <a:rPr sz="2400" spc="105" dirty="0">
                <a:latin typeface="Arial Nova" panose="020B0504020202020204" pitchFamily="34" charset="0"/>
                <a:cs typeface="Verdana"/>
              </a:rPr>
              <a:t>caída </a:t>
            </a:r>
            <a:r>
              <a:rPr sz="2400" spc="60" dirty="0">
                <a:latin typeface="Arial Nova" panose="020B0504020202020204" pitchFamily="34" charset="0"/>
                <a:cs typeface="Verdana"/>
              </a:rPr>
              <a:t>deberá </a:t>
            </a:r>
            <a:r>
              <a:rPr sz="2400" spc="-135" dirty="0">
                <a:latin typeface="Arial Nova" panose="020B0504020202020204" pitchFamily="34" charset="0"/>
                <a:cs typeface="Verdana"/>
              </a:rPr>
              <a:t>ser </a:t>
            </a:r>
            <a:r>
              <a:rPr sz="2400" spc="-35" dirty="0">
                <a:latin typeface="Arial Nova" panose="020B0504020202020204" pitchFamily="34" charset="0"/>
                <a:cs typeface="Verdana"/>
              </a:rPr>
              <a:t>retirado </a:t>
            </a:r>
            <a:r>
              <a:rPr sz="2400" spc="-30" dirty="0">
                <a:latin typeface="Arial Nova" panose="020B0504020202020204" pitchFamily="34" charset="0"/>
                <a:cs typeface="Verdana"/>
              </a:rPr>
              <a:t> </a:t>
            </a:r>
            <a:r>
              <a:rPr sz="2400" spc="-5" dirty="0">
                <a:latin typeface="Arial Nova" panose="020B0504020202020204" pitchFamily="34" charset="0"/>
                <a:cs typeface="Verdana"/>
              </a:rPr>
              <a:t>inmediatamente</a:t>
            </a:r>
            <a:r>
              <a:rPr lang="es-CL" sz="2400" spc="-5" dirty="0">
                <a:latin typeface="Arial Nova" panose="020B0504020202020204" pitchFamily="34" charset="0"/>
                <a:cs typeface="Verdana"/>
              </a:rPr>
              <a:t>.</a:t>
            </a:r>
          </a:p>
          <a:p>
            <a:pPr marL="12700" marR="5080" algn="just">
              <a:lnSpc>
                <a:spcPct val="100000"/>
              </a:lnSpc>
            </a:pPr>
            <a:endParaRPr sz="2400" dirty="0">
              <a:latin typeface="Arial Nova" panose="020B0504020202020204" pitchFamily="34" charset="0"/>
              <a:cs typeface="Verdana"/>
            </a:endParaRPr>
          </a:p>
          <a:p>
            <a:pPr marL="12700" marR="6350" algn="just">
              <a:lnSpc>
                <a:spcPct val="100000"/>
              </a:lnSpc>
            </a:pPr>
            <a:r>
              <a:rPr lang="es-CL" sz="2400" spc="-170" dirty="0">
                <a:latin typeface="Arial Nova" panose="020B0504020202020204" pitchFamily="34" charset="0"/>
                <a:cs typeface="Verdana"/>
              </a:rPr>
              <a:t>E</a:t>
            </a:r>
            <a:r>
              <a:rPr sz="2400" spc="-170" dirty="0">
                <a:latin typeface="Arial Nova" panose="020B0504020202020204" pitchFamily="34" charset="0"/>
                <a:cs typeface="Verdana"/>
              </a:rPr>
              <a:t>l </a:t>
            </a:r>
            <a:r>
              <a:rPr sz="2400" spc="-35" dirty="0">
                <a:latin typeface="Arial Nova" panose="020B0504020202020204" pitchFamily="34" charset="0"/>
                <a:cs typeface="Verdana"/>
              </a:rPr>
              <a:t>estrobo </a:t>
            </a:r>
            <a:r>
              <a:rPr sz="2400" spc="-20" dirty="0">
                <a:latin typeface="Arial Nova" panose="020B0504020202020204" pitchFamily="34" charset="0"/>
                <a:cs typeface="Verdana"/>
              </a:rPr>
              <a:t>amortiguador </a:t>
            </a:r>
            <a:r>
              <a:rPr sz="2400" spc="114" dirty="0">
                <a:latin typeface="Arial Nova" panose="020B0504020202020204" pitchFamily="34" charset="0"/>
                <a:cs typeface="Verdana"/>
              </a:rPr>
              <a:t>de </a:t>
            </a:r>
            <a:r>
              <a:rPr sz="2400" spc="40" dirty="0">
                <a:latin typeface="Arial Nova" panose="020B0504020202020204" pitchFamily="34" charset="0"/>
                <a:cs typeface="Verdana"/>
              </a:rPr>
              <a:t>impacto </a:t>
            </a:r>
            <a:r>
              <a:rPr sz="2400" spc="-110" dirty="0">
                <a:latin typeface="Arial Nova" panose="020B0504020202020204" pitchFamily="34" charset="0"/>
                <a:cs typeface="Verdana"/>
              </a:rPr>
              <a:t>y </a:t>
            </a:r>
            <a:r>
              <a:rPr sz="2400" spc="-20" dirty="0">
                <a:latin typeface="Arial Nova" panose="020B0504020202020204" pitchFamily="34" charset="0"/>
                <a:cs typeface="Verdana"/>
              </a:rPr>
              <a:t>el </a:t>
            </a:r>
            <a:r>
              <a:rPr sz="2400" spc="-60" dirty="0">
                <a:latin typeface="Arial Nova" panose="020B0504020202020204" pitchFamily="34" charset="0"/>
                <a:cs typeface="Verdana"/>
              </a:rPr>
              <a:t>arnés </a:t>
            </a:r>
            <a:r>
              <a:rPr sz="2400" spc="114" dirty="0">
                <a:latin typeface="Arial Nova" panose="020B0504020202020204" pitchFamily="34" charset="0"/>
                <a:cs typeface="Verdana"/>
              </a:rPr>
              <a:t>de </a:t>
            </a:r>
            <a:r>
              <a:rPr sz="2400" spc="45" dirty="0">
                <a:latin typeface="Arial Nova" panose="020B0504020202020204" pitchFamily="34" charset="0"/>
                <a:cs typeface="Verdana"/>
              </a:rPr>
              <a:t>cuerpo </a:t>
            </a:r>
            <a:r>
              <a:rPr sz="2400" spc="40" dirty="0">
                <a:latin typeface="Arial Nova" panose="020B0504020202020204" pitchFamily="34" charset="0"/>
                <a:cs typeface="Verdana"/>
              </a:rPr>
              <a:t>completo </a:t>
            </a:r>
            <a:r>
              <a:rPr sz="2400" spc="80" dirty="0">
                <a:latin typeface="Arial Nova" panose="020B0504020202020204" pitchFamily="34" charset="0"/>
                <a:cs typeface="Verdana"/>
              </a:rPr>
              <a:t>deben </a:t>
            </a:r>
            <a:r>
              <a:rPr sz="2400" spc="-140" dirty="0">
                <a:latin typeface="Arial Nova" panose="020B0504020202020204" pitchFamily="34" charset="0"/>
                <a:cs typeface="Verdana"/>
              </a:rPr>
              <a:t>ser </a:t>
            </a:r>
            <a:r>
              <a:rPr sz="2400" spc="-135" dirty="0">
                <a:latin typeface="Arial Nova" panose="020B0504020202020204" pitchFamily="34" charset="0"/>
                <a:cs typeface="Verdana"/>
              </a:rPr>
              <a:t> </a:t>
            </a:r>
            <a:r>
              <a:rPr sz="2400" spc="-65" dirty="0">
                <a:latin typeface="Arial Nova" panose="020B0504020202020204" pitchFamily="34" charset="0"/>
                <a:cs typeface="Verdana"/>
              </a:rPr>
              <a:t>retirados</a:t>
            </a:r>
            <a:r>
              <a:rPr sz="2400" spc="-60" dirty="0">
                <a:latin typeface="Arial Nova" panose="020B0504020202020204" pitchFamily="34" charset="0"/>
                <a:cs typeface="Verdana"/>
              </a:rPr>
              <a:t> </a:t>
            </a:r>
            <a:r>
              <a:rPr sz="2400" spc="45" dirty="0">
                <a:latin typeface="Arial Nova" panose="020B0504020202020204" pitchFamily="34" charset="0"/>
                <a:cs typeface="Verdana"/>
              </a:rPr>
              <a:t>para</a:t>
            </a:r>
            <a:r>
              <a:rPr sz="2400" spc="50" dirty="0">
                <a:latin typeface="Arial Nova" panose="020B0504020202020204" pitchFamily="34" charset="0"/>
                <a:cs typeface="Verdana"/>
              </a:rPr>
              <a:t> </a:t>
            </a:r>
            <a:r>
              <a:rPr sz="2400" spc="-50" dirty="0">
                <a:latin typeface="Arial Nova" panose="020B0504020202020204" pitchFamily="34" charset="0"/>
                <a:cs typeface="Verdana"/>
              </a:rPr>
              <a:t>identificarlos</a:t>
            </a:r>
            <a:r>
              <a:rPr sz="2400" spc="-45" dirty="0">
                <a:latin typeface="Arial Nova" panose="020B0504020202020204" pitchFamily="34" charset="0"/>
                <a:cs typeface="Verdana"/>
              </a:rPr>
              <a:t> </a:t>
            </a:r>
            <a:r>
              <a:rPr sz="2400" spc="90" dirty="0">
                <a:latin typeface="Arial Nova" panose="020B0504020202020204" pitchFamily="34" charset="0"/>
                <a:cs typeface="Verdana"/>
              </a:rPr>
              <a:t>como</a:t>
            </a:r>
            <a:r>
              <a:rPr sz="2400" spc="95" dirty="0">
                <a:latin typeface="Arial Nova" panose="020B0504020202020204" pitchFamily="34" charset="0"/>
                <a:cs typeface="Verdana"/>
              </a:rPr>
              <a:t> </a:t>
            </a:r>
            <a:r>
              <a:rPr sz="2400" spc="-25" dirty="0">
                <a:latin typeface="Arial Nova" panose="020B0504020202020204" pitchFamily="34" charset="0"/>
                <a:cs typeface="Verdana"/>
              </a:rPr>
              <a:t>“RECHAZADO”</a:t>
            </a:r>
            <a:r>
              <a:rPr sz="2400" spc="-20" dirty="0">
                <a:latin typeface="Arial Nova" panose="020B0504020202020204" pitchFamily="34" charset="0"/>
                <a:cs typeface="Verdana"/>
              </a:rPr>
              <a:t> </a:t>
            </a:r>
            <a:r>
              <a:rPr sz="2400" spc="35" dirty="0">
                <a:latin typeface="Arial Nova" panose="020B0504020202020204" pitchFamily="34" charset="0"/>
                <a:cs typeface="Verdana"/>
              </a:rPr>
              <a:t>en</a:t>
            </a:r>
            <a:r>
              <a:rPr sz="2400" spc="40" dirty="0">
                <a:latin typeface="Arial Nova" panose="020B0504020202020204" pitchFamily="34" charset="0"/>
                <a:cs typeface="Verdana"/>
              </a:rPr>
              <a:t> </a:t>
            </a:r>
            <a:r>
              <a:rPr sz="2400" spc="-15" dirty="0">
                <a:latin typeface="Arial Nova" panose="020B0504020202020204" pitchFamily="34" charset="0"/>
                <a:cs typeface="Verdana"/>
              </a:rPr>
              <a:t>todos</a:t>
            </a:r>
            <a:r>
              <a:rPr sz="2400" spc="-10" dirty="0">
                <a:latin typeface="Arial Nova" panose="020B0504020202020204" pitchFamily="34" charset="0"/>
                <a:cs typeface="Verdana"/>
              </a:rPr>
              <a:t> </a:t>
            </a:r>
            <a:r>
              <a:rPr sz="2400" spc="-110" dirty="0">
                <a:latin typeface="Arial Nova" panose="020B0504020202020204" pitchFamily="34" charset="0"/>
                <a:cs typeface="Verdana"/>
              </a:rPr>
              <a:t>los</a:t>
            </a:r>
            <a:r>
              <a:rPr sz="2400" spc="-105" dirty="0">
                <a:latin typeface="Arial Nova" panose="020B0504020202020204" pitchFamily="34" charset="0"/>
                <a:cs typeface="Verdana"/>
              </a:rPr>
              <a:t> </a:t>
            </a:r>
            <a:r>
              <a:rPr sz="2400" spc="-35" dirty="0">
                <a:latin typeface="Arial Nova" panose="020B0504020202020204" pitchFamily="34" charset="0"/>
                <a:cs typeface="Verdana"/>
              </a:rPr>
              <a:t>casos,</a:t>
            </a:r>
            <a:r>
              <a:rPr sz="2400" spc="-30" dirty="0">
                <a:latin typeface="Arial Nova" panose="020B0504020202020204" pitchFamily="34" charset="0"/>
                <a:cs typeface="Verdana"/>
              </a:rPr>
              <a:t> </a:t>
            </a:r>
            <a:r>
              <a:rPr sz="2400" spc="-110" dirty="0">
                <a:latin typeface="Arial Nova" panose="020B0504020202020204" pitchFamily="34" charset="0"/>
                <a:cs typeface="Verdana"/>
              </a:rPr>
              <a:t>y</a:t>
            </a:r>
            <a:r>
              <a:rPr sz="2400" spc="-105" dirty="0">
                <a:latin typeface="Arial Nova" panose="020B0504020202020204" pitchFamily="34" charset="0"/>
                <a:cs typeface="Verdana"/>
              </a:rPr>
              <a:t> </a:t>
            </a:r>
            <a:r>
              <a:rPr sz="2400" spc="-30" dirty="0">
                <a:latin typeface="Arial Nova" panose="020B0504020202020204" pitchFamily="34" charset="0"/>
                <a:cs typeface="Verdana"/>
              </a:rPr>
              <a:t>el </a:t>
            </a:r>
            <a:r>
              <a:rPr sz="2400" spc="-25" dirty="0">
                <a:latin typeface="Arial Nova" panose="020B0504020202020204" pitchFamily="34" charset="0"/>
                <a:cs typeface="Verdana"/>
              </a:rPr>
              <a:t> </a:t>
            </a:r>
            <a:r>
              <a:rPr sz="2400" dirty="0">
                <a:latin typeface="Arial Nova" panose="020B0504020202020204" pitchFamily="34" charset="0"/>
                <a:cs typeface="Verdana"/>
              </a:rPr>
              <a:t>almacenarlos</a:t>
            </a:r>
            <a:r>
              <a:rPr sz="2400" spc="-185" dirty="0">
                <a:latin typeface="Arial Nova" panose="020B0504020202020204" pitchFamily="34" charset="0"/>
                <a:cs typeface="Verdana"/>
              </a:rPr>
              <a:t> </a:t>
            </a:r>
            <a:r>
              <a:rPr sz="2400" spc="45" dirty="0">
                <a:latin typeface="Arial Nova" panose="020B0504020202020204" pitchFamily="34" charset="0"/>
                <a:cs typeface="Verdana"/>
              </a:rPr>
              <a:t>para</a:t>
            </a:r>
            <a:r>
              <a:rPr sz="2400" spc="-165" dirty="0">
                <a:latin typeface="Arial Nova" panose="020B0504020202020204" pitchFamily="34" charset="0"/>
                <a:cs typeface="Verdana"/>
              </a:rPr>
              <a:t> </a:t>
            </a:r>
            <a:r>
              <a:rPr sz="2400" spc="-160" dirty="0">
                <a:latin typeface="Arial Nova" panose="020B0504020202020204" pitchFamily="34" charset="0"/>
                <a:cs typeface="Verdana"/>
              </a:rPr>
              <a:t>su</a:t>
            </a:r>
            <a:r>
              <a:rPr sz="2400" spc="-170" dirty="0">
                <a:latin typeface="Arial Nova" panose="020B0504020202020204" pitchFamily="34" charset="0"/>
                <a:cs typeface="Verdana"/>
              </a:rPr>
              <a:t> </a:t>
            </a:r>
            <a:r>
              <a:rPr sz="2400" spc="-20" dirty="0">
                <a:latin typeface="Arial Nova" panose="020B0504020202020204" pitchFamily="34" charset="0"/>
                <a:cs typeface="Verdana"/>
              </a:rPr>
              <a:t>destrucción,</a:t>
            </a:r>
            <a:r>
              <a:rPr sz="2400" spc="-170" dirty="0">
                <a:latin typeface="Arial Nova" panose="020B0504020202020204" pitchFamily="34" charset="0"/>
                <a:cs typeface="Verdana"/>
              </a:rPr>
              <a:t> </a:t>
            </a:r>
            <a:r>
              <a:rPr sz="2400" spc="114" dirty="0">
                <a:latin typeface="Arial Nova" panose="020B0504020202020204" pitchFamily="34" charset="0"/>
                <a:cs typeface="Verdana"/>
              </a:rPr>
              <a:t>de</a:t>
            </a:r>
            <a:r>
              <a:rPr sz="2400" spc="-145" dirty="0">
                <a:latin typeface="Arial Nova" panose="020B0504020202020204" pitchFamily="34" charset="0"/>
                <a:cs typeface="Verdana"/>
              </a:rPr>
              <a:t> </a:t>
            </a:r>
            <a:r>
              <a:rPr sz="2400" spc="60" dirty="0">
                <a:latin typeface="Arial Nova" panose="020B0504020202020204" pitchFamily="34" charset="0"/>
                <a:cs typeface="Verdana"/>
              </a:rPr>
              <a:t>acuerdo</a:t>
            </a:r>
            <a:r>
              <a:rPr sz="2400" spc="-165" dirty="0">
                <a:latin typeface="Arial Nova" panose="020B0504020202020204" pitchFamily="34" charset="0"/>
                <a:cs typeface="Verdana"/>
              </a:rPr>
              <a:t> </a:t>
            </a:r>
            <a:r>
              <a:rPr sz="2400" spc="165" dirty="0">
                <a:latin typeface="Arial Nova" panose="020B0504020202020204" pitchFamily="34" charset="0"/>
                <a:cs typeface="Verdana"/>
              </a:rPr>
              <a:t>a</a:t>
            </a:r>
            <a:r>
              <a:rPr sz="2400" spc="-160" dirty="0">
                <a:latin typeface="Arial Nova" panose="020B0504020202020204" pitchFamily="34" charset="0"/>
                <a:cs typeface="Verdana"/>
              </a:rPr>
              <a:t> </a:t>
            </a:r>
            <a:r>
              <a:rPr sz="2400" spc="-65" dirty="0">
                <a:latin typeface="Arial Nova" panose="020B0504020202020204" pitchFamily="34" charset="0"/>
                <a:cs typeface="Verdana"/>
              </a:rPr>
              <a:t>normas</a:t>
            </a:r>
            <a:r>
              <a:rPr sz="2400" spc="-155" dirty="0">
                <a:latin typeface="Arial Nova" panose="020B0504020202020204" pitchFamily="34" charset="0"/>
                <a:cs typeface="Verdana"/>
              </a:rPr>
              <a:t> </a:t>
            </a:r>
            <a:r>
              <a:rPr sz="2400" spc="-30" dirty="0">
                <a:latin typeface="Arial Nova" panose="020B0504020202020204" pitchFamily="34" charset="0"/>
                <a:cs typeface="Verdana"/>
              </a:rPr>
              <a:t>ambientales.</a:t>
            </a:r>
            <a:endParaRPr sz="2400" dirty="0">
              <a:latin typeface="Arial Nova" panose="020B0504020202020204" pitchFamily="34" charset="0"/>
              <a:cs typeface="Verdana"/>
            </a:endParaRPr>
          </a:p>
          <a:p>
            <a:pPr algn="just">
              <a:lnSpc>
                <a:spcPct val="100000"/>
              </a:lnSpc>
              <a:spcBef>
                <a:spcPts val="20"/>
              </a:spcBef>
            </a:pPr>
            <a:endParaRPr sz="2400" dirty="0">
              <a:latin typeface="Arial Nova" panose="020B0504020202020204" pitchFamily="34" charset="0"/>
              <a:cs typeface="Verdana"/>
            </a:endParaRPr>
          </a:p>
          <a:p>
            <a:pPr marL="12700" marR="5080" algn="just">
              <a:lnSpc>
                <a:spcPct val="100000"/>
              </a:lnSpc>
            </a:pPr>
            <a:r>
              <a:rPr sz="2400" spc="-20" dirty="0">
                <a:latin typeface="Arial Nova" panose="020B0504020202020204" pitchFamily="34" charset="0"/>
                <a:cs typeface="Verdana"/>
              </a:rPr>
              <a:t>Todo </a:t>
            </a:r>
            <a:r>
              <a:rPr sz="2400" spc="40" dirty="0">
                <a:latin typeface="Arial Nova" panose="020B0504020202020204" pitchFamily="34" charset="0"/>
                <a:cs typeface="Verdana"/>
              </a:rPr>
              <a:t>equipo </a:t>
            </a:r>
            <a:r>
              <a:rPr sz="2400" spc="100" dirty="0">
                <a:latin typeface="Arial Nova" panose="020B0504020202020204" pitchFamily="34" charset="0"/>
                <a:cs typeface="Verdana"/>
              </a:rPr>
              <a:t>con </a:t>
            </a:r>
            <a:r>
              <a:rPr sz="2400" spc="-45" dirty="0">
                <a:latin typeface="Arial Nova" panose="020B0504020202020204" pitchFamily="34" charset="0"/>
                <a:cs typeface="Verdana"/>
              </a:rPr>
              <a:t>deterioro, </a:t>
            </a:r>
            <a:r>
              <a:rPr sz="2400" spc="95" dirty="0">
                <a:latin typeface="Arial Nova" panose="020B0504020202020204" pitchFamily="34" charset="0"/>
                <a:cs typeface="Verdana"/>
              </a:rPr>
              <a:t>o </a:t>
            </a:r>
            <a:r>
              <a:rPr sz="2400" spc="-40" dirty="0">
                <a:latin typeface="Arial Nova" panose="020B0504020202020204" pitchFamily="34" charset="0"/>
                <a:cs typeface="Verdana"/>
              </a:rPr>
              <a:t>sobre </a:t>
            </a:r>
            <a:r>
              <a:rPr sz="2400" spc="-25" dirty="0">
                <a:latin typeface="Arial Nova" panose="020B0504020202020204" pitchFamily="34" charset="0"/>
                <a:cs typeface="Verdana"/>
              </a:rPr>
              <a:t>el </a:t>
            </a:r>
            <a:r>
              <a:rPr sz="2400" spc="50" dirty="0">
                <a:latin typeface="Arial Nova" panose="020B0504020202020204" pitchFamily="34" charset="0"/>
                <a:cs typeface="Verdana"/>
              </a:rPr>
              <a:t>cual </a:t>
            </a:r>
            <a:r>
              <a:rPr sz="2400" spc="-80" dirty="0">
                <a:latin typeface="Arial Nova" panose="020B0504020202020204" pitchFamily="34" charset="0"/>
                <a:cs typeface="Verdana"/>
              </a:rPr>
              <a:t>se</a:t>
            </a:r>
            <a:r>
              <a:rPr sz="2400" spc="-75" dirty="0">
                <a:latin typeface="Arial Nova" panose="020B0504020202020204" pitchFamily="34" charset="0"/>
                <a:cs typeface="Verdana"/>
              </a:rPr>
              <a:t> </a:t>
            </a:r>
            <a:r>
              <a:rPr sz="2400" spc="-25" dirty="0">
                <a:latin typeface="Arial Nova" panose="020B0504020202020204" pitchFamily="34" charset="0"/>
                <a:cs typeface="Verdana"/>
              </a:rPr>
              <a:t>tienen </a:t>
            </a:r>
            <a:r>
              <a:rPr sz="2400" spc="15" dirty="0">
                <a:latin typeface="Arial Nova" panose="020B0504020202020204" pitchFamily="34" charset="0"/>
                <a:cs typeface="Verdana"/>
              </a:rPr>
              <a:t>dudas </a:t>
            </a:r>
            <a:r>
              <a:rPr sz="2400" dirty="0">
                <a:latin typeface="Arial Nova" panose="020B0504020202020204" pitchFamily="34" charset="0"/>
                <a:cs typeface="Verdana"/>
              </a:rPr>
              <a:t>respecto </a:t>
            </a:r>
            <a:r>
              <a:rPr sz="2400" spc="114" dirty="0">
                <a:latin typeface="Arial Nova" panose="020B0504020202020204" pitchFamily="34" charset="0"/>
                <a:cs typeface="Verdana"/>
              </a:rPr>
              <a:t>de </a:t>
            </a:r>
            <a:r>
              <a:rPr sz="2400" spc="-170" dirty="0">
                <a:latin typeface="Arial Nova" panose="020B0504020202020204" pitchFamily="34" charset="0"/>
                <a:cs typeface="Verdana"/>
              </a:rPr>
              <a:t>su </a:t>
            </a:r>
            <a:r>
              <a:rPr sz="2400" spc="-165" dirty="0">
                <a:latin typeface="Arial Nova" panose="020B0504020202020204" pitchFamily="34" charset="0"/>
                <a:cs typeface="Verdana"/>
              </a:rPr>
              <a:t> </a:t>
            </a:r>
            <a:r>
              <a:rPr sz="2400" spc="10" dirty="0">
                <a:latin typeface="Arial Nova" panose="020B0504020202020204" pitchFamily="34" charset="0"/>
                <a:cs typeface="Verdana"/>
              </a:rPr>
              <a:t>desempeño, </a:t>
            </a:r>
            <a:r>
              <a:rPr sz="2400" spc="114" dirty="0">
                <a:latin typeface="Arial Nova" panose="020B0504020202020204" pitchFamily="34" charset="0"/>
                <a:cs typeface="Verdana"/>
              </a:rPr>
              <a:t>debe </a:t>
            </a:r>
            <a:r>
              <a:rPr sz="2400" spc="-140" dirty="0">
                <a:latin typeface="Arial Nova" panose="020B0504020202020204" pitchFamily="34" charset="0"/>
                <a:cs typeface="Verdana"/>
              </a:rPr>
              <a:t>ser </a:t>
            </a:r>
            <a:r>
              <a:rPr sz="2400" spc="-40" dirty="0">
                <a:latin typeface="Arial Nova" panose="020B0504020202020204" pitchFamily="34" charset="0"/>
                <a:cs typeface="Verdana"/>
              </a:rPr>
              <a:t>retirado </a:t>
            </a:r>
            <a:r>
              <a:rPr sz="2400" spc="-15" dirty="0">
                <a:latin typeface="Arial Nova" panose="020B0504020202020204" pitchFamily="34" charset="0"/>
                <a:cs typeface="Verdana"/>
              </a:rPr>
              <a:t>inmediatamente</a:t>
            </a:r>
            <a:r>
              <a:rPr lang="es-CL" sz="2400" spc="-15" dirty="0">
                <a:latin typeface="Arial Nova" panose="020B0504020202020204" pitchFamily="34" charset="0"/>
                <a:cs typeface="Verdana"/>
              </a:rPr>
              <a:t>.</a:t>
            </a:r>
            <a:endParaRPr sz="2400" dirty="0">
              <a:latin typeface="Arial Nova" panose="020B0504020202020204" pitchFamily="34" charset="0"/>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6A2C18-9207-BD23-63CE-EB01C755DC66}"/>
              </a:ext>
            </a:extLst>
          </p:cNvPr>
          <p:cNvSpPr>
            <a:spLocks noGrp="1"/>
          </p:cNvSpPr>
          <p:nvPr>
            <p:ph idx="1"/>
          </p:nvPr>
        </p:nvSpPr>
        <p:spPr>
          <a:xfrm>
            <a:off x="422782" y="1962688"/>
            <a:ext cx="10515600" cy="4046226"/>
          </a:xfrm>
        </p:spPr>
        <p:txBody>
          <a:bodyPr>
            <a:noAutofit/>
          </a:bodyPr>
          <a:lstStyle/>
          <a:p>
            <a:pPr marL="0" indent="0" algn="l">
              <a:lnSpc>
                <a:spcPct val="100000"/>
              </a:lnSpc>
              <a:buNone/>
            </a:pPr>
            <a:r>
              <a:rPr lang="es-CL" sz="2400" b="1" i="0" dirty="0">
                <a:solidFill>
                  <a:schemeClr val="tx1"/>
                </a:solidFill>
                <a:effectLst/>
                <a:latin typeface="Arial Nova" panose="020B0504020202020204" pitchFamily="34" charset="0"/>
              </a:rPr>
              <a:t>kit de rescate en alturas:</a:t>
            </a:r>
            <a:endParaRPr lang="es-CL" sz="2400" b="0" i="0" dirty="0">
              <a:solidFill>
                <a:schemeClr val="tx1"/>
              </a:solidFill>
              <a:effectLst/>
              <a:latin typeface="Arial Nova" panose="020B0504020202020204" pitchFamily="34" charset="0"/>
            </a:endParaRP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1 Ascendedor en puño.</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1 Descendedor tipo 8 en Aluminio.</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1 Ascendedor bloqueador.</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4 Mosquetones en acero.</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2 Poleas dobles en aluminio.</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1 </a:t>
            </a:r>
            <a:r>
              <a:rPr lang="es-CL" sz="2400" b="0" i="0" dirty="0" err="1">
                <a:solidFill>
                  <a:schemeClr val="tx1"/>
                </a:solidFill>
                <a:effectLst/>
                <a:latin typeface="Arial Nova" panose="020B0504020202020204" pitchFamily="34" charset="0"/>
              </a:rPr>
              <a:t>Tie</a:t>
            </a:r>
            <a:r>
              <a:rPr lang="es-CL" sz="2400" b="0" i="0" dirty="0">
                <a:solidFill>
                  <a:schemeClr val="tx1"/>
                </a:solidFill>
                <a:effectLst/>
                <a:latin typeface="Arial Nova" panose="020B0504020202020204" pitchFamily="34" charset="0"/>
              </a:rPr>
              <a:t> off doble argolla.</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50 </a:t>
            </a:r>
            <a:r>
              <a:rPr lang="es-CL" sz="2400" b="0" i="0" dirty="0" err="1">
                <a:solidFill>
                  <a:schemeClr val="tx1"/>
                </a:solidFill>
                <a:effectLst/>
                <a:latin typeface="Arial Nova" panose="020B0504020202020204" pitchFamily="34" charset="0"/>
              </a:rPr>
              <a:t>mts</a:t>
            </a:r>
            <a:r>
              <a:rPr lang="es-CL" sz="2400" b="0" i="0" dirty="0">
                <a:solidFill>
                  <a:schemeClr val="tx1"/>
                </a:solidFill>
                <a:effectLst/>
                <a:latin typeface="Arial Nova" panose="020B0504020202020204" pitchFamily="34" charset="0"/>
              </a:rPr>
              <a:t> de Cuerda poliéster de 13mm con ojal.</a:t>
            </a:r>
          </a:p>
          <a:p>
            <a:pPr algn="l">
              <a:lnSpc>
                <a:spcPct val="100000"/>
              </a:lnSpc>
              <a:buFont typeface="Arial" panose="020B0604020202020204" pitchFamily="34" charset="0"/>
              <a:buChar char="•"/>
            </a:pPr>
            <a:r>
              <a:rPr lang="es-CL" sz="2400" b="0" i="0" dirty="0">
                <a:solidFill>
                  <a:schemeClr val="tx1"/>
                </a:solidFill>
                <a:effectLst/>
                <a:latin typeface="Arial Nova" panose="020B0504020202020204" pitchFamily="34" charset="0"/>
              </a:rPr>
              <a:t>1 Maletín para transporte de equipos.</a:t>
            </a:r>
            <a:endParaRPr lang="es-CL" sz="2400" dirty="0">
              <a:solidFill>
                <a:schemeClr val="accent5">
                  <a:lumMod val="20000"/>
                  <a:lumOff val="80000"/>
                </a:schemeClr>
              </a:solidFill>
              <a:latin typeface="Arial Nova" panose="020B0504020202020204" pitchFamily="34" charset="0"/>
            </a:endParaRPr>
          </a:p>
        </p:txBody>
      </p:sp>
    </p:spTree>
    <p:extLst>
      <p:ext uri="{BB962C8B-B14F-4D97-AF65-F5344CB8AC3E}">
        <p14:creationId xmlns:p14="http://schemas.microsoft.com/office/powerpoint/2010/main" val="371437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53;g25c34fbf084_2_78">
            <a:extLst>
              <a:ext uri="{FF2B5EF4-FFF2-40B4-BE49-F238E27FC236}">
                <a16:creationId xmlns:a16="http://schemas.microsoft.com/office/drawing/2014/main" id="{9CCA49FA-6F08-4B38-2F22-FC7DF9F9C9C0}"/>
              </a:ext>
            </a:extLst>
          </p:cNvPr>
          <p:cNvPicPr preferRelativeResize="0"/>
          <p:nvPr/>
        </p:nvPicPr>
        <p:blipFill rotWithShape="1">
          <a:blip r:embed="rId2">
            <a:alphaModFix/>
          </a:blip>
          <a:srcRect/>
          <a:stretch/>
        </p:blipFill>
        <p:spPr>
          <a:xfrm>
            <a:off x="3095896" y="2479094"/>
            <a:ext cx="5290458" cy="3956179"/>
          </a:xfrm>
          <a:prstGeom prst="rect">
            <a:avLst/>
          </a:prstGeom>
          <a:noFill/>
          <a:ln>
            <a:noFill/>
          </a:ln>
        </p:spPr>
      </p:pic>
      <p:sp>
        <p:nvSpPr>
          <p:cNvPr id="3" name="Google Shape;1054;g25c34fbf084_2_78">
            <a:extLst>
              <a:ext uri="{FF2B5EF4-FFF2-40B4-BE49-F238E27FC236}">
                <a16:creationId xmlns:a16="http://schemas.microsoft.com/office/drawing/2014/main" id="{A085C1B1-1408-285E-8CDD-1C89797CED22}"/>
              </a:ext>
            </a:extLst>
          </p:cNvPr>
          <p:cNvSpPr txBox="1"/>
          <p:nvPr/>
        </p:nvSpPr>
        <p:spPr>
          <a:xfrm>
            <a:off x="2516778" y="1606395"/>
            <a:ext cx="621792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s-CL" sz="2800" b="1" i="0" u="none" strike="noStrike" cap="none" dirty="0">
                <a:solidFill>
                  <a:schemeClr val="tx2"/>
                </a:solidFill>
                <a:latin typeface="Arial Nova" panose="020B0504020202020204" pitchFamily="34" charset="0"/>
                <a:ea typeface="Montserrat ExtraBold"/>
                <a:cs typeface="Montserrat ExtraBold"/>
                <a:sym typeface="Montserrat ExtraBold"/>
              </a:rPr>
              <a:t>CINTA ANTI-TRAUMA</a:t>
            </a:r>
            <a:endParaRPr sz="2800" dirty="0">
              <a:solidFill>
                <a:schemeClr val="tx2"/>
              </a:solidFill>
              <a:latin typeface="Arial Nova" panose="020B0504020202020204" pitchFamily="34" charset="0"/>
            </a:endParaRPr>
          </a:p>
          <a:p>
            <a:pPr marL="0" marR="0" lvl="0" indent="0" algn="ctr" rtl="0">
              <a:lnSpc>
                <a:spcPct val="100000"/>
              </a:lnSpc>
              <a:spcBef>
                <a:spcPts val="0"/>
              </a:spcBef>
              <a:spcAft>
                <a:spcPts val="0"/>
              </a:spcAft>
              <a:buClr>
                <a:srgbClr val="FFFFFF"/>
              </a:buClr>
              <a:buSzPts val="4000"/>
              <a:buFont typeface="Arial"/>
              <a:buNone/>
            </a:pPr>
            <a:r>
              <a:rPr lang="es-CL" sz="2800" b="1" i="0" u="none" strike="noStrike" cap="none" dirty="0">
                <a:solidFill>
                  <a:schemeClr val="tx2"/>
                </a:solidFill>
                <a:latin typeface="Arial Nova" panose="020B0504020202020204" pitchFamily="34" charset="0"/>
                <a:ea typeface="Montserrat ExtraBold"/>
                <a:cs typeface="Montserrat ExtraBold"/>
                <a:sym typeface="Montserrat ExtraBold"/>
              </a:rPr>
              <a:t>MODO DE USO</a:t>
            </a:r>
            <a:endParaRPr sz="2800" dirty="0">
              <a:solidFill>
                <a:schemeClr val="tx2"/>
              </a:solidFill>
              <a:latin typeface="Arial Nova" panose="020B0504020202020204" pitchFamily="34" charset="0"/>
            </a:endParaRPr>
          </a:p>
        </p:txBody>
      </p:sp>
      <p:pic>
        <p:nvPicPr>
          <p:cNvPr id="4" name="Picture 70978">
            <a:extLst>
              <a:ext uri="{FF2B5EF4-FFF2-40B4-BE49-F238E27FC236}">
                <a16:creationId xmlns:a16="http://schemas.microsoft.com/office/drawing/2014/main" id="{7C775F9E-F593-E02E-4714-16C3ACFF3886}"/>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044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4905" y="2291411"/>
            <a:ext cx="11595446" cy="3604192"/>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MT"/>
              <a:buChar char="•"/>
              <a:tabLst>
                <a:tab pos="356235" algn="l"/>
              </a:tabLst>
            </a:pPr>
            <a:r>
              <a:rPr sz="2000" spc="-110" dirty="0">
                <a:latin typeface="Arial Nova" panose="020B0504020202020204" pitchFamily="34" charset="0"/>
                <a:cs typeface="Verdana"/>
              </a:rPr>
              <a:t>Un</a:t>
            </a:r>
            <a:r>
              <a:rPr sz="2000" spc="-105" dirty="0">
                <a:latin typeface="Arial Nova" panose="020B0504020202020204" pitchFamily="34" charset="0"/>
                <a:cs typeface="Verdana"/>
              </a:rPr>
              <a:t> Sistema</a:t>
            </a:r>
            <a:r>
              <a:rPr sz="2000" spc="-125" dirty="0">
                <a:latin typeface="Arial Nova" panose="020B0504020202020204" pitchFamily="34" charset="0"/>
                <a:cs typeface="Verdana"/>
              </a:rPr>
              <a:t> </a:t>
            </a:r>
            <a:r>
              <a:rPr sz="2000" spc="-45" dirty="0">
                <a:latin typeface="Arial Nova" panose="020B0504020202020204" pitchFamily="34" charset="0"/>
                <a:cs typeface="Verdana"/>
              </a:rPr>
              <a:t>Personal</a:t>
            </a:r>
            <a:r>
              <a:rPr sz="2000" spc="-110" dirty="0">
                <a:latin typeface="Arial Nova" panose="020B0504020202020204" pitchFamily="34" charset="0"/>
                <a:cs typeface="Verdana"/>
              </a:rPr>
              <a:t> </a:t>
            </a:r>
            <a:r>
              <a:rPr sz="2000" spc="40" dirty="0">
                <a:latin typeface="Arial Nova" panose="020B0504020202020204" pitchFamily="34" charset="0"/>
                <a:cs typeface="Verdana"/>
              </a:rPr>
              <a:t>para</a:t>
            </a:r>
            <a:r>
              <a:rPr sz="2000" spc="-114" dirty="0">
                <a:latin typeface="Arial Nova" panose="020B0504020202020204" pitchFamily="34" charset="0"/>
                <a:cs typeface="Verdana"/>
              </a:rPr>
              <a:t> </a:t>
            </a:r>
            <a:r>
              <a:rPr sz="2000" spc="15" dirty="0">
                <a:latin typeface="Arial Nova" panose="020B0504020202020204" pitchFamily="34" charset="0"/>
                <a:cs typeface="Verdana"/>
              </a:rPr>
              <a:t>Detención</a:t>
            </a:r>
            <a:r>
              <a:rPr sz="2000" spc="-110" dirty="0">
                <a:latin typeface="Arial Nova" panose="020B0504020202020204" pitchFamily="34" charset="0"/>
                <a:cs typeface="Verdana"/>
              </a:rPr>
              <a:t> </a:t>
            </a:r>
            <a:r>
              <a:rPr sz="2000" spc="114" dirty="0">
                <a:latin typeface="Arial Nova" panose="020B0504020202020204" pitchFamily="34" charset="0"/>
                <a:cs typeface="Verdana"/>
              </a:rPr>
              <a:t>de</a:t>
            </a:r>
            <a:r>
              <a:rPr sz="2000" spc="-110" dirty="0">
                <a:latin typeface="Arial Nova" panose="020B0504020202020204" pitchFamily="34" charset="0"/>
                <a:cs typeface="Verdana"/>
              </a:rPr>
              <a:t> </a:t>
            </a:r>
            <a:r>
              <a:rPr sz="2000" spc="40" dirty="0">
                <a:latin typeface="Arial Nova" panose="020B0504020202020204" pitchFamily="34" charset="0"/>
                <a:cs typeface="Verdana"/>
              </a:rPr>
              <a:t>Caídas</a:t>
            </a:r>
            <a:r>
              <a:rPr sz="2000" spc="-95" dirty="0">
                <a:latin typeface="Arial Nova" panose="020B0504020202020204" pitchFamily="34" charset="0"/>
                <a:cs typeface="Verdana"/>
              </a:rPr>
              <a:t> </a:t>
            </a:r>
            <a:r>
              <a:rPr sz="2000" spc="-100" dirty="0">
                <a:latin typeface="Arial Nova" panose="020B0504020202020204" pitchFamily="34" charset="0"/>
                <a:cs typeface="Verdana"/>
              </a:rPr>
              <a:t>(SPDC)</a:t>
            </a:r>
            <a:r>
              <a:rPr sz="2000" spc="-130" dirty="0">
                <a:latin typeface="Arial Nova" panose="020B0504020202020204" pitchFamily="34" charset="0"/>
                <a:cs typeface="Verdana"/>
              </a:rPr>
              <a:t> </a:t>
            </a:r>
            <a:r>
              <a:rPr sz="2000" spc="-20" dirty="0">
                <a:latin typeface="Arial Nova" panose="020B0504020202020204" pitchFamily="34" charset="0"/>
                <a:cs typeface="Verdana"/>
              </a:rPr>
              <a:t>tiene</a:t>
            </a:r>
            <a:r>
              <a:rPr sz="2000" spc="-120" dirty="0">
                <a:latin typeface="Arial Nova" panose="020B0504020202020204" pitchFamily="34" charset="0"/>
                <a:cs typeface="Verdana"/>
              </a:rPr>
              <a:t> </a:t>
            </a:r>
            <a:r>
              <a:rPr sz="2000" spc="-15" dirty="0">
                <a:latin typeface="Arial Nova" panose="020B0504020202020204" pitchFamily="34" charset="0"/>
                <a:cs typeface="Verdana"/>
              </a:rPr>
              <a:t>por</a:t>
            </a:r>
            <a:r>
              <a:rPr sz="2000" spc="-114" dirty="0">
                <a:latin typeface="Arial Nova" panose="020B0504020202020204" pitchFamily="34" charset="0"/>
                <a:cs typeface="Verdana"/>
              </a:rPr>
              <a:t> </a:t>
            </a:r>
            <a:r>
              <a:rPr sz="2000" spc="-30" dirty="0">
                <a:latin typeface="Arial Nova" panose="020B0504020202020204" pitchFamily="34" charset="0"/>
                <a:cs typeface="Verdana"/>
              </a:rPr>
              <a:t>objetivo</a:t>
            </a:r>
            <a:r>
              <a:rPr sz="2000" spc="-125" dirty="0">
                <a:latin typeface="Arial Nova" panose="020B0504020202020204" pitchFamily="34" charset="0"/>
                <a:cs typeface="Verdana"/>
              </a:rPr>
              <a:t> </a:t>
            </a:r>
            <a:r>
              <a:rPr sz="2000" spc="-30" dirty="0">
                <a:latin typeface="Arial Nova" panose="020B0504020202020204" pitchFamily="34" charset="0"/>
                <a:cs typeface="Verdana"/>
              </a:rPr>
              <a:t>reducir </a:t>
            </a:r>
            <a:r>
              <a:rPr sz="2000" spc="-690" dirty="0">
                <a:latin typeface="Arial Nova" panose="020B0504020202020204" pitchFamily="34" charset="0"/>
                <a:cs typeface="Verdana"/>
              </a:rPr>
              <a:t> </a:t>
            </a:r>
            <a:r>
              <a:rPr sz="2000" spc="-20" dirty="0">
                <a:latin typeface="Arial Nova" panose="020B0504020202020204" pitchFamily="34" charset="0"/>
                <a:cs typeface="Verdana"/>
              </a:rPr>
              <a:t>el</a:t>
            </a:r>
            <a:r>
              <a:rPr sz="2000" spc="-15" dirty="0">
                <a:latin typeface="Arial Nova" panose="020B0504020202020204" pitchFamily="34" charset="0"/>
                <a:cs typeface="Verdana"/>
              </a:rPr>
              <a:t> </a:t>
            </a:r>
            <a:r>
              <a:rPr sz="2000" spc="-60" dirty="0">
                <a:latin typeface="Arial Nova" panose="020B0504020202020204" pitchFamily="34" charset="0"/>
                <a:cs typeface="Verdana"/>
              </a:rPr>
              <a:t>riesgo</a:t>
            </a:r>
            <a:r>
              <a:rPr sz="2000" spc="580" dirty="0">
                <a:latin typeface="Arial Nova" panose="020B0504020202020204" pitchFamily="34" charset="0"/>
                <a:cs typeface="Verdana"/>
              </a:rPr>
              <a:t> </a:t>
            </a:r>
            <a:r>
              <a:rPr sz="2000" spc="114" dirty="0">
                <a:latin typeface="Arial Nova" panose="020B0504020202020204" pitchFamily="34" charset="0"/>
                <a:cs typeface="Verdana"/>
              </a:rPr>
              <a:t>de </a:t>
            </a:r>
            <a:r>
              <a:rPr sz="2000" spc="-75" dirty="0">
                <a:latin typeface="Arial Nova" panose="020B0504020202020204" pitchFamily="34" charset="0"/>
                <a:cs typeface="Verdana"/>
              </a:rPr>
              <a:t>lesiones</a:t>
            </a:r>
            <a:r>
              <a:rPr sz="2000" spc="555" dirty="0">
                <a:latin typeface="Arial Nova" panose="020B0504020202020204" pitchFamily="34" charset="0"/>
                <a:cs typeface="Verdana"/>
              </a:rPr>
              <a:t> </a:t>
            </a:r>
            <a:r>
              <a:rPr sz="2000" spc="5" dirty="0">
                <a:latin typeface="Arial Nova" panose="020B0504020202020204" pitchFamily="34" charset="0"/>
                <a:cs typeface="Verdana"/>
              </a:rPr>
              <a:t>al  </a:t>
            </a:r>
            <a:r>
              <a:rPr sz="2000" spc="-15" dirty="0">
                <a:latin typeface="Arial Nova" panose="020B0504020202020204" pitchFamily="34" charset="0"/>
                <a:cs typeface="Verdana"/>
              </a:rPr>
              <a:t>trabajador</a:t>
            </a:r>
            <a:r>
              <a:rPr sz="2000" spc="670" dirty="0">
                <a:latin typeface="Arial Nova" panose="020B0504020202020204" pitchFamily="34" charset="0"/>
                <a:cs typeface="Verdana"/>
              </a:rPr>
              <a:t> </a:t>
            </a:r>
            <a:r>
              <a:rPr sz="2000" spc="50" dirty="0">
                <a:latin typeface="Arial Nova" panose="020B0504020202020204" pitchFamily="34" charset="0"/>
                <a:cs typeface="Verdana"/>
              </a:rPr>
              <a:t>que  </a:t>
            </a:r>
            <a:r>
              <a:rPr sz="2000" spc="85" dirty="0">
                <a:latin typeface="Arial Nova" panose="020B0504020202020204" pitchFamily="34" charset="0"/>
                <a:cs typeface="Verdana"/>
              </a:rPr>
              <a:t>cae, </a:t>
            </a:r>
            <a:r>
              <a:rPr sz="2000" spc="-35" dirty="0">
                <a:latin typeface="Arial Nova" panose="020B0504020202020204" pitchFamily="34" charset="0"/>
                <a:cs typeface="Verdana"/>
              </a:rPr>
              <a:t>limitando</a:t>
            </a:r>
            <a:r>
              <a:rPr sz="2000" spc="635" dirty="0">
                <a:latin typeface="Arial Nova" panose="020B0504020202020204" pitchFamily="34" charset="0"/>
                <a:cs typeface="Verdana"/>
              </a:rPr>
              <a:t> </a:t>
            </a:r>
            <a:r>
              <a:rPr sz="2000" spc="5" dirty="0">
                <a:latin typeface="Arial Nova" panose="020B0504020202020204" pitchFamily="34" charset="0"/>
                <a:cs typeface="Verdana"/>
              </a:rPr>
              <a:t>la  </a:t>
            </a:r>
            <a:r>
              <a:rPr sz="2000" spc="-45" dirty="0">
                <a:latin typeface="Arial Nova" panose="020B0504020202020204" pitchFamily="34" charset="0"/>
                <a:cs typeface="Verdana"/>
              </a:rPr>
              <a:t>altura </a:t>
            </a:r>
            <a:r>
              <a:rPr sz="2000" spc="-20" dirty="0">
                <a:latin typeface="Arial Nova" panose="020B0504020202020204" pitchFamily="34" charset="0"/>
                <a:cs typeface="Verdana"/>
              </a:rPr>
              <a:t>recorrida </a:t>
            </a:r>
            <a:r>
              <a:rPr sz="2000" spc="-15" dirty="0">
                <a:latin typeface="Arial Nova" panose="020B0504020202020204" pitchFamily="34" charset="0"/>
                <a:cs typeface="Verdana"/>
              </a:rPr>
              <a:t> por </a:t>
            </a:r>
            <a:r>
              <a:rPr sz="2000" spc="-25" dirty="0">
                <a:latin typeface="Arial Nova" panose="020B0504020202020204" pitchFamily="34" charset="0"/>
                <a:cs typeface="Verdana"/>
              </a:rPr>
              <a:t>el </a:t>
            </a:r>
            <a:r>
              <a:rPr sz="2000" spc="10" dirty="0">
                <a:latin typeface="Arial Nova" panose="020B0504020202020204" pitchFamily="34" charset="0"/>
                <a:cs typeface="Verdana"/>
              </a:rPr>
              <a:t>cuerpo, </a:t>
            </a:r>
            <a:r>
              <a:rPr sz="2000" spc="30" dirty="0">
                <a:latin typeface="Arial Nova" panose="020B0504020202020204" pitchFamily="34" charset="0"/>
                <a:cs typeface="Verdana"/>
              </a:rPr>
              <a:t>reduciendo </a:t>
            </a:r>
            <a:r>
              <a:rPr sz="2000" spc="10" dirty="0">
                <a:latin typeface="Arial Nova" panose="020B0504020202020204" pitchFamily="34" charset="0"/>
                <a:cs typeface="Verdana"/>
              </a:rPr>
              <a:t>la </a:t>
            </a:r>
            <a:r>
              <a:rPr sz="2000" spc="-5" dirty="0">
                <a:latin typeface="Arial Nova" panose="020B0504020202020204" pitchFamily="34" charset="0"/>
                <a:cs typeface="Verdana"/>
              </a:rPr>
              <a:t>magnitud </a:t>
            </a:r>
            <a:r>
              <a:rPr sz="2000" spc="-110" dirty="0">
                <a:latin typeface="Arial Nova" panose="020B0504020202020204" pitchFamily="34" charset="0"/>
                <a:cs typeface="Verdana"/>
              </a:rPr>
              <a:t>y </a:t>
            </a:r>
            <a:r>
              <a:rPr sz="2000" spc="-105" dirty="0">
                <a:latin typeface="Arial Nova" panose="020B0504020202020204" pitchFamily="34" charset="0"/>
                <a:cs typeface="Verdana"/>
              </a:rPr>
              <a:t>los </a:t>
            </a:r>
            <a:r>
              <a:rPr sz="2000" spc="15" dirty="0">
                <a:latin typeface="Arial Nova" panose="020B0504020202020204" pitchFamily="34" charset="0"/>
                <a:cs typeface="Verdana"/>
              </a:rPr>
              <a:t>efectos </a:t>
            </a:r>
            <a:r>
              <a:rPr sz="2000" spc="114" dirty="0">
                <a:latin typeface="Arial Nova" panose="020B0504020202020204" pitchFamily="34" charset="0"/>
                <a:cs typeface="Verdana"/>
              </a:rPr>
              <a:t>de </a:t>
            </a:r>
            <a:r>
              <a:rPr sz="2000" spc="5" dirty="0">
                <a:latin typeface="Arial Nova" panose="020B0504020202020204" pitchFamily="34" charset="0"/>
                <a:cs typeface="Verdana"/>
              </a:rPr>
              <a:t>la </a:t>
            </a:r>
            <a:r>
              <a:rPr sz="2000" spc="-55" dirty="0">
                <a:latin typeface="Arial Nova" panose="020B0504020202020204" pitchFamily="34" charset="0"/>
                <a:cs typeface="Verdana"/>
              </a:rPr>
              <a:t>fuerza </a:t>
            </a:r>
            <a:r>
              <a:rPr sz="2000" spc="114" dirty="0">
                <a:latin typeface="Arial Nova" panose="020B0504020202020204" pitchFamily="34" charset="0"/>
                <a:cs typeface="Verdana"/>
              </a:rPr>
              <a:t>de </a:t>
            </a:r>
            <a:r>
              <a:rPr sz="2000" spc="15" dirty="0">
                <a:latin typeface="Arial Nova" panose="020B0504020202020204" pitchFamily="34" charset="0"/>
                <a:cs typeface="Verdana"/>
              </a:rPr>
              <a:t>frenado </a:t>
            </a:r>
            <a:r>
              <a:rPr sz="2000" spc="165" dirty="0">
                <a:latin typeface="Arial Nova" panose="020B0504020202020204" pitchFamily="34" charset="0"/>
                <a:cs typeface="Verdana"/>
              </a:rPr>
              <a:t>a </a:t>
            </a:r>
            <a:r>
              <a:rPr sz="2000" spc="-690" dirty="0">
                <a:latin typeface="Arial Nova" panose="020B0504020202020204" pitchFamily="34" charset="0"/>
                <a:cs typeface="Verdana"/>
              </a:rPr>
              <a:t> </a:t>
            </a:r>
            <a:r>
              <a:rPr sz="2000" spc="-45" dirty="0">
                <a:latin typeface="Arial Nova" panose="020B0504020202020204" pitchFamily="34" charset="0"/>
                <a:cs typeface="Verdana"/>
              </a:rPr>
              <a:t>un</a:t>
            </a:r>
            <a:r>
              <a:rPr sz="2000" spc="-165" dirty="0">
                <a:latin typeface="Arial Nova" panose="020B0504020202020204" pitchFamily="34" charset="0"/>
                <a:cs typeface="Verdana"/>
              </a:rPr>
              <a:t> </a:t>
            </a:r>
            <a:r>
              <a:rPr sz="2000" spc="-60" dirty="0">
                <a:latin typeface="Arial Nova" panose="020B0504020202020204" pitchFamily="34" charset="0"/>
                <a:cs typeface="Verdana"/>
              </a:rPr>
              <a:t>nivel</a:t>
            </a:r>
            <a:r>
              <a:rPr sz="2000" spc="-165" dirty="0">
                <a:latin typeface="Arial Nova" panose="020B0504020202020204" pitchFamily="34" charset="0"/>
                <a:cs typeface="Verdana"/>
              </a:rPr>
              <a:t> </a:t>
            </a:r>
            <a:r>
              <a:rPr sz="2000" spc="-10" dirty="0">
                <a:latin typeface="Arial Nova" panose="020B0504020202020204" pitchFamily="34" charset="0"/>
                <a:cs typeface="Verdana"/>
              </a:rPr>
              <a:t>tolerable</a:t>
            </a:r>
            <a:r>
              <a:rPr sz="2000" spc="-195" dirty="0">
                <a:latin typeface="Arial Nova" panose="020B0504020202020204" pitchFamily="34" charset="0"/>
                <a:cs typeface="Verdana"/>
              </a:rPr>
              <a:t> </a:t>
            </a:r>
            <a:r>
              <a:rPr sz="2000" spc="45" dirty="0">
                <a:latin typeface="Arial Nova" panose="020B0504020202020204" pitchFamily="34" charset="0"/>
                <a:cs typeface="Verdana"/>
              </a:rPr>
              <a:t>para</a:t>
            </a:r>
            <a:r>
              <a:rPr sz="2000" spc="-165" dirty="0">
                <a:latin typeface="Arial Nova" panose="020B0504020202020204" pitchFamily="34" charset="0"/>
                <a:cs typeface="Verdana"/>
              </a:rPr>
              <a:t> </a:t>
            </a:r>
            <a:r>
              <a:rPr sz="2000" spc="10" dirty="0">
                <a:latin typeface="Arial Nova" panose="020B0504020202020204" pitchFamily="34" charset="0"/>
                <a:cs typeface="Verdana"/>
              </a:rPr>
              <a:t>la</a:t>
            </a:r>
            <a:r>
              <a:rPr sz="2000" spc="-165" dirty="0">
                <a:latin typeface="Arial Nova" panose="020B0504020202020204" pitchFamily="34" charset="0"/>
                <a:cs typeface="Verdana"/>
              </a:rPr>
              <a:t> </a:t>
            </a:r>
            <a:r>
              <a:rPr sz="2000" spc="-35" dirty="0">
                <a:latin typeface="Arial Nova" panose="020B0504020202020204" pitchFamily="34" charset="0"/>
                <a:cs typeface="Verdana"/>
              </a:rPr>
              <a:t>salud</a:t>
            </a:r>
            <a:r>
              <a:rPr sz="2000" spc="-175" dirty="0">
                <a:latin typeface="Arial Nova" panose="020B0504020202020204" pitchFamily="34" charset="0"/>
                <a:cs typeface="Verdana"/>
              </a:rPr>
              <a:t> </a:t>
            </a:r>
            <a:r>
              <a:rPr sz="2000" spc="95" dirty="0">
                <a:latin typeface="Arial Nova" panose="020B0504020202020204" pitchFamily="34" charset="0"/>
                <a:cs typeface="Verdana"/>
              </a:rPr>
              <a:t>o</a:t>
            </a:r>
            <a:r>
              <a:rPr sz="2000" spc="-160" dirty="0">
                <a:latin typeface="Arial Nova" panose="020B0504020202020204" pitchFamily="34" charset="0"/>
                <a:cs typeface="Verdana"/>
              </a:rPr>
              <a:t> </a:t>
            </a:r>
            <a:r>
              <a:rPr sz="2000" spc="-10" dirty="0">
                <a:latin typeface="Arial Nova" panose="020B0504020202020204" pitchFamily="34" charset="0"/>
                <a:cs typeface="Verdana"/>
              </a:rPr>
              <a:t>integridad</a:t>
            </a:r>
            <a:r>
              <a:rPr sz="2000" spc="-170" dirty="0">
                <a:latin typeface="Arial Nova" panose="020B0504020202020204" pitchFamily="34" charset="0"/>
                <a:cs typeface="Verdana"/>
              </a:rPr>
              <a:t> </a:t>
            </a:r>
            <a:r>
              <a:rPr sz="2000" spc="-40" dirty="0">
                <a:latin typeface="Arial Nova" panose="020B0504020202020204" pitchFamily="34" charset="0"/>
                <a:cs typeface="Verdana"/>
              </a:rPr>
              <a:t>física</a:t>
            </a:r>
            <a:r>
              <a:rPr sz="2000" spc="-165" dirty="0">
                <a:latin typeface="Arial Nova" panose="020B0504020202020204" pitchFamily="34" charset="0"/>
                <a:cs typeface="Verdana"/>
              </a:rPr>
              <a:t> </a:t>
            </a:r>
            <a:r>
              <a:rPr sz="2000" spc="25" dirty="0">
                <a:latin typeface="Arial Nova" panose="020B0504020202020204" pitchFamily="34" charset="0"/>
                <a:cs typeface="Verdana"/>
              </a:rPr>
              <a:t>del</a:t>
            </a:r>
            <a:r>
              <a:rPr sz="2000" spc="-160" dirty="0">
                <a:latin typeface="Arial Nova" panose="020B0504020202020204" pitchFamily="34" charset="0"/>
                <a:cs typeface="Verdana"/>
              </a:rPr>
              <a:t> </a:t>
            </a:r>
            <a:r>
              <a:rPr sz="2000" spc="-5" dirty="0" err="1">
                <a:latin typeface="Arial Nova" panose="020B0504020202020204" pitchFamily="34" charset="0"/>
                <a:cs typeface="Verdana"/>
              </a:rPr>
              <a:t>trabajador</a:t>
            </a:r>
            <a:r>
              <a:rPr lang="es-CL" sz="2000" spc="-5" dirty="0">
                <a:latin typeface="Arial Nova" panose="020B0504020202020204" pitchFamily="34" charset="0"/>
                <a:cs typeface="Verdana"/>
              </a:rPr>
              <a:t>.</a:t>
            </a:r>
          </a:p>
          <a:p>
            <a:pPr marL="355600" marR="5080" indent="-343535" algn="just">
              <a:lnSpc>
                <a:spcPct val="100000"/>
              </a:lnSpc>
              <a:spcBef>
                <a:spcPts val="105"/>
              </a:spcBef>
              <a:buFont typeface="Arial MT"/>
              <a:buChar char="•"/>
              <a:tabLst>
                <a:tab pos="356235" algn="l"/>
              </a:tabLst>
            </a:pPr>
            <a:endParaRPr sz="2000" dirty="0">
              <a:latin typeface="Arial Nova" panose="020B0504020202020204" pitchFamily="34" charset="0"/>
              <a:cs typeface="Verdana"/>
            </a:endParaRPr>
          </a:p>
          <a:p>
            <a:pPr marL="355600" marR="5715" indent="-343535" algn="just">
              <a:lnSpc>
                <a:spcPct val="100000"/>
              </a:lnSpc>
              <a:spcBef>
                <a:spcPts val="484"/>
              </a:spcBef>
              <a:buFont typeface="Arial MT"/>
              <a:buChar char="•"/>
              <a:tabLst>
                <a:tab pos="356235" algn="l"/>
              </a:tabLst>
            </a:pPr>
            <a:r>
              <a:rPr sz="2000" spc="-125" dirty="0">
                <a:latin typeface="Arial Nova" panose="020B0504020202020204" pitchFamily="34" charset="0"/>
                <a:cs typeface="Verdana"/>
              </a:rPr>
              <a:t>Los</a:t>
            </a:r>
            <a:r>
              <a:rPr sz="2000" spc="-90" dirty="0">
                <a:latin typeface="Arial Nova" panose="020B0504020202020204" pitchFamily="34" charset="0"/>
                <a:cs typeface="Verdana"/>
              </a:rPr>
              <a:t> </a:t>
            </a:r>
            <a:r>
              <a:rPr sz="2000" spc="-60" dirty="0">
                <a:latin typeface="Arial Nova" panose="020B0504020202020204" pitchFamily="34" charset="0"/>
                <a:cs typeface="Verdana"/>
              </a:rPr>
              <a:t>SPDC</a:t>
            </a:r>
            <a:r>
              <a:rPr sz="2000" spc="-90" dirty="0">
                <a:latin typeface="Arial Nova" panose="020B0504020202020204" pitchFamily="34" charset="0"/>
                <a:cs typeface="Verdana"/>
              </a:rPr>
              <a:t> </a:t>
            </a:r>
            <a:r>
              <a:rPr sz="2000" spc="-80" dirty="0">
                <a:latin typeface="Arial Nova" panose="020B0504020202020204" pitchFamily="34" charset="0"/>
                <a:cs typeface="Verdana"/>
              </a:rPr>
              <a:t>se</a:t>
            </a:r>
            <a:r>
              <a:rPr sz="2000" spc="-85" dirty="0">
                <a:latin typeface="Arial Nova" panose="020B0504020202020204" pitchFamily="34" charset="0"/>
                <a:cs typeface="Verdana"/>
              </a:rPr>
              <a:t> </a:t>
            </a:r>
            <a:r>
              <a:rPr sz="2000" spc="80" dirty="0">
                <a:latin typeface="Arial Nova" panose="020B0504020202020204" pitchFamily="34" charset="0"/>
                <a:cs typeface="Verdana"/>
              </a:rPr>
              <a:t>deben</a:t>
            </a:r>
            <a:r>
              <a:rPr sz="2000" spc="-85" dirty="0">
                <a:latin typeface="Arial Nova" panose="020B0504020202020204" pitchFamily="34" charset="0"/>
                <a:cs typeface="Verdana"/>
              </a:rPr>
              <a:t> </a:t>
            </a:r>
            <a:r>
              <a:rPr sz="2000" spc="-15" dirty="0">
                <a:latin typeface="Arial Nova" panose="020B0504020202020204" pitchFamily="34" charset="0"/>
                <a:cs typeface="Verdana"/>
              </a:rPr>
              <a:t>diferenciar</a:t>
            </a:r>
            <a:r>
              <a:rPr sz="2000" spc="-105" dirty="0">
                <a:latin typeface="Arial Nova" panose="020B0504020202020204" pitchFamily="34" charset="0"/>
                <a:cs typeface="Verdana"/>
              </a:rPr>
              <a:t> </a:t>
            </a:r>
            <a:r>
              <a:rPr sz="2000" spc="114" dirty="0">
                <a:latin typeface="Arial Nova" panose="020B0504020202020204" pitchFamily="34" charset="0"/>
                <a:cs typeface="Verdana"/>
              </a:rPr>
              <a:t>de</a:t>
            </a:r>
            <a:r>
              <a:rPr sz="2000" spc="-85" dirty="0">
                <a:latin typeface="Arial Nova" panose="020B0504020202020204" pitchFamily="34" charset="0"/>
                <a:cs typeface="Verdana"/>
              </a:rPr>
              <a:t> </a:t>
            </a:r>
            <a:r>
              <a:rPr sz="2000" spc="-90" dirty="0">
                <a:latin typeface="Arial Nova" panose="020B0504020202020204" pitchFamily="34" charset="0"/>
                <a:cs typeface="Verdana"/>
              </a:rPr>
              <a:t>otros</a:t>
            </a:r>
            <a:r>
              <a:rPr sz="2000" spc="-85" dirty="0">
                <a:latin typeface="Arial Nova" panose="020B0504020202020204" pitchFamily="34" charset="0"/>
                <a:cs typeface="Verdana"/>
              </a:rPr>
              <a:t> </a:t>
            </a:r>
            <a:r>
              <a:rPr sz="2000" dirty="0">
                <a:latin typeface="Arial Nova" panose="020B0504020202020204" pitchFamily="34" charset="0"/>
                <a:cs typeface="Verdana"/>
              </a:rPr>
              <a:t>accesorios</a:t>
            </a:r>
            <a:r>
              <a:rPr sz="2000" spc="-90" dirty="0">
                <a:latin typeface="Arial Nova" panose="020B0504020202020204" pitchFamily="34" charset="0"/>
                <a:cs typeface="Verdana"/>
              </a:rPr>
              <a:t> </a:t>
            </a:r>
            <a:r>
              <a:rPr sz="2000" spc="114" dirty="0">
                <a:latin typeface="Arial Nova" panose="020B0504020202020204" pitchFamily="34" charset="0"/>
                <a:cs typeface="Verdana"/>
              </a:rPr>
              <a:t>de</a:t>
            </a:r>
            <a:r>
              <a:rPr sz="2000" spc="-85" dirty="0">
                <a:latin typeface="Arial Nova" panose="020B0504020202020204" pitchFamily="34" charset="0"/>
                <a:cs typeface="Verdana"/>
              </a:rPr>
              <a:t> </a:t>
            </a:r>
            <a:r>
              <a:rPr sz="2000" spc="35" dirty="0">
                <a:latin typeface="Arial Nova" panose="020B0504020202020204" pitchFamily="34" charset="0"/>
                <a:cs typeface="Verdana"/>
              </a:rPr>
              <a:t>protección</a:t>
            </a:r>
            <a:r>
              <a:rPr sz="2000" spc="-75" dirty="0">
                <a:latin typeface="Arial Nova" panose="020B0504020202020204" pitchFamily="34" charset="0"/>
                <a:cs typeface="Verdana"/>
              </a:rPr>
              <a:t> </a:t>
            </a:r>
            <a:r>
              <a:rPr sz="2000" spc="-85" dirty="0">
                <a:latin typeface="Arial Nova" panose="020B0504020202020204" pitchFamily="34" charset="0"/>
                <a:cs typeface="Verdana"/>
              </a:rPr>
              <a:t>utilizados,</a:t>
            </a:r>
            <a:r>
              <a:rPr sz="2000" spc="-105" dirty="0">
                <a:latin typeface="Arial Nova" panose="020B0504020202020204" pitchFamily="34" charset="0"/>
                <a:cs typeface="Verdana"/>
              </a:rPr>
              <a:t> </a:t>
            </a:r>
            <a:r>
              <a:rPr sz="2000" spc="55" dirty="0">
                <a:latin typeface="Arial Nova" panose="020B0504020202020204" pitchFamily="34" charset="0"/>
                <a:cs typeface="Verdana"/>
              </a:rPr>
              <a:t>que </a:t>
            </a:r>
            <a:r>
              <a:rPr sz="2000" spc="-690" dirty="0">
                <a:latin typeface="Arial Nova" panose="020B0504020202020204" pitchFamily="34" charset="0"/>
                <a:cs typeface="Verdana"/>
              </a:rPr>
              <a:t> </a:t>
            </a:r>
            <a:r>
              <a:rPr sz="2000" spc="-25" dirty="0">
                <a:latin typeface="Arial Nova" panose="020B0504020202020204" pitchFamily="34" charset="0"/>
                <a:cs typeface="Verdana"/>
              </a:rPr>
              <a:t>tienen</a:t>
            </a:r>
            <a:r>
              <a:rPr sz="2000" spc="-85" dirty="0">
                <a:latin typeface="Arial Nova" panose="020B0504020202020204" pitchFamily="34" charset="0"/>
                <a:cs typeface="Verdana"/>
              </a:rPr>
              <a:t> </a:t>
            </a:r>
            <a:r>
              <a:rPr sz="2000" spc="-15" dirty="0">
                <a:latin typeface="Arial Nova" panose="020B0504020202020204" pitchFamily="34" charset="0"/>
                <a:cs typeface="Verdana"/>
              </a:rPr>
              <a:t>por</a:t>
            </a:r>
            <a:r>
              <a:rPr sz="2000" spc="-90" dirty="0">
                <a:latin typeface="Arial Nova" panose="020B0504020202020204" pitchFamily="34" charset="0"/>
                <a:cs typeface="Verdana"/>
              </a:rPr>
              <a:t> </a:t>
            </a:r>
            <a:r>
              <a:rPr sz="2000" spc="-30" dirty="0">
                <a:latin typeface="Arial Nova" panose="020B0504020202020204" pitchFamily="34" charset="0"/>
                <a:cs typeface="Verdana"/>
              </a:rPr>
              <a:t>objetivo</a:t>
            </a:r>
            <a:r>
              <a:rPr sz="2000" spc="-100" dirty="0">
                <a:latin typeface="Arial Nova" panose="020B0504020202020204" pitchFamily="34" charset="0"/>
                <a:cs typeface="Verdana"/>
              </a:rPr>
              <a:t> </a:t>
            </a:r>
            <a:r>
              <a:rPr sz="2000" spc="10" dirty="0">
                <a:latin typeface="Arial Nova" panose="020B0504020202020204" pitchFamily="34" charset="0"/>
                <a:cs typeface="Verdana"/>
              </a:rPr>
              <a:t>la</a:t>
            </a:r>
            <a:r>
              <a:rPr sz="2000" spc="-100" dirty="0">
                <a:latin typeface="Arial Nova" panose="020B0504020202020204" pitchFamily="34" charset="0"/>
                <a:cs typeface="Verdana"/>
              </a:rPr>
              <a:t> </a:t>
            </a:r>
            <a:r>
              <a:rPr sz="2000" spc="-45" dirty="0">
                <a:latin typeface="Arial Nova" panose="020B0504020202020204" pitchFamily="34" charset="0"/>
                <a:cs typeface="Verdana"/>
              </a:rPr>
              <a:t>sujeción</a:t>
            </a:r>
            <a:r>
              <a:rPr sz="2000" spc="-85" dirty="0">
                <a:latin typeface="Arial Nova" panose="020B0504020202020204" pitchFamily="34" charset="0"/>
                <a:cs typeface="Verdana"/>
              </a:rPr>
              <a:t> </a:t>
            </a:r>
            <a:r>
              <a:rPr sz="2000" spc="25" dirty="0">
                <a:latin typeface="Arial Nova" panose="020B0504020202020204" pitchFamily="34" charset="0"/>
                <a:cs typeface="Verdana"/>
              </a:rPr>
              <a:t>del</a:t>
            </a:r>
            <a:r>
              <a:rPr sz="2000" spc="-80" dirty="0">
                <a:latin typeface="Arial Nova" panose="020B0504020202020204" pitchFamily="34" charset="0"/>
                <a:cs typeface="Verdana"/>
              </a:rPr>
              <a:t> </a:t>
            </a:r>
            <a:r>
              <a:rPr sz="2000" spc="-75" dirty="0">
                <a:latin typeface="Arial Nova" panose="020B0504020202020204" pitchFamily="34" charset="0"/>
                <a:cs typeface="Verdana"/>
              </a:rPr>
              <a:t>usuario</a:t>
            </a:r>
            <a:r>
              <a:rPr sz="2000" spc="-95" dirty="0">
                <a:latin typeface="Arial Nova" panose="020B0504020202020204" pitchFamily="34" charset="0"/>
                <a:cs typeface="Verdana"/>
              </a:rPr>
              <a:t> </a:t>
            </a:r>
            <a:r>
              <a:rPr sz="2000" spc="165" dirty="0">
                <a:latin typeface="Arial Nova" panose="020B0504020202020204" pitchFamily="34" charset="0"/>
                <a:cs typeface="Verdana"/>
              </a:rPr>
              <a:t>a</a:t>
            </a:r>
            <a:r>
              <a:rPr sz="2000" spc="-110" dirty="0">
                <a:latin typeface="Arial Nova" panose="020B0504020202020204" pitchFamily="34" charset="0"/>
                <a:cs typeface="Verdana"/>
              </a:rPr>
              <a:t> </a:t>
            </a:r>
            <a:r>
              <a:rPr sz="2000" spc="25" dirty="0">
                <a:latin typeface="Arial Nova" panose="020B0504020202020204" pitchFamily="34" charset="0"/>
                <a:cs typeface="Verdana"/>
              </a:rPr>
              <a:t>una</a:t>
            </a:r>
            <a:r>
              <a:rPr sz="2000" spc="-100" dirty="0">
                <a:latin typeface="Arial Nova" panose="020B0504020202020204" pitchFamily="34" charset="0"/>
                <a:cs typeface="Verdana"/>
              </a:rPr>
              <a:t> </a:t>
            </a:r>
            <a:r>
              <a:rPr sz="2000" spc="-60" dirty="0">
                <a:latin typeface="Arial Nova" panose="020B0504020202020204" pitchFamily="34" charset="0"/>
                <a:cs typeface="Verdana"/>
              </a:rPr>
              <a:t>estructura</a:t>
            </a:r>
            <a:r>
              <a:rPr sz="2000" spc="-90" dirty="0">
                <a:latin typeface="Arial Nova" panose="020B0504020202020204" pitchFamily="34" charset="0"/>
                <a:cs typeface="Verdana"/>
              </a:rPr>
              <a:t> </a:t>
            </a:r>
            <a:r>
              <a:rPr sz="2000" spc="45" dirty="0">
                <a:latin typeface="Arial Nova" panose="020B0504020202020204" pitchFamily="34" charset="0"/>
                <a:cs typeface="Verdana"/>
              </a:rPr>
              <a:t>para</a:t>
            </a:r>
            <a:r>
              <a:rPr sz="2000" spc="-100" dirty="0">
                <a:latin typeface="Arial Nova" panose="020B0504020202020204" pitchFamily="34" charset="0"/>
                <a:cs typeface="Verdana"/>
              </a:rPr>
              <a:t> </a:t>
            </a:r>
            <a:r>
              <a:rPr sz="2000" spc="-40" dirty="0">
                <a:latin typeface="Arial Nova" panose="020B0504020202020204" pitchFamily="34" charset="0"/>
                <a:cs typeface="Verdana"/>
              </a:rPr>
              <a:t>tener</a:t>
            </a:r>
            <a:r>
              <a:rPr sz="2000" spc="-100" dirty="0">
                <a:latin typeface="Arial Nova" panose="020B0504020202020204" pitchFamily="34" charset="0"/>
                <a:cs typeface="Verdana"/>
              </a:rPr>
              <a:t> </a:t>
            </a:r>
            <a:r>
              <a:rPr sz="2000" spc="-85" dirty="0">
                <a:latin typeface="Arial Nova" panose="020B0504020202020204" pitchFamily="34" charset="0"/>
                <a:cs typeface="Verdana"/>
              </a:rPr>
              <a:t>las</a:t>
            </a:r>
            <a:r>
              <a:rPr sz="2000" spc="-100" dirty="0">
                <a:latin typeface="Arial Nova" panose="020B0504020202020204" pitchFamily="34" charset="0"/>
                <a:cs typeface="Verdana"/>
              </a:rPr>
              <a:t> </a:t>
            </a:r>
            <a:r>
              <a:rPr sz="2000" spc="-25" dirty="0">
                <a:latin typeface="Arial Nova" panose="020B0504020202020204" pitchFamily="34" charset="0"/>
                <a:cs typeface="Verdana"/>
              </a:rPr>
              <a:t>manos </a:t>
            </a:r>
            <a:r>
              <a:rPr sz="2000" spc="-695" dirty="0">
                <a:latin typeface="Arial Nova" panose="020B0504020202020204" pitchFamily="34" charset="0"/>
                <a:cs typeface="Verdana"/>
              </a:rPr>
              <a:t> </a:t>
            </a:r>
            <a:r>
              <a:rPr sz="2000" spc="-105" dirty="0">
                <a:latin typeface="Arial Nova" panose="020B0504020202020204" pitchFamily="34" charset="0"/>
                <a:cs typeface="Verdana"/>
              </a:rPr>
              <a:t>libres </a:t>
            </a:r>
            <a:r>
              <a:rPr sz="2000" spc="-120" dirty="0">
                <a:latin typeface="Arial Nova" panose="020B0504020202020204" pitchFamily="34" charset="0"/>
                <a:cs typeface="Verdana"/>
              </a:rPr>
              <a:t>(sistemas </a:t>
            </a:r>
            <a:r>
              <a:rPr sz="2000" spc="114" dirty="0">
                <a:latin typeface="Arial Nova" panose="020B0504020202020204" pitchFamily="34" charset="0"/>
                <a:cs typeface="Verdana"/>
              </a:rPr>
              <a:t>de </a:t>
            </a:r>
            <a:r>
              <a:rPr sz="2000" spc="-15" dirty="0">
                <a:latin typeface="Arial Nova" panose="020B0504020202020204" pitchFamily="34" charset="0"/>
                <a:cs typeface="Verdana"/>
              </a:rPr>
              <a:t>posicionamiento) </a:t>
            </a:r>
            <a:r>
              <a:rPr sz="2000" spc="95" dirty="0">
                <a:latin typeface="Arial Nova" panose="020B0504020202020204" pitchFamily="34" charset="0"/>
                <a:cs typeface="Verdana"/>
              </a:rPr>
              <a:t>o </a:t>
            </a:r>
            <a:r>
              <a:rPr sz="2000" spc="-105" dirty="0">
                <a:latin typeface="Arial Nova" panose="020B0504020202020204" pitchFamily="34" charset="0"/>
                <a:cs typeface="Verdana"/>
              </a:rPr>
              <a:t>limitar </a:t>
            </a:r>
            <a:r>
              <a:rPr sz="2000" spc="-20" dirty="0">
                <a:latin typeface="Arial Nova" panose="020B0504020202020204" pitchFamily="34" charset="0"/>
                <a:cs typeface="Verdana"/>
              </a:rPr>
              <a:t>el </a:t>
            </a:r>
            <a:r>
              <a:rPr sz="2000" spc="95" dirty="0">
                <a:latin typeface="Arial Nova" panose="020B0504020202020204" pitchFamily="34" charset="0"/>
                <a:cs typeface="Verdana"/>
              </a:rPr>
              <a:t>acceso </a:t>
            </a:r>
            <a:r>
              <a:rPr sz="2000" spc="20" dirty="0">
                <a:latin typeface="Arial Nova" panose="020B0504020202020204" pitchFamily="34" charset="0"/>
                <a:cs typeface="Verdana"/>
              </a:rPr>
              <a:t>del </a:t>
            </a:r>
            <a:r>
              <a:rPr sz="2000" spc="-10" dirty="0">
                <a:latin typeface="Arial Nova" panose="020B0504020202020204" pitchFamily="34" charset="0"/>
                <a:cs typeface="Verdana"/>
              </a:rPr>
              <a:t>trabajador </a:t>
            </a:r>
            <a:r>
              <a:rPr sz="2000" spc="165" dirty="0">
                <a:latin typeface="Arial Nova" panose="020B0504020202020204" pitchFamily="34" charset="0"/>
                <a:cs typeface="Verdana"/>
              </a:rPr>
              <a:t>a </a:t>
            </a:r>
            <a:r>
              <a:rPr sz="2000" spc="-55" dirty="0">
                <a:latin typeface="Arial Nova" panose="020B0504020202020204" pitchFamily="34" charset="0"/>
                <a:cs typeface="Verdana"/>
              </a:rPr>
              <a:t>zonas </a:t>
            </a:r>
            <a:r>
              <a:rPr sz="2000" spc="-50" dirty="0">
                <a:latin typeface="Arial Nova" panose="020B0504020202020204" pitchFamily="34" charset="0"/>
                <a:cs typeface="Verdana"/>
              </a:rPr>
              <a:t> </a:t>
            </a:r>
            <a:r>
              <a:rPr sz="2000" spc="35" dirty="0">
                <a:latin typeface="Arial Nova" panose="020B0504020202020204" pitchFamily="34" charset="0"/>
                <a:cs typeface="Verdana"/>
              </a:rPr>
              <a:t>en </a:t>
            </a:r>
            <a:r>
              <a:rPr sz="2000" spc="55" dirty="0">
                <a:latin typeface="Arial Nova" panose="020B0504020202020204" pitchFamily="34" charset="0"/>
                <a:cs typeface="Verdana"/>
              </a:rPr>
              <a:t>que </a:t>
            </a:r>
            <a:r>
              <a:rPr sz="2000" spc="-85" dirty="0">
                <a:latin typeface="Arial Nova" panose="020B0504020202020204" pitchFamily="34" charset="0"/>
                <a:cs typeface="Verdana"/>
              </a:rPr>
              <a:t>se </a:t>
            </a:r>
            <a:r>
              <a:rPr sz="2000" spc="75" dirty="0">
                <a:latin typeface="Arial Nova" panose="020B0504020202020204" pitchFamily="34" charset="0"/>
                <a:cs typeface="Verdana"/>
              </a:rPr>
              <a:t>puede </a:t>
            </a:r>
            <a:r>
              <a:rPr sz="2000" spc="-20" dirty="0">
                <a:latin typeface="Arial Nova" panose="020B0504020202020204" pitchFamily="34" charset="0"/>
                <a:cs typeface="Verdana"/>
              </a:rPr>
              <a:t>producir </a:t>
            </a:r>
            <a:r>
              <a:rPr sz="2000" spc="10" dirty="0">
                <a:latin typeface="Arial Nova" panose="020B0504020202020204" pitchFamily="34" charset="0"/>
                <a:cs typeface="Verdana"/>
              </a:rPr>
              <a:t>la </a:t>
            </a:r>
            <a:r>
              <a:rPr sz="2000" spc="110" dirty="0">
                <a:latin typeface="Arial Nova" panose="020B0504020202020204" pitchFamily="34" charset="0"/>
                <a:cs typeface="Verdana"/>
              </a:rPr>
              <a:t>caída </a:t>
            </a:r>
            <a:r>
              <a:rPr sz="2000" spc="-100" dirty="0">
                <a:latin typeface="Arial Nova" panose="020B0504020202020204" pitchFamily="34" charset="0"/>
                <a:cs typeface="Verdana"/>
              </a:rPr>
              <a:t>(sistema </a:t>
            </a:r>
            <a:r>
              <a:rPr sz="2000" spc="114" dirty="0">
                <a:latin typeface="Arial Nova" panose="020B0504020202020204" pitchFamily="34" charset="0"/>
                <a:cs typeface="Verdana"/>
              </a:rPr>
              <a:t>de </a:t>
            </a:r>
            <a:r>
              <a:rPr sz="2000" spc="-35" dirty="0">
                <a:latin typeface="Arial Nova" panose="020B0504020202020204" pitchFamily="34" charset="0"/>
                <a:cs typeface="Verdana"/>
              </a:rPr>
              <a:t>retención), </a:t>
            </a:r>
            <a:r>
              <a:rPr sz="2000" spc="-110" dirty="0">
                <a:latin typeface="Arial Nova" panose="020B0504020202020204" pitchFamily="34" charset="0"/>
                <a:cs typeface="Verdana"/>
              </a:rPr>
              <a:t>y </a:t>
            </a:r>
            <a:r>
              <a:rPr sz="2000" spc="80" dirty="0">
                <a:latin typeface="Arial Nova" panose="020B0504020202020204" pitchFamily="34" charset="0"/>
                <a:cs typeface="Verdana"/>
              </a:rPr>
              <a:t>donde </a:t>
            </a:r>
            <a:r>
              <a:rPr sz="2000" spc="-25" dirty="0">
                <a:latin typeface="Arial Nova" panose="020B0504020202020204" pitchFamily="34" charset="0"/>
                <a:cs typeface="Verdana"/>
              </a:rPr>
              <a:t>el objetivo </a:t>
            </a:r>
            <a:r>
              <a:rPr sz="2000" spc="-690" dirty="0">
                <a:latin typeface="Arial Nova" panose="020B0504020202020204" pitchFamily="34" charset="0"/>
                <a:cs typeface="Verdana"/>
              </a:rPr>
              <a:t> </a:t>
            </a:r>
            <a:r>
              <a:rPr sz="2000" spc="-80" dirty="0">
                <a:latin typeface="Arial Nova" panose="020B0504020202020204" pitchFamily="34" charset="0"/>
                <a:cs typeface="Verdana"/>
              </a:rPr>
              <a:t>e</a:t>
            </a:r>
            <a:r>
              <a:rPr sz="2000" spc="-75" dirty="0">
                <a:latin typeface="Arial Nova" panose="020B0504020202020204" pitchFamily="34" charset="0"/>
                <a:cs typeface="Verdana"/>
              </a:rPr>
              <a:t>s</a:t>
            </a:r>
            <a:r>
              <a:rPr sz="2000" spc="-165" dirty="0">
                <a:latin typeface="Arial Nova" panose="020B0504020202020204" pitchFamily="34" charset="0"/>
                <a:cs typeface="Verdana"/>
              </a:rPr>
              <a:t> </a:t>
            </a:r>
            <a:r>
              <a:rPr sz="2000" spc="-30" dirty="0">
                <a:latin typeface="Arial Nova" panose="020B0504020202020204" pitchFamily="34" charset="0"/>
                <a:cs typeface="Verdana"/>
              </a:rPr>
              <a:t>pre</a:t>
            </a:r>
            <a:r>
              <a:rPr sz="2000" spc="-10" dirty="0">
                <a:latin typeface="Arial Nova" panose="020B0504020202020204" pitchFamily="34" charset="0"/>
                <a:cs typeface="Verdana"/>
              </a:rPr>
              <a:t>v</a:t>
            </a:r>
            <a:r>
              <a:rPr sz="2000" spc="30" dirty="0">
                <a:latin typeface="Arial Nova" panose="020B0504020202020204" pitchFamily="34" charset="0"/>
                <a:cs typeface="Verdana"/>
              </a:rPr>
              <a:t>en</a:t>
            </a:r>
            <a:r>
              <a:rPr sz="2000" spc="-165" dirty="0">
                <a:latin typeface="Arial Nova" panose="020B0504020202020204" pitchFamily="34" charset="0"/>
                <a:cs typeface="Verdana"/>
              </a:rPr>
              <a:t>i</a:t>
            </a:r>
            <a:r>
              <a:rPr sz="2000" spc="-245" dirty="0">
                <a:latin typeface="Arial Nova" panose="020B0504020202020204" pitchFamily="34" charset="0"/>
                <a:cs typeface="Verdana"/>
              </a:rPr>
              <a:t>r</a:t>
            </a:r>
            <a:r>
              <a:rPr sz="2000" spc="-190" dirty="0">
                <a:latin typeface="Arial Nova" panose="020B0504020202020204" pitchFamily="34" charset="0"/>
                <a:cs typeface="Verdana"/>
              </a:rPr>
              <a:t> </a:t>
            </a:r>
            <a:r>
              <a:rPr sz="2000" spc="10" dirty="0">
                <a:latin typeface="Arial Nova" panose="020B0504020202020204" pitchFamily="34" charset="0"/>
                <a:cs typeface="Verdana"/>
              </a:rPr>
              <a:t>la</a:t>
            </a:r>
            <a:r>
              <a:rPr sz="2000" spc="-165" dirty="0">
                <a:latin typeface="Arial Nova" panose="020B0504020202020204" pitchFamily="34" charset="0"/>
                <a:cs typeface="Verdana"/>
              </a:rPr>
              <a:t> </a:t>
            </a:r>
            <a:r>
              <a:rPr sz="2000" spc="65" dirty="0">
                <a:latin typeface="Arial Nova" panose="020B0504020202020204" pitchFamily="34" charset="0"/>
                <a:cs typeface="Verdana"/>
              </a:rPr>
              <a:t>caída,</a:t>
            </a:r>
            <a:r>
              <a:rPr sz="2000" spc="-165" dirty="0">
                <a:latin typeface="Arial Nova" panose="020B0504020202020204" pitchFamily="34" charset="0"/>
                <a:cs typeface="Verdana"/>
              </a:rPr>
              <a:t> </a:t>
            </a:r>
            <a:r>
              <a:rPr sz="2000" spc="110" dirty="0">
                <a:latin typeface="Arial Nova" panose="020B0504020202020204" pitchFamily="34" charset="0"/>
                <a:cs typeface="Verdana"/>
              </a:rPr>
              <a:t>pe</a:t>
            </a:r>
            <a:r>
              <a:rPr sz="2000" spc="-80" dirty="0">
                <a:latin typeface="Arial Nova" panose="020B0504020202020204" pitchFamily="34" charset="0"/>
                <a:cs typeface="Verdana"/>
              </a:rPr>
              <a:t>ro</a:t>
            </a:r>
            <a:r>
              <a:rPr sz="2000" spc="-170" dirty="0">
                <a:latin typeface="Arial Nova" panose="020B0504020202020204" pitchFamily="34" charset="0"/>
                <a:cs typeface="Verdana"/>
              </a:rPr>
              <a:t> </a:t>
            </a:r>
            <a:r>
              <a:rPr sz="2000" spc="25" dirty="0">
                <a:latin typeface="Arial Nova" panose="020B0504020202020204" pitchFamily="34" charset="0"/>
                <a:cs typeface="Verdana"/>
              </a:rPr>
              <a:t>no</a:t>
            </a:r>
            <a:r>
              <a:rPr sz="2000" spc="-160" dirty="0">
                <a:latin typeface="Arial Nova" panose="020B0504020202020204" pitchFamily="34" charset="0"/>
                <a:cs typeface="Verdana"/>
              </a:rPr>
              <a:t> </a:t>
            </a:r>
            <a:r>
              <a:rPr sz="2000" spc="40" dirty="0" err="1">
                <a:latin typeface="Arial Nova" panose="020B0504020202020204" pitchFamily="34" charset="0"/>
                <a:cs typeface="Verdana"/>
              </a:rPr>
              <a:t>de</a:t>
            </a:r>
            <a:r>
              <a:rPr sz="2000" spc="45" dirty="0" err="1">
                <a:latin typeface="Arial Nova" panose="020B0504020202020204" pitchFamily="34" charset="0"/>
                <a:cs typeface="Verdana"/>
              </a:rPr>
              <a:t>t</a:t>
            </a:r>
            <a:r>
              <a:rPr sz="2000" spc="30" dirty="0" err="1">
                <a:latin typeface="Arial Nova" panose="020B0504020202020204" pitchFamily="34" charset="0"/>
                <a:cs typeface="Verdana"/>
              </a:rPr>
              <a:t>en</a:t>
            </a:r>
            <a:r>
              <a:rPr sz="2000" spc="-30" dirty="0" err="1">
                <a:latin typeface="Arial Nova" panose="020B0504020202020204" pitchFamily="34" charset="0"/>
                <a:cs typeface="Verdana"/>
              </a:rPr>
              <a:t>erla</a:t>
            </a:r>
            <a:r>
              <a:rPr sz="2000" spc="-175" dirty="0">
                <a:latin typeface="Arial Nova" panose="020B0504020202020204" pitchFamily="34" charset="0"/>
                <a:cs typeface="Verdana"/>
              </a:rPr>
              <a:t>.</a:t>
            </a:r>
            <a:endParaRPr lang="es-CL" sz="2000" spc="-175" dirty="0">
              <a:latin typeface="Arial Nova" panose="020B0504020202020204" pitchFamily="34" charset="0"/>
              <a:cs typeface="Verdana"/>
            </a:endParaRPr>
          </a:p>
          <a:p>
            <a:pPr marL="355600" marR="5715" indent="-343535" algn="just">
              <a:lnSpc>
                <a:spcPct val="100000"/>
              </a:lnSpc>
              <a:spcBef>
                <a:spcPts val="484"/>
              </a:spcBef>
              <a:buFont typeface="Arial MT"/>
              <a:buChar char="•"/>
              <a:tabLst>
                <a:tab pos="356235" algn="l"/>
              </a:tabLst>
            </a:pPr>
            <a:endParaRPr sz="2000" dirty="0">
              <a:latin typeface="Arial Nova" panose="020B0504020202020204" pitchFamily="34" charset="0"/>
              <a:cs typeface="Verdana"/>
            </a:endParaRPr>
          </a:p>
          <a:p>
            <a:pPr marL="355600" marR="5080" indent="-343535" algn="just">
              <a:lnSpc>
                <a:spcPct val="100000"/>
              </a:lnSpc>
              <a:spcBef>
                <a:spcPts val="480"/>
              </a:spcBef>
              <a:buFont typeface="Arial MT"/>
              <a:buChar char="•"/>
              <a:tabLst>
                <a:tab pos="356235" algn="l"/>
              </a:tabLst>
            </a:pPr>
            <a:r>
              <a:rPr sz="2000" spc="-15" dirty="0">
                <a:latin typeface="Arial Nova" panose="020B0504020202020204" pitchFamily="34" charset="0"/>
                <a:cs typeface="Verdana"/>
              </a:rPr>
              <a:t>La </a:t>
            </a:r>
            <a:r>
              <a:rPr sz="2000" spc="20" dirty="0">
                <a:latin typeface="Arial Nova" panose="020B0504020202020204" pitchFamily="34" charset="0"/>
                <a:cs typeface="Verdana"/>
              </a:rPr>
              <a:t>selección </a:t>
            </a:r>
            <a:r>
              <a:rPr sz="2000" spc="114" dirty="0">
                <a:latin typeface="Arial Nova" panose="020B0504020202020204" pitchFamily="34" charset="0"/>
                <a:cs typeface="Verdana"/>
              </a:rPr>
              <a:t>de </a:t>
            </a:r>
            <a:r>
              <a:rPr sz="2000" spc="-45" dirty="0">
                <a:latin typeface="Arial Nova" panose="020B0504020202020204" pitchFamily="34" charset="0"/>
                <a:cs typeface="Verdana"/>
              </a:rPr>
              <a:t>un </a:t>
            </a:r>
            <a:r>
              <a:rPr sz="2000" spc="-60" dirty="0">
                <a:latin typeface="Arial Nova" panose="020B0504020202020204" pitchFamily="34" charset="0"/>
                <a:cs typeface="Verdana"/>
              </a:rPr>
              <a:t>SPDC </a:t>
            </a:r>
            <a:r>
              <a:rPr sz="2000" spc="25" dirty="0">
                <a:latin typeface="Arial Nova" panose="020B0504020202020204" pitchFamily="34" charset="0"/>
                <a:cs typeface="Verdana"/>
              </a:rPr>
              <a:t>no </a:t>
            </a:r>
            <a:r>
              <a:rPr sz="2000" spc="-20" dirty="0">
                <a:latin typeface="Arial Nova" panose="020B0504020202020204" pitchFamily="34" charset="0"/>
                <a:cs typeface="Verdana"/>
              </a:rPr>
              <a:t>tiene </a:t>
            </a:r>
            <a:r>
              <a:rPr sz="2000" spc="-40" dirty="0">
                <a:latin typeface="Arial Nova" panose="020B0504020202020204" pitchFamily="34" charset="0"/>
                <a:cs typeface="Verdana"/>
              </a:rPr>
              <a:t>sentido </a:t>
            </a:r>
            <a:r>
              <a:rPr sz="2000" spc="-210" dirty="0">
                <a:latin typeface="Arial Nova" panose="020B0504020202020204" pitchFamily="34" charset="0"/>
                <a:cs typeface="Verdana"/>
              </a:rPr>
              <a:t>si </a:t>
            </a:r>
            <a:r>
              <a:rPr sz="2000" spc="5" dirty="0">
                <a:latin typeface="Arial Nova" panose="020B0504020202020204" pitchFamily="34" charset="0"/>
                <a:cs typeface="Verdana"/>
              </a:rPr>
              <a:t>la </a:t>
            </a:r>
            <a:r>
              <a:rPr sz="2000" spc="-15" dirty="0">
                <a:latin typeface="Arial Nova" panose="020B0504020202020204" pitchFamily="34" charset="0"/>
                <a:cs typeface="Verdana"/>
              </a:rPr>
              <a:t>empresa </a:t>
            </a:r>
            <a:r>
              <a:rPr sz="2000" spc="25" dirty="0">
                <a:latin typeface="Arial Nova" panose="020B0504020202020204" pitchFamily="34" charset="0"/>
                <a:cs typeface="Verdana"/>
              </a:rPr>
              <a:t>no </a:t>
            </a:r>
            <a:r>
              <a:rPr sz="2000" spc="50" dirty="0">
                <a:latin typeface="Arial Nova" panose="020B0504020202020204" pitchFamily="34" charset="0"/>
                <a:cs typeface="Verdana"/>
              </a:rPr>
              <a:t>cuenta </a:t>
            </a:r>
            <a:r>
              <a:rPr sz="2000" spc="100" dirty="0">
                <a:latin typeface="Arial Nova" panose="020B0504020202020204" pitchFamily="34" charset="0"/>
                <a:cs typeface="Verdana"/>
              </a:rPr>
              <a:t>con </a:t>
            </a:r>
            <a:r>
              <a:rPr sz="2000" spc="-45" dirty="0">
                <a:latin typeface="Arial Nova" panose="020B0504020202020204" pitchFamily="34" charset="0"/>
                <a:cs typeface="Verdana"/>
              </a:rPr>
              <a:t>un </a:t>
            </a:r>
            <a:r>
              <a:rPr sz="2000" spc="15" dirty="0">
                <a:latin typeface="Arial Nova" panose="020B0504020202020204" pitchFamily="34" charset="0"/>
                <a:cs typeface="Verdana"/>
              </a:rPr>
              <a:t>plan </a:t>
            </a:r>
            <a:r>
              <a:rPr sz="2000" spc="-690" dirty="0">
                <a:latin typeface="Arial Nova" panose="020B0504020202020204" pitchFamily="34" charset="0"/>
                <a:cs typeface="Verdana"/>
              </a:rPr>
              <a:t> </a:t>
            </a:r>
            <a:r>
              <a:rPr sz="2000" spc="55" dirty="0">
                <a:latin typeface="Arial Nova" panose="020B0504020202020204" pitchFamily="34" charset="0"/>
                <a:cs typeface="Verdana"/>
              </a:rPr>
              <a:t>que </a:t>
            </a:r>
            <a:r>
              <a:rPr sz="2000" spc="-15" dirty="0">
                <a:latin typeface="Arial Nova" panose="020B0504020202020204" pitchFamily="34" charset="0"/>
                <a:cs typeface="Verdana"/>
              </a:rPr>
              <a:t>incluya </a:t>
            </a:r>
            <a:r>
              <a:rPr sz="2000" spc="-25" dirty="0">
                <a:latin typeface="Arial Nova" panose="020B0504020202020204" pitchFamily="34" charset="0"/>
                <a:cs typeface="Verdana"/>
              </a:rPr>
              <a:t>el </a:t>
            </a:r>
            <a:r>
              <a:rPr sz="2000" spc="-5" dirty="0">
                <a:latin typeface="Arial Nova" panose="020B0504020202020204" pitchFamily="34" charset="0"/>
                <a:cs typeface="Verdana"/>
              </a:rPr>
              <a:t>rescate </a:t>
            </a:r>
            <a:r>
              <a:rPr sz="2000" spc="10" dirty="0">
                <a:latin typeface="Arial Nova" panose="020B0504020202020204" pitchFamily="34" charset="0"/>
                <a:cs typeface="Verdana"/>
              </a:rPr>
              <a:t>rápido </a:t>
            </a:r>
            <a:r>
              <a:rPr sz="2000" spc="-110" dirty="0">
                <a:latin typeface="Arial Nova" panose="020B0504020202020204" pitchFamily="34" charset="0"/>
                <a:cs typeface="Verdana"/>
              </a:rPr>
              <a:t>y </a:t>
            </a:r>
            <a:r>
              <a:rPr sz="2000" spc="10" dirty="0">
                <a:latin typeface="Arial Nova" panose="020B0504020202020204" pitchFamily="34" charset="0"/>
                <a:cs typeface="Verdana"/>
              </a:rPr>
              <a:t>la </a:t>
            </a:r>
            <a:r>
              <a:rPr sz="2000" spc="-50" dirty="0">
                <a:latin typeface="Arial Nova" panose="020B0504020202020204" pitchFamily="34" charset="0"/>
                <a:cs typeface="Verdana"/>
              </a:rPr>
              <a:t>primera </a:t>
            </a:r>
            <a:r>
              <a:rPr sz="2000" spc="30" dirty="0">
                <a:latin typeface="Arial Nova" panose="020B0504020202020204" pitchFamily="34" charset="0"/>
                <a:cs typeface="Verdana"/>
              </a:rPr>
              <a:t>atención </a:t>
            </a:r>
            <a:r>
              <a:rPr sz="2000" spc="25" dirty="0">
                <a:latin typeface="Arial Nova" panose="020B0504020202020204" pitchFamily="34" charset="0"/>
                <a:cs typeface="Verdana"/>
              </a:rPr>
              <a:t>del </a:t>
            </a:r>
            <a:r>
              <a:rPr sz="2000" spc="-10" dirty="0">
                <a:latin typeface="Arial Nova" panose="020B0504020202020204" pitchFamily="34" charset="0"/>
                <a:cs typeface="Verdana"/>
              </a:rPr>
              <a:t>trabajador </a:t>
            </a:r>
            <a:r>
              <a:rPr sz="2000" spc="45" dirty="0">
                <a:latin typeface="Arial Nova" panose="020B0504020202020204" pitchFamily="34" charset="0"/>
                <a:cs typeface="Verdana"/>
              </a:rPr>
              <a:t>para </a:t>
            </a:r>
            <a:r>
              <a:rPr sz="2000" spc="-55" dirty="0">
                <a:latin typeface="Arial Nova" panose="020B0504020202020204" pitchFamily="34" charset="0"/>
                <a:cs typeface="Verdana"/>
              </a:rPr>
              <a:t>evitar </a:t>
            </a:r>
            <a:r>
              <a:rPr sz="2000" spc="-50" dirty="0">
                <a:latin typeface="Arial Nova" panose="020B0504020202020204" pitchFamily="34" charset="0"/>
                <a:cs typeface="Verdana"/>
              </a:rPr>
              <a:t> </a:t>
            </a:r>
            <a:r>
              <a:rPr sz="2000" spc="-145" dirty="0">
                <a:latin typeface="Arial Nova" panose="020B0504020202020204" pitchFamily="34" charset="0"/>
                <a:cs typeface="Verdana"/>
              </a:rPr>
              <a:t>l</a:t>
            </a:r>
            <a:r>
              <a:rPr sz="2000" spc="-60" dirty="0">
                <a:latin typeface="Arial Nova" panose="020B0504020202020204" pitchFamily="34" charset="0"/>
                <a:cs typeface="Verdana"/>
              </a:rPr>
              <a:t>a</a:t>
            </a:r>
            <a:r>
              <a:rPr sz="2000" spc="-45" dirty="0">
                <a:latin typeface="Arial Nova" panose="020B0504020202020204" pitchFamily="34" charset="0"/>
                <a:cs typeface="Verdana"/>
              </a:rPr>
              <a:t>s</a:t>
            </a:r>
            <a:r>
              <a:rPr sz="2000" spc="-175" dirty="0">
                <a:latin typeface="Arial Nova" panose="020B0504020202020204" pitchFamily="34" charset="0"/>
                <a:cs typeface="Verdana"/>
              </a:rPr>
              <a:t> </a:t>
            </a:r>
            <a:r>
              <a:rPr sz="2000" spc="-80" dirty="0">
                <a:latin typeface="Arial Nova" panose="020B0504020202020204" pitchFamily="34" charset="0"/>
                <a:cs typeface="Verdana"/>
              </a:rPr>
              <a:t>se</a:t>
            </a:r>
            <a:r>
              <a:rPr sz="2000" spc="100" dirty="0">
                <a:latin typeface="Arial Nova" panose="020B0504020202020204" pitchFamily="34" charset="0"/>
                <a:cs typeface="Verdana"/>
              </a:rPr>
              <a:t>cu</a:t>
            </a:r>
            <a:r>
              <a:rPr sz="2000" spc="110" dirty="0">
                <a:latin typeface="Arial Nova" panose="020B0504020202020204" pitchFamily="34" charset="0"/>
                <a:cs typeface="Verdana"/>
              </a:rPr>
              <a:t>e</a:t>
            </a:r>
            <a:r>
              <a:rPr sz="2000" spc="-145" dirty="0">
                <a:latin typeface="Arial Nova" panose="020B0504020202020204" pitchFamily="34" charset="0"/>
                <a:cs typeface="Verdana"/>
              </a:rPr>
              <a:t>l</a:t>
            </a:r>
            <a:r>
              <a:rPr sz="2000" spc="-60" dirty="0">
                <a:latin typeface="Arial Nova" panose="020B0504020202020204" pitchFamily="34" charset="0"/>
                <a:cs typeface="Verdana"/>
              </a:rPr>
              <a:t>a</a:t>
            </a:r>
            <a:r>
              <a:rPr sz="2000" spc="-45" dirty="0">
                <a:latin typeface="Arial Nova" panose="020B0504020202020204" pitchFamily="34" charset="0"/>
                <a:cs typeface="Verdana"/>
              </a:rPr>
              <a:t>s</a:t>
            </a:r>
            <a:r>
              <a:rPr sz="2000" spc="-195" dirty="0">
                <a:latin typeface="Arial Nova" panose="020B0504020202020204" pitchFamily="34" charset="0"/>
                <a:cs typeface="Verdana"/>
              </a:rPr>
              <a:t> </a:t>
            </a:r>
            <a:r>
              <a:rPr sz="2000" spc="30" dirty="0">
                <a:latin typeface="Arial Nova" panose="020B0504020202020204" pitchFamily="34" charset="0"/>
                <a:cs typeface="Verdana"/>
              </a:rPr>
              <a:t>de</a:t>
            </a:r>
            <a:r>
              <a:rPr sz="2000" spc="15" dirty="0">
                <a:latin typeface="Arial Nova" panose="020B0504020202020204" pitchFamily="34" charset="0"/>
                <a:cs typeface="Verdana"/>
              </a:rPr>
              <a:t>l</a:t>
            </a:r>
            <a:r>
              <a:rPr sz="2000" spc="-160" dirty="0">
                <a:latin typeface="Arial Nova" panose="020B0504020202020204" pitchFamily="34" charset="0"/>
                <a:cs typeface="Verdana"/>
              </a:rPr>
              <a:t> </a:t>
            </a:r>
            <a:r>
              <a:rPr sz="2000" spc="-100" dirty="0">
                <a:latin typeface="Arial Nova" panose="020B0504020202020204" pitchFamily="34" charset="0"/>
                <a:cs typeface="Verdana"/>
              </a:rPr>
              <a:t>t</a:t>
            </a:r>
            <a:r>
              <a:rPr sz="2000" spc="-45" dirty="0">
                <a:latin typeface="Arial Nova" panose="020B0504020202020204" pitchFamily="34" charset="0"/>
                <a:cs typeface="Verdana"/>
              </a:rPr>
              <a:t>rau</a:t>
            </a:r>
            <a:r>
              <a:rPr sz="2000" spc="-85" dirty="0">
                <a:latin typeface="Arial Nova" panose="020B0504020202020204" pitchFamily="34" charset="0"/>
                <a:cs typeface="Verdana"/>
              </a:rPr>
              <a:t>m</a:t>
            </a:r>
            <a:r>
              <a:rPr sz="2000" spc="165" dirty="0">
                <a:latin typeface="Arial Nova" panose="020B0504020202020204" pitchFamily="34" charset="0"/>
                <a:cs typeface="Verdana"/>
              </a:rPr>
              <a:t>a</a:t>
            </a:r>
            <a:r>
              <a:rPr sz="2000" spc="-185" dirty="0">
                <a:latin typeface="Arial Nova" panose="020B0504020202020204" pitchFamily="34" charset="0"/>
                <a:cs typeface="Verdana"/>
              </a:rPr>
              <a:t> </a:t>
            </a:r>
            <a:r>
              <a:rPr sz="2000" spc="-20" dirty="0">
                <a:latin typeface="Arial Nova" panose="020B0504020202020204" pitchFamily="34" charset="0"/>
                <a:cs typeface="Verdana"/>
              </a:rPr>
              <a:t>po</a:t>
            </a:r>
            <a:r>
              <a:rPr sz="2000" spc="-10" dirty="0">
                <a:latin typeface="Arial Nova" panose="020B0504020202020204" pitchFamily="34" charset="0"/>
                <a:cs typeface="Verdana"/>
              </a:rPr>
              <a:t>r</a:t>
            </a:r>
            <a:r>
              <a:rPr sz="2000" spc="-160" dirty="0">
                <a:latin typeface="Arial Nova" panose="020B0504020202020204" pitchFamily="34" charset="0"/>
                <a:cs typeface="Verdana"/>
              </a:rPr>
              <a:t> </a:t>
            </a:r>
            <a:r>
              <a:rPr sz="2000" spc="-150" dirty="0">
                <a:latin typeface="Arial Nova" panose="020B0504020202020204" pitchFamily="34" charset="0"/>
                <a:cs typeface="Verdana"/>
              </a:rPr>
              <a:t>s</a:t>
            </a:r>
            <a:r>
              <a:rPr sz="2000" spc="-170" dirty="0">
                <a:latin typeface="Arial Nova" panose="020B0504020202020204" pitchFamily="34" charset="0"/>
                <a:cs typeface="Verdana"/>
              </a:rPr>
              <a:t>u</a:t>
            </a:r>
            <a:r>
              <a:rPr sz="2000" spc="-20" dirty="0">
                <a:latin typeface="Arial Nova" panose="020B0504020202020204" pitchFamily="34" charset="0"/>
                <a:cs typeface="Verdana"/>
              </a:rPr>
              <a:t>sp</a:t>
            </a:r>
            <a:r>
              <a:rPr sz="2000" spc="-10" dirty="0">
                <a:latin typeface="Arial Nova" panose="020B0504020202020204" pitchFamily="34" charset="0"/>
                <a:cs typeface="Verdana"/>
              </a:rPr>
              <a:t>e</a:t>
            </a:r>
            <a:r>
              <a:rPr sz="2000" spc="-170" dirty="0">
                <a:latin typeface="Arial Nova" panose="020B0504020202020204" pitchFamily="34" charset="0"/>
                <a:cs typeface="Verdana"/>
              </a:rPr>
              <a:t>n</a:t>
            </a:r>
            <a:r>
              <a:rPr sz="2000" spc="-150" dirty="0">
                <a:latin typeface="Arial Nova" panose="020B0504020202020204" pitchFamily="34" charset="0"/>
                <a:cs typeface="Verdana"/>
              </a:rPr>
              <a:t>s</a:t>
            </a:r>
            <a:r>
              <a:rPr sz="2000" spc="-25" dirty="0">
                <a:latin typeface="Arial Nova" panose="020B0504020202020204" pitchFamily="34" charset="0"/>
                <a:cs typeface="Verdana"/>
              </a:rPr>
              <a:t>i</a:t>
            </a:r>
            <a:r>
              <a:rPr sz="2000" spc="-50" dirty="0">
                <a:latin typeface="Arial Nova" panose="020B0504020202020204" pitchFamily="34" charset="0"/>
                <a:cs typeface="Verdana"/>
              </a:rPr>
              <a:t>ó</a:t>
            </a:r>
            <a:r>
              <a:rPr sz="2000" spc="-40" dirty="0">
                <a:latin typeface="Arial Nova" panose="020B0504020202020204" pitchFamily="34" charset="0"/>
                <a:cs typeface="Verdana"/>
              </a:rPr>
              <a:t>n</a:t>
            </a:r>
            <a:r>
              <a:rPr sz="2000" spc="-175" dirty="0">
                <a:latin typeface="Arial Nova" panose="020B0504020202020204" pitchFamily="34" charset="0"/>
                <a:cs typeface="Verdana"/>
              </a:rPr>
              <a:t>.</a:t>
            </a:r>
            <a:endParaRPr sz="2000" dirty="0">
              <a:latin typeface="Arial Nova" panose="020B0504020202020204" pitchFamily="34" charset="0"/>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0302" y="2032504"/>
            <a:ext cx="11591732" cy="3327834"/>
          </a:xfrm>
          <a:prstGeom prst="rect">
            <a:avLst/>
          </a:prstGeom>
        </p:spPr>
        <p:txBody>
          <a:bodyPr vert="horz" wrap="square" lIns="0" tIns="74930" rIns="0" bIns="0" rtlCol="0">
            <a:spAutoFit/>
          </a:bodyPr>
          <a:lstStyle/>
          <a:p>
            <a:pPr marL="12700">
              <a:lnSpc>
                <a:spcPct val="100000"/>
              </a:lnSpc>
              <a:spcBef>
                <a:spcPts val="590"/>
              </a:spcBef>
            </a:pPr>
            <a:r>
              <a:rPr b="1" spc="-15" dirty="0">
                <a:latin typeface="Arial Nova" panose="020B0504020202020204" pitchFamily="34" charset="0"/>
                <a:cs typeface="Tahoma"/>
              </a:rPr>
              <a:t>Evaluación</a:t>
            </a:r>
            <a:r>
              <a:rPr b="1" spc="-45" dirty="0">
                <a:latin typeface="Arial Nova" panose="020B0504020202020204" pitchFamily="34" charset="0"/>
                <a:cs typeface="Tahoma"/>
              </a:rPr>
              <a:t> </a:t>
            </a:r>
            <a:r>
              <a:rPr b="1" spc="75" dirty="0">
                <a:latin typeface="Arial Nova" panose="020B0504020202020204" pitchFamily="34" charset="0"/>
                <a:cs typeface="Tahoma"/>
              </a:rPr>
              <a:t>de</a:t>
            </a:r>
            <a:r>
              <a:rPr b="1" spc="-35" dirty="0">
                <a:latin typeface="Arial Nova" panose="020B0504020202020204" pitchFamily="34" charset="0"/>
                <a:cs typeface="Tahoma"/>
              </a:rPr>
              <a:t> </a:t>
            </a:r>
            <a:r>
              <a:rPr b="1" spc="-70" dirty="0">
                <a:latin typeface="Arial Nova" panose="020B0504020202020204" pitchFamily="34" charset="0"/>
                <a:cs typeface="Tahoma"/>
              </a:rPr>
              <a:t>riesgos</a:t>
            </a:r>
            <a:r>
              <a:rPr b="1" spc="-50" dirty="0">
                <a:latin typeface="Arial Nova" panose="020B0504020202020204" pitchFamily="34" charset="0"/>
                <a:cs typeface="Tahoma"/>
              </a:rPr>
              <a:t> </a:t>
            </a:r>
            <a:r>
              <a:rPr b="1" spc="10" dirty="0">
                <a:latin typeface="Arial Nova" panose="020B0504020202020204" pitchFamily="34" charset="0"/>
                <a:cs typeface="Tahoma"/>
              </a:rPr>
              <a:t>y</a:t>
            </a:r>
            <a:r>
              <a:rPr b="1" spc="-20" dirty="0">
                <a:latin typeface="Arial Nova" panose="020B0504020202020204" pitchFamily="34" charset="0"/>
                <a:cs typeface="Tahoma"/>
              </a:rPr>
              <a:t> </a:t>
            </a:r>
            <a:r>
              <a:rPr b="1" spc="5" dirty="0">
                <a:latin typeface="Arial Nova" panose="020B0504020202020204" pitchFamily="34" charset="0"/>
                <a:cs typeface="Tahoma"/>
              </a:rPr>
              <a:t>condiciones</a:t>
            </a:r>
            <a:r>
              <a:rPr b="1" spc="-65" dirty="0">
                <a:latin typeface="Arial Nova" panose="020B0504020202020204" pitchFamily="34" charset="0"/>
                <a:cs typeface="Tahoma"/>
              </a:rPr>
              <a:t> </a:t>
            </a:r>
            <a:r>
              <a:rPr b="1" spc="75" dirty="0">
                <a:latin typeface="Arial Nova" panose="020B0504020202020204" pitchFamily="34" charset="0"/>
                <a:cs typeface="Tahoma"/>
              </a:rPr>
              <a:t>de</a:t>
            </a:r>
            <a:r>
              <a:rPr b="1" spc="-30" dirty="0">
                <a:latin typeface="Arial Nova" panose="020B0504020202020204" pitchFamily="34" charset="0"/>
                <a:cs typeface="Tahoma"/>
              </a:rPr>
              <a:t> </a:t>
            </a:r>
            <a:r>
              <a:rPr b="1" spc="-50" dirty="0" err="1">
                <a:latin typeface="Arial Nova" panose="020B0504020202020204" pitchFamily="34" charset="0"/>
                <a:cs typeface="Tahoma"/>
              </a:rPr>
              <a:t>trabajo</a:t>
            </a:r>
            <a:r>
              <a:rPr lang="es-CL" b="1" spc="-50" dirty="0">
                <a:latin typeface="Arial Nova" panose="020B0504020202020204" pitchFamily="34" charset="0"/>
                <a:cs typeface="Tahoma"/>
              </a:rPr>
              <a:t>:</a:t>
            </a:r>
            <a:endParaRPr dirty="0">
              <a:latin typeface="Arial Nova" panose="020B0504020202020204" pitchFamily="34" charset="0"/>
              <a:cs typeface="Tahoma"/>
            </a:endParaRPr>
          </a:p>
          <a:p>
            <a:pPr marL="355600" marR="8255" indent="-343535" algn="just">
              <a:lnSpc>
                <a:spcPct val="100000"/>
              </a:lnSpc>
              <a:spcBef>
                <a:spcPts val="440"/>
              </a:spcBef>
              <a:buFont typeface="Arial MT"/>
              <a:buChar char="•"/>
              <a:tabLst>
                <a:tab pos="356235" algn="l"/>
              </a:tabLst>
            </a:pPr>
            <a:r>
              <a:rPr spc="-15" dirty="0">
                <a:latin typeface="Arial Nova" panose="020B0504020202020204" pitchFamily="34" charset="0"/>
                <a:cs typeface="Verdana"/>
              </a:rPr>
              <a:t>La </a:t>
            </a:r>
            <a:r>
              <a:rPr spc="20" dirty="0">
                <a:latin typeface="Arial Nova" panose="020B0504020202020204" pitchFamily="34" charset="0"/>
                <a:cs typeface="Verdana"/>
              </a:rPr>
              <a:t>selección </a:t>
            </a:r>
            <a:r>
              <a:rPr spc="100" dirty="0">
                <a:latin typeface="Arial Nova" panose="020B0504020202020204" pitchFamily="34" charset="0"/>
                <a:cs typeface="Verdana"/>
              </a:rPr>
              <a:t>de </a:t>
            </a:r>
            <a:r>
              <a:rPr spc="-45" dirty="0">
                <a:latin typeface="Arial Nova" panose="020B0504020202020204" pitchFamily="34" charset="0"/>
                <a:cs typeface="Verdana"/>
              </a:rPr>
              <a:t>un </a:t>
            </a:r>
            <a:r>
              <a:rPr spc="-80" dirty="0">
                <a:latin typeface="Arial Nova" panose="020B0504020202020204" pitchFamily="34" charset="0"/>
                <a:cs typeface="Verdana"/>
              </a:rPr>
              <a:t>sistema </a:t>
            </a:r>
            <a:r>
              <a:rPr spc="-35" dirty="0">
                <a:latin typeface="Arial Nova" panose="020B0504020202020204" pitchFamily="34" charset="0"/>
                <a:cs typeface="Verdana"/>
              </a:rPr>
              <a:t>personal </a:t>
            </a:r>
            <a:r>
              <a:rPr spc="40" dirty="0">
                <a:latin typeface="Arial Nova" panose="020B0504020202020204" pitchFamily="34" charset="0"/>
                <a:cs typeface="Verdana"/>
              </a:rPr>
              <a:t>para </a:t>
            </a:r>
            <a:r>
              <a:rPr spc="30" dirty="0">
                <a:latin typeface="Arial Nova" panose="020B0504020202020204" pitchFamily="34" charset="0"/>
                <a:cs typeface="Verdana"/>
              </a:rPr>
              <a:t>detención </a:t>
            </a:r>
            <a:r>
              <a:rPr spc="100" dirty="0">
                <a:latin typeface="Arial Nova" panose="020B0504020202020204" pitchFamily="34" charset="0"/>
                <a:cs typeface="Verdana"/>
              </a:rPr>
              <a:t>de </a:t>
            </a:r>
            <a:r>
              <a:rPr spc="40" dirty="0">
                <a:latin typeface="Arial Nova" panose="020B0504020202020204" pitchFamily="34" charset="0"/>
                <a:cs typeface="Verdana"/>
              </a:rPr>
              <a:t>caídas </a:t>
            </a:r>
            <a:r>
              <a:rPr spc="-80" dirty="0">
                <a:latin typeface="Arial Nova" panose="020B0504020202020204" pitchFamily="34" charset="0"/>
                <a:cs typeface="Verdana"/>
              </a:rPr>
              <a:t>se </a:t>
            </a:r>
            <a:r>
              <a:rPr spc="50" dirty="0">
                <a:latin typeface="Arial Nova" panose="020B0504020202020204" pitchFamily="34" charset="0"/>
                <a:cs typeface="Verdana"/>
              </a:rPr>
              <a:t>deberá </a:t>
            </a:r>
            <a:r>
              <a:rPr spc="-20" dirty="0">
                <a:latin typeface="Arial Nova" panose="020B0504020202020204" pitchFamily="34" charset="0"/>
                <a:cs typeface="Verdana"/>
              </a:rPr>
              <a:t>basar </a:t>
            </a:r>
            <a:r>
              <a:rPr spc="20" dirty="0">
                <a:latin typeface="Arial Nova" panose="020B0504020202020204" pitchFamily="34" charset="0"/>
                <a:cs typeface="Verdana"/>
              </a:rPr>
              <a:t>en </a:t>
            </a:r>
            <a:r>
              <a:rPr spc="15" dirty="0">
                <a:latin typeface="Arial Nova" panose="020B0504020202020204" pitchFamily="34" charset="0"/>
                <a:cs typeface="Verdana"/>
              </a:rPr>
              <a:t>una </a:t>
            </a:r>
            <a:r>
              <a:rPr spc="-620" dirty="0">
                <a:latin typeface="Arial Nova" panose="020B0504020202020204" pitchFamily="34" charset="0"/>
                <a:cs typeface="Verdana"/>
              </a:rPr>
              <a:t> </a:t>
            </a:r>
            <a:r>
              <a:rPr spc="5" dirty="0">
                <a:latin typeface="Arial Nova" panose="020B0504020202020204" pitchFamily="34" charset="0"/>
                <a:cs typeface="Verdana"/>
              </a:rPr>
              <a:t>identificación </a:t>
            </a:r>
            <a:r>
              <a:rPr spc="40" dirty="0">
                <a:latin typeface="Arial Nova" panose="020B0504020202020204" pitchFamily="34" charset="0"/>
                <a:cs typeface="Verdana"/>
              </a:rPr>
              <a:t>completa </a:t>
            </a:r>
            <a:r>
              <a:rPr spc="110" dirty="0">
                <a:latin typeface="Arial Nova" panose="020B0504020202020204" pitchFamily="34" charset="0"/>
                <a:cs typeface="Verdana"/>
              </a:rPr>
              <a:t>de </a:t>
            </a:r>
            <a:r>
              <a:rPr spc="-95" dirty="0">
                <a:latin typeface="Arial Nova" panose="020B0504020202020204" pitchFamily="34" charset="0"/>
                <a:cs typeface="Verdana"/>
              </a:rPr>
              <a:t>los </a:t>
            </a:r>
            <a:r>
              <a:rPr spc="-50" dirty="0">
                <a:latin typeface="Arial Nova" panose="020B0504020202020204" pitchFamily="34" charset="0"/>
                <a:cs typeface="Verdana"/>
              </a:rPr>
              <a:t>peligros </a:t>
            </a:r>
            <a:r>
              <a:rPr spc="-100" dirty="0">
                <a:latin typeface="Arial Nova" panose="020B0504020202020204" pitchFamily="34" charset="0"/>
                <a:cs typeface="Verdana"/>
              </a:rPr>
              <a:t>y </a:t>
            </a:r>
            <a:r>
              <a:rPr spc="25" dirty="0">
                <a:latin typeface="Arial Nova" panose="020B0504020202020204" pitchFamily="34" charset="0"/>
                <a:cs typeface="Verdana"/>
              </a:rPr>
              <a:t>en </a:t>
            </a:r>
            <a:r>
              <a:rPr spc="20" dirty="0">
                <a:latin typeface="Arial Nova" panose="020B0504020202020204" pitchFamily="34" charset="0"/>
                <a:cs typeface="Verdana"/>
              </a:rPr>
              <a:t>una </a:t>
            </a:r>
            <a:r>
              <a:rPr spc="25" dirty="0">
                <a:latin typeface="Arial Nova" panose="020B0504020202020204" pitchFamily="34" charset="0"/>
                <a:cs typeface="Verdana"/>
              </a:rPr>
              <a:t>evaluación </a:t>
            </a:r>
            <a:r>
              <a:rPr spc="20" dirty="0">
                <a:latin typeface="Arial Nova" panose="020B0504020202020204" pitchFamily="34" charset="0"/>
                <a:cs typeface="Verdana"/>
              </a:rPr>
              <a:t>del </a:t>
            </a:r>
            <a:r>
              <a:rPr spc="-60" dirty="0">
                <a:latin typeface="Arial Nova" panose="020B0504020202020204" pitchFamily="34" charset="0"/>
                <a:cs typeface="Verdana"/>
              </a:rPr>
              <a:t>riesgo </a:t>
            </a:r>
            <a:r>
              <a:rPr spc="105" dirty="0">
                <a:latin typeface="Arial Nova" panose="020B0504020202020204" pitchFamily="34" charset="0"/>
                <a:cs typeface="Verdana"/>
              </a:rPr>
              <a:t>de </a:t>
            </a:r>
            <a:r>
              <a:rPr spc="95" dirty="0">
                <a:latin typeface="Arial Nova" panose="020B0504020202020204" pitchFamily="34" charset="0"/>
                <a:cs typeface="Verdana"/>
              </a:rPr>
              <a:t>caída </a:t>
            </a:r>
            <a:r>
              <a:rPr spc="25" dirty="0">
                <a:latin typeface="Arial Nova" panose="020B0504020202020204" pitchFamily="34" charset="0"/>
                <a:cs typeface="Verdana"/>
              </a:rPr>
              <a:t>en </a:t>
            </a:r>
            <a:r>
              <a:rPr spc="-30" dirty="0">
                <a:latin typeface="Arial Nova" panose="020B0504020202020204" pitchFamily="34" charset="0"/>
                <a:cs typeface="Verdana"/>
              </a:rPr>
              <a:t>el </a:t>
            </a:r>
            <a:r>
              <a:rPr spc="-25" dirty="0">
                <a:latin typeface="Arial Nova" panose="020B0504020202020204" pitchFamily="34" charset="0"/>
                <a:cs typeface="Verdana"/>
              </a:rPr>
              <a:t> </a:t>
            </a:r>
            <a:r>
              <a:rPr spc="-35" dirty="0">
                <a:latin typeface="Arial Nova" panose="020B0504020202020204" pitchFamily="34" charset="0"/>
                <a:cs typeface="Verdana"/>
              </a:rPr>
              <a:t>lugar</a:t>
            </a:r>
            <a:r>
              <a:rPr spc="-150" dirty="0">
                <a:latin typeface="Arial Nova" panose="020B0504020202020204" pitchFamily="34" charset="0"/>
                <a:cs typeface="Verdana"/>
              </a:rPr>
              <a:t> </a:t>
            </a:r>
            <a:r>
              <a:rPr spc="100" dirty="0">
                <a:latin typeface="Arial Nova" panose="020B0504020202020204" pitchFamily="34" charset="0"/>
                <a:cs typeface="Verdana"/>
              </a:rPr>
              <a:t>de</a:t>
            </a:r>
            <a:r>
              <a:rPr spc="-125" dirty="0">
                <a:latin typeface="Arial Nova" panose="020B0504020202020204" pitchFamily="34" charset="0"/>
                <a:cs typeface="Verdana"/>
              </a:rPr>
              <a:t> </a:t>
            </a:r>
            <a:r>
              <a:rPr spc="-40" dirty="0" err="1">
                <a:latin typeface="Arial Nova" panose="020B0504020202020204" pitchFamily="34" charset="0"/>
                <a:cs typeface="Verdana"/>
              </a:rPr>
              <a:t>trabajo</a:t>
            </a:r>
            <a:r>
              <a:rPr spc="-40" dirty="0">
                <a:latin typeface="Arial Nova" panose="020B0504020202020204" pitchFamily="34" charset="0"/>
                <a:cs typeface="Verdana"/>
              </a:rPr>
              <a:t>.</a:t>
            </a:r>
            <a:endParaRPr lang="es-CL" spc="-40" dirty="0">
              <a:latin typeface="Arial Nova" panose="020B0504020202020204" pitchFamily="34" charset="0"/>
              <a:cs typeface="Verdana"/>
            </a:endParaRPr>
          </a:p>
          <a:p>
            <a:pPr marL="355600" marR="8255" indent="-343535" algn="just">
              <a:lnSpc>
                <a:spcPct val="100000"/>
              </a:lnSpc>
              <a:spcBef>
                <a:spcPts val="440"/>
              </a:spcBef>
              <a:buFont typeface="Arial MT"/>
              <a:buChar char="•"/>
              <a:tabLst>
                <a:tab pos="356235" algn="l"/>
              </a:tabLst>
            </a:pPr>
            <a:endParaRPr dirty="0">
              <a:latin typeface="Arial Nova" panose="020B0504020202020204" pitchFamily="34" charset="0"/>
              <a:cs typeface="Verdana"/>
            </a:endParaRPr>
          </a:p>
          <a:p>
            <a:pPr marL="355600" marR="6350" indent="-343535" algn="just">
              <a:lnSpc>
                <a:spcPct val="100000"/>
              </a:lnSpc>
              <a:spcBef>
                <a:spcPts val="434"/>
              </a:spcBef>
              <a:buFont typeface="Arial MT"/>
              <a:buChar char="•"/>
              <a:tabLst>
                <a:tab pos="356235" algn="l"/>
              </a:tabLst>
            </a:pPr>
            <a:r>
              <a:rPr spc="-15" dirty="0">
                <a:latin typeface="Arial Nova" panose="020B0504020202020204" pitchFamily="34" charset="0"/>
                <a:cs typeface="Verdana"/>
              </a:rPr>
              <a:t>La </a:t>
            </a:r>
            <a:r>
              <a:rPr spc="25" dirty="0">
                <a:latin typeface="Arial Nova" panose="020B0504020202020204" pitchFamily="34" charset="0"/>
                <a:cs typeface="Verdana"/>
              </a:rPr>
              <a:t>evaluación </a:t>
            </a:r>
            <a:r>
              <a:rPr spc="20" dirty="0">
                <a:latin typeface="Arial Nova" panose="020B0504020202020204" pitchFamily="34" charset="0"/>
                <a:cs typeface="Verdana"/>
              </a:rPr>
              <a:t>del </a:t>
            </a:r>
            <a:r>
              <a:rPr spc="-35" dirty="0">
                <a:latin typeface="Arial Nova" panose="020B0504020202020204" pitchFamily="34" charset="0"/>
                <a:cs typeface="Verdana"/>
              </a:rPr>
              <a:t>lugar </a:t>
            </a:r>
            <a:r>
              <a:rPr spc="95" dirty="0">
                <a:latin typeface="Arial Nova" panose="020B0504020202020204" pitchFamily="34" charset="0"/>
                <a:cs typeface="Verdana"/>
              </a:rPr>
              <a:t>de </a:t>
            </a:r>
            <a:r>
              <a:rPr spc="-20" dirty="0">
                <a:latin typeface="Arial Nova" panose="020B0504020202020204" pitchFamily="34" charset="0"/>
                <a:cs typeface="Verdana"/>
              </a:rPr>
              <a:t>trabajo </a:t>
            </a:r>
            <a:r>
              <a:rPr spc="-75" dirty="0">
                <a:latin typeface="Arial Nova" panose="020B0504020202020204" pitchFamily="34" charset="0"/>
                <a:cs typeface="Verdana"/>
              </a:rPr>
              <a:t>se </a:t>
            </a:r>
            <a:r>
              <a:rPr spc="50" dirty="0">
                <a:latin typeface="Arial Nova" panose="020B0504020202020204" pitchFamily="34" charset="0"/>
                <a:cs typeface="Verdana"/>
              </a:rPr>
              <a:t>deberá </a:t>
            </a:r>
            <a:r>
              <a:rPr spc="-25" dirty="0">
                <a:latin typeface="Arial Nova" panose="020B0504020202020204" pitchFamily="34" charset="0"/>
                <a:cs typeface="Verdana"/>
              </a:rPr>
              <a:t>identificar </a:t>
            </a:r>
            <a:r>
              <a:rPr spc="90" dirty="0">
                <a:latin typeface="Arial Nova" panose="020B0504020202020204" pitchFamily="34" charset="0"/>
                <a:cs typeface="Verdana"/>
              </a:rPr>
              <a:t>con </a:t>
            </a:r>
            <a:r>
              <a:rPr spc="-5" dirty="0">
                <a:latin typeface="Arial Nova" panose="020B0504020202020204" pitchFamily="34" charset="0"/>
                <a:cs typeface="Verdana"/>
              </a:rPr>
              <a:t>todas </a:t>
            </a:r>
            <a:r>
              <a:rPr spc="-75" dirty="0">
                <a:latin typeface="Arial Nova" panose="020B0504020202020204" pitchFamily="34" charset="0"/>
                <a:cs typeface="Verdana"/>
              </a:rPr>
              <a:t>las </a:t>
            </a:r>
            <a:r>
              <a:rPr spc="-40" dirty="0">
                <a:latin typeface="Arial Nova" panose="020B0504020202020204" pitchFamily="34" charset="0"/>
                <a:cs typeface="Verdana"/>
              </a:rPr>
              <a:t>trayectorias </a:t>
            </a:r>
            <a:r>
              <a:rPr spc="100" dirty="0">
                <a:latin typeface="Arial Nova" panose="020B0504020202020204" pitchFamily="34" charset="0"/>
                <a:cs typeface="Verdana"/>
              </a:rPr>
              <a:t>de </a:t>
            </a:r>
            <a:r>
              <a:rPr spc="105" dirty="0">
                <a:latin typeface="Arial Nova" panose="020B0504020202020204" pitchFamily="34" charset="0"/>
                <a:cs typeface="Verdana"/>
              </a:rPr>
              <a:t> </a:t>
            </a:r>
            <a:r>
              <a:rPr spc="-35" dirty="0">
                <a:latin typeface="Arial Nova" panose="020B0504020202020204" pitchFamily="34" charset="0"/>
                <a:cs typeface="Verdana"/>
              </a:rPr>
              <a:t>traslado </a:t>
            </a:r>
            <a:r>
              <a:rPr spc="50" dirty="0">
                <a:latin typeface="Arial Nova" panose="020B0504020202020204" pitchFamily="34" charset="0"/>
                <a:cs typeface="Verdana"/>
              </a:rPr>
              <a:t>que </a:t>
            </a:r>
            <a:r>
              <a:rPr spc="-75" dirty="0">
                <a:latin typeface="Arial Nova" panose="020B0504020202020204" pitchFamily="34" charset="0"/>
                <a:cs typeface="Verdana"/>
              </a:rPr>
              <a:t>se </a:t>
            </a:r>
            <a:r>
              <a:rPr spc="-15" dirty="0">
                <a:latin typeface="Arial Nova" panose="020B0504020202020204" pitchFamily="34" charset="0"/>
                <a:cs typeface="Verdana"/>
              </a:rPr>
              <a:t>espere </a:t>
            </a:r>
            <a:r>
              <a:rPr spc="40" dirty="0">
                <a:latin typeface="Arial Nova" panose="020B0504020202020204" pitchFamily="34" charset="0"/>
                <a:cs typeface="Verdana"/>
              </a:rPr>
              <a:t>efectúe </a:t>
            </a:r>
            <a:r>
              <a:rPr spc="-25" dirty="0">
                <a:latin typeface="Arial Nova" panose="020B0504020202020204" pitchFamily="34" charset="0"/>
                <a:cs typeface="Verdana"/>
              </a:rPr>
              <a:t>el </a:t>
            </a:r>
            <a:r>
              <a:rPr spc="-10" dirty="0">
                <a:latin typeface="Arial Nova" panose="020B0504020202020204" pitchFamily="34" charset="0"/>
                <a:cs typeface="Verdana"/>
              </a:rPr>
              <a:t>trabajador </a:t>
            </a:r>
            <a:r>
              <a:rPr spc="-105" dirty="0">
                <a:latin typeface="Arial Nova" panose="020B0504020202020204" pitchFamily="34" charset="0"/>
                <a:cs typeface="Verdana"/>
              </a:rPr>
              <a:t>y </a:t>
            </a:r>
            <a:r>
              <a:rPr spc="-15" dirty="0">
                <a:latin typeface="Arial Nova" panose="020B0504020202020204" pitchFamily="34" charset="0"/>
                <a:cs typeface="Verdana"/>
              </a:rPr>
              <a:t>todos </a:t>
            </a:r>
            <a:r>
              <a:rPr spc="-95" dirty="0">
                <a:latin typeface="Arial Nova" panose="020B0504020202020204" pitchFamily="34" charset="0"/>
                <a:cs typeface="Verdana"/>
              </a:rPr>
              <a:t>los </a:t>
            </a:r>
            <a:r>
              <a:rPr spc="-50" dirty="0">
                <a:latin typeface="Arial Nova" panose="020B0504020202020204" pitchFamily="34" charset="0"/>
                <a:cs typeface="Verdana"/>
              </a:rPr>
              <a:t>peligros </a:t>
            </a:r>
            <a:r>
              <a:rPr spc="-55" dirty="0">
                <a:latin typeface="Arial Nova" panose="020B0504020202020204" pitchFamily="34" charset="0"/>
                <a:cs typeface="Verdana"/>
              </a:rPr>
              <a:t>presentes </a:t>
            </a:r>
            <a:r>
              <a:rPr spc="30" dirty="0">
                <a:latin typeface="Arial Nova" panose="020B0504020202020204" pitchFamily="34" charset="0"/>
                <a:cs typeface="Verdana"/>
              </a:rPr>
              <a:t>en </a:t>
            </a:r>
            <a:r>
              <a:rPr spc="-50" dirty="0">
                <a:latin typeface="Arial Nova" panose="020B0504020202020204" pitchFamily="34" charset="0"/>
                <a:cs typeface="Verdana"/>
              </a:rPr>
              <a:t>tales </a:t>
            </a:r>
            <a:r>
              <a:rPr spc="-45" dirty="0">
                <a:latin typeface="Arial Nova" panose="020B0504020202020204" pitchFamily="34" charset="0"/>
                <a:cs typeface="Verdana"/>
              </a:rPr>
              <a:t> </a:t>
            </a:r>
            <a:r>
              <a:rPr spc="-50" dirty="0">
                <a:latin typeface="Arial Nova" panose="020B0504020202020204" pitchFamily="34" charset="0"/>
                <a:cs typeface="Verdana"/>
              </a:rPr>
              <a:t>trayectorias. </a:t>
            </a:r>
            <a:r>
              <a:rPr spc="-75" dirty="0">
                <a:latin typeface="Arial Nova" panose="020B0504020202020204" pitchFamily="34" charset="0"/>
                <a:cs typeface="Verdana"/>
              </a:rPr>
              <a:t>se </a:t>
            </a:r>
            <a:r>
              <a:rPr spc="50" dirty="0">
                <a:latin typeface="Arial Nova" panose="020B0504020202020204" pitchFamily="34" charset="0"/>
                <a:cs typeface="Verdana"/>
              </a:rPr>
              <a:t>deberá </a:t>
            </a:r>
            <a:r>
              <a:rPr spc="-25" dirty="0">
                <a:latin typeface="Arial Nova" panose="020B0504020202020204" pitchFamily="34" charset="0"/>
                <a:cs typeface="Verdana"/>
              </a:rPr>
              <a:t>identificar el </a:t>
            </a:r>
            <a:r>
              <a:rPr spc="5" dirty="0">
                <a:latin typeface="Arial Nova" panose="020B0504020202020204" pitchFamily="34" charset="0"/>
                <a:cs typeface="Verdana"/>
              </a:rPr>
              <a:t>rango </a:t>
            </a:r>
            <a:r>
              <a:rPr spc="110" dirty="0">
                <a:latin typeface="Arial Nova" panose="020B0504020202020204" pitchFamily="34" charset="0"/>
                <a:cs typeface="Verdana"/>
              </a:rPr>
              <a:t>de </a:t>
            </a:r>
            <a:r>
              <a:rPr spc="-10" dirty="0">
                <a:latin typeface="Arial Nova" panose="020B0504020202020204" pitchFamily="34" charset="0"/>
                <a:cs typeface="Verdana"/>
              </a:rPr>
              <a:t>movilidad </a:t>
            </a:r>
            <a:r>
              <a:rPr spc="-20" dirty="0">
                <a:latin typeface="Arial Nova" panose="020B0504020202020204" pitchFamily="34" charset="0"/>
                <a:cs typeface="Verdana"/>
              </a:rPr>
              <a:t>requerido </a:t>
            </a:r>
            <a:r>
              <a:rPr spc="30" dirty="0">
                <a:latin typeface="Arial Nova" panose="020B0504020202020204" pitchFamily="34" charset="0"/>
                <a:cs typeface="Verdana"/>
              </a:rPr>
              <a:t>en </a:t>
            </a:r>
            <a:r>
              <a:rPr spc="155" dirty="0">
                <a:latin typeface="Arial Nova" panose="020B0504020202020204" pitchFamily="34" charset="0"/>
                <a:cs typeface="Verdana"/>
              </a:rPr>
              <a:t>cada </a:t>
            </a:r>
            <a:r>
              <a:rPr dirty="0">
                <a:latin typeface="Arial Nova" panose="020B0504020202020204" pitchFamily="34" charset="0"/>
                <a:cs typeface="Verdana"/>
              </a:rPr>
              <a:t>zona </a:t>
            </a:r>
            <a:r>
              <a:rPr spc="100" dirty="0">
                <a:latin typeface="Arial Nova" panose="020B0504020202020204" pitchFamily="34" charset="0"/>
                <a:cs typeface="Verdana"/>
              </a:rPr>
              <a:t>de </a:t>
            </a:r>
            <a:r>
              <a:rPr spc="105" dirty="0">
                <a:latin typeface="Arial Nova" panose="020B0504020202020204" pitchFamily="34" charset="0"/>
                <a:cs typeface="Verdana"/>
              </a:rPr>
              <a:t> </a:t>
            </a:r>
            <a:r>
              <a:rPr spc="-60" dirty="0">
                <a:latin typeface="Arial Nova" panose="020B0504020202020204" pitchFamily="34" charset="0"/>
                <a:cs typeface="Verdana"/>
              </a:rPr>
              <a:t>riesgo </a:t>
            </a:r>
            <a:r>
              <a:rPr spc="-100" dirty="0">
                <a:latin typeface="Arial Nova" panose="020B0504020202020204" pitchFamily="34" charset="0"/>
                <a:cs typeface="Verdana"/>
              </a:rPr>
              <a:t>y</a:t>
            </a:r>
            <a:r>
              <a:rPr spc="-95" dirty="0">
                <a:latin typeface="Arial Nova" panose="020B0504020202020204" pitchFamily="34" charset="0"/>
                <a:cs typeface="Verdana"/>
              </a:rPr>
              <a:t> </a:t>
            </a:r>
            <a:r>
              <a:rPr spc="-40" dirty="0">
                <a:latin typeface="Arial Nova" panose="020B0504020202020204" pitchFamily="34" charset="0"/>
                <a:cs typeface="Verdana"/>
              </a:rPr>
              <a:t>tomar </a:t>
            </a:r>
            <a:r>
              <a:rPr spc="15" dirty="0">
                <a:latin typeface="Arial Nova" panose="020B0504020202020204" pitchFamily="34" charset="0"/>
                <a:cs typeface="Verdana"/>
              </a:rPr>
              <a:t>nota </a:t>
            </a:r>
            <a:r>
              <a:rPr spc="25" dirty="0">
                <a:latin typeface="Arial Nova" panose="020B0504020202020204" pitchFamily="34" charset="0"/>
                <a:cs typeface="Verdana"/>
              </a:rPr>
              <a:t>del </a:t>
            </a:r>
            <a:r>
              <a:rPr spc="-105" dirty="0">
                <a:latin typeface="Arial Nova" panose="020B0504020202020204" pitchFamily="34" charset="0"/>
                <a:cs typeface="Verdana"/>
              </a:rPr>
              <a:t>sitio</a:t>
            </a:r>
            <a:r>
              <a:rPr spc="-100" dirty="0">
                <a:latin typeface="Arial Nova" panose="020B0504020202020204" pitchFamily="34" charset="0"/>
                <a:cs typeface="Verdana"/>
              </a:rPr>
              <a:t> y</a:t>
            </a:r>
            <a:r>
              <a:rPr spc="-95" dirty="0">
                <a:latin typeface="Arial Nova" panose="020B0504020202020204" pitchFamily="34" charset="0"/>
                <a:cs typeface="Verdana"/>
              </a:rPr>
              <a:t> </a:t>
            </a:r>
            <a:r>
              <a:rPr spc="-5" dirty="0">
                <a:latin typeface="Arial Nova" panose="020B0504020202020204" pitchFamily="34" charset="0"/>
                <a:cs typeface="Verdana"/>
              </a:rPr>
              <a:t>distancia </a:t>
            </a:r>
            <a:r>
              <a:rPr spc="105" dirty="0">
                <a:latin typeface="Arial Nova" panose="020B0504020202020204" pitchFamily="34" charset="0"/>
                <a:cs typeface="Verdana"/>
              </a:rPr>
              <a:t>de </a:t>
            </a:r>
            <a:r>
              <a:rPr spc="-5" dirty="0">
                <a:latin typeface="Arial Nova" panose="020B0504020202020204" pitchFamily="34" charset="0"/>
                <a:cs typeface="Verdana"/>
              </a:rPr>
              <a:t>todas </a:t>
            </a:r>
            <a:r>
              <a:rPr spc="-80" dirty="0">
                <a:latin typeface="Arial Nova" panose="020B0504020202020204" pitchFamily="34" charset="0"/>
                <a:cs typeface="Verdana"/>
              </a:rPr>
              <a:t>las</a:t>
            </a:r>
            <a:r>
              <a:rPr spc="-75" dirty="0">
                <a:latin typeface="Arial Nova" panose="020B0504020202020204" pitchFamily="34" charset="0"/>
                <a:cs typeface="Verdana"/>
              </a:rPr>
              <a:t> </a:t>
            </a:r>
            <a:r>
              <a:rPr spc="-20" dirty="0">
                <a:latin typeface="Arial Nova" panose="020B0504020202020204" pitchFamily="34" charset="0"/>
                <a:cs typeface="Verdana"/>
              </a:rPr>
              <a:t>obstrucciones </a:t>
            </a:r>
            <a:r>
              <a:rPr spc="25" dirty="0">
                <a:latin typeface="Arial Nova" panose="020B0504020202020204" pitchFamily="34" charset="0"/>
                <a:cs typeface="Verdana"/>
              </a:rPr>
              <a:t>en </a:t>
            </a:r>
            <a:r>
              <a:rPr spc="-95" dirty="0">
                <a:latin typeface="Arial Nova" panose="020B0504020202020204" pitchFamily="34" charset="0"/>
                <a:cs typeface="Verdana"/>
              </a:rPr>
              <a:t>los</a:t>
            </a:r>
            <a:r>
              <a:rPr spc="-90" dirty="0">
                <a:latin typeface="Arial Nova" panose="020B0504020202020204" pitchFamily="34" charset="0"/>
                <a:cs typeface="Verdana"/>
              </a:rPr>
              <a:t> </a:t>
            </a:r>
            <a:r>
              <a:rPr spc="-50" dirty="0">
                <a:latin typeface="Arial Nova" panose="020B0504020202020204" pitchFamily="34" charset="0"/>
                <a:cs typeface="Verdana"/>
              </a:rPr>
              <a:t>posibles </a:t>
            </a:r>
            <a:r>
              <a:rPr spc="-45" dirty="0">
                <a:latin typeface="Arial Nova" panose="020B0504020202020204" pitchFamily="34" charset="0"/>
                <a:cs typeface="Verdana"/>
              </a:rPr>
              <a:t> </a:t>
            </a:r>
            <a:r>
              <a:rPr spc="-50" dirty="0">
                <a:latin typeface="Arial Nova" panose="020B0504020202020204" pitchFamily="34" charset="0"/>
                <a:cs typeface="Verdana"/>
              </a:rPr>
              <a:t>recorridos </a:t>
            </a:r>
            <a:r>
              <a:rPr spc="100" dirty="0">
                <a:latin typeface="Arial Nova" panose="020B0504020202020204" pitchFamily="34" charset="0"/>
                <a:cs typeface="Verdana"/>
              </a:rPr>
              <a:t>de </a:t>
            </a:r>
            <a:r>
              <a:rPr spc="-75" dirty="0">
                <a:latin typeface="Arial Nova" panose="020B0504020202020204" pitchFamily="34" charset="0"/>
                <a:cs typeface="Verdana"/>
              </a:rPr>
              <a:t>las </a:t>
            </a:r>
            <a:r>
              <a:rPr spc="10" dirty="0">
                <a:latin typeface="Arial Nova" panose="020B0504020202020204" pitchFamily="34" charset="0"/>
                <a:cs typeface="Verdana"/>
              </a:rPr>
              <a:t>caídas. </a:t>
            </a:r>
            <a:r>
              <a:rPr dirty="0">
                <a:latin typeface="Arial Nova" panose="020B0504020202020204" pitchFamily="34" charset="0"/>
                <a:cs typeface="Verdana"/>
              </a:rPr>
              <a:t>también </a:t>
            </a:r>
            <a:r>
              <a:rPr spc="-70" dirty="0">
                <a:latin typeface="Arial Nova" panose="020B0504020202020204" pitchFamily="34" charset="0"/>
                <a:cs typeface="Verdana"/>
              </a:rPr>
              <a:t>se </a:t>
            </a:r>
            <a:r>
              <a:rPr spc="55" dirty="0">
                <a:latin typeface="Arial Nova" panose="020B0504020202020204" pitchFamily="34" charset="0"/>
                <a:cs typeface="Verdana"/>
              </a:rPr>
              <a:t>deberá </a:t>
            </a:r>
            <a:r>
              <a:rPr spc="-25" dirty="0">
                <a:latin typeface="Arial Nova" panose="020B0504020202020204" pitchFamily="34" charset="0"/>
                <a:cs typeface="Verdana"/>
              </a:rPr>
              <a:t>identificar </a:t>
            </a:r>
            <a:r>
              <a:rPr spc="-75" dirty="0">
                <a:latin typeface="Arial Nova" panose="020B0504020202020204" pitchFamily="34" charset="0"/>
                <a:cs typeface="Verdana"/>
              </a:rPr>
              <a:t>las </a:t>
            </a:r>
            <a:r>
              <a:rPr spc="-20" dirty="0">
                <a:latin typeface="Arial Nova" panose="020B0504020202020204" pitchFamily="34" charset="0"/>
                <a:cs typeface="Verdana"/>
              </a:rPr>
              <a:t>obstrucciones </a:t>
            </a:r>
            <a:r>
              <a:rPr spc="-40" dirty="0">
                <a:latin typeface="Arial Nova" panose="020B0504020202020204" pitchFamily="34" charset="0"/>
                <a:cs typeface="Verdana"/>
              </a:rPr>
              <a:t>laterales </a:t>
            </a:r>
            <a:r>
              <a:rPr spc="10" dirty="0">
                <a:latin typeface="Arial Nova" panose="020B0504020202020204" pitchFamily="34" charset="0"/>
                <a:cs typeface="Verdana"/>
              </a:rPr>
              <a:t>contra </a:t>
            </a:r>
            <a:r>
              <a:rPr spc="-620" dirty="0">
                <a:latin typeface="Arial Nova" panose="020B0504020202020204" pitchFamily="34" charset="0"/>
                <a:cs typeface="Verdana"/>
              </a:rPr>
              <a:t> </a:t>
            </a:r>
            <a:r>
              <a:rPr spc="-125" dirty="0">
                <a:latin typeface="Arial Nova" panose="020B0504020202020204" pitchFamily="34" charset="0"/>
                <a:cs typeface="Verdana"/>
              </a:rPr>
              <a:t>l</a:t>
            </a:r>
            <a:r>
              <a:rPr spc="135" dirty="0">
                <a:latin typeface="Arial Nova" panose="020B0504020202020204" pitchFamily="34" charset="0"/>
                <a:cs typeface="Verdana"/>
              </a:rPr>
              <a:t>a</a:t>
            </a:r>
            <a:r>
              <a:rPr spc="-240" dirty="0">
                <a:latin typeface="Arial Nova" panose="020B0504020202020204" pitchFamily="34" charset="0"/>
                <a:cs typeface="Verdana"/>
              </a:rPr>
              <a:t>s</a:t>
            </a:r>
            <a:r>
              <a:rPr spc="-145" dirty="0">
                <a:latin typeface="Arial Nova" panose="020B0504020202020204" pitchFamily="34" charset="0"/>
                <a:cs typeface="Verdana"/>
              </a:rPr>
              <a:t> </a:t>
            </a:r>
            <a:r>
              <a:rPr spc="25" dirty="0">
                <a:latin typeface="Arial Nova" panose="020B0504020202020204" pitchFamily="34" charset="0"/>
                <a:cs typeface="Verdana"/>
              </a:rPr>
              <a:t>q</a:t>
            </a:r>
            <a:r>
              <a:rPr spc="20" dirty="0">
                <a:latin typeface="Arial Nova" panose="020B0504020202020204" pitchFamily="34" charset="0"/>
                <a:cs typeface="Verdana"/>
              </a:rPr>
              <a:t>u</a:t>
            </a:r>
            <a:r>
              <a:rPr spc="95" dirty="0">
                <a:latin typeface="Arial Nova" panose="020B0504020202020204" pitchFamily="34" charset="0"/>
                <a:cs typeface="Verdana"/>
              </a:rPr>
              <a:t>e</a:t>
            </a:r>
            <a:r>
              <a:rPr spc="-114" dirty="0">
                <a:latin typeface="Arial Nova" panose="020B0504020202020204" pitchFamily="34" charset="0"/>
                <a:cs typeface="Verdana"/>
              </a:rPr>
              <a:t> </a:t>
            </a:r>
            <a:r>
              <a:rPr spc="-75" dirty="0">
                <a:latin typeface="Arial Nova" panose="020B0504020202020204" pitchFamily="34" charset="0"/>
                <a:cs typeface="Verdana"/>
              </a:rPr>
              <a:t>s</a:t>
            </a:r>
            <a:r>
              <a:rPr spc="-80" dirty="0">
                <a:latin typeface="Arial Nova" panose="020B0504020202020204" pitchFamily="34" charset="0"/>
                <a:cs typeface="Verdana"/>
              </a:rPr>
              <a:t>e</a:t>
            </a:r>
            <a:r>
              <a:rPr spc="-125" dirty="0">
                <a:latin typeface="Arial Nova" panose="020B0504020202020204" pitchFamily="34" charset="0"/>
                <a:cs typeface="Verdana"/>
              </a:rPr>
              <a:t> </a:t>
            </a:r>
            <a:r>
              <a:rPr spc="25" dirty="0">
                <a:latin typeface="Arial Nova" panose="020B0504020202020204" pitchFamily="34" charset="0"/>
                <a:cs typeface="Verdana"/>
              </a:rPr>
              <a:t>p</a:t>
            </a:r>
            <a:r>
              <a:rPr spc="20" dirty="0">
                <a:latin typeface="Arial Nova" panose="020B0504020202020204" pitchFamily="34" charset="0"/>
                <a:cs typeface="Verdana"/>
              </a:rPr>
              <a:t>u</a:t>
            </a:r>
            <a:r>
              <a:rPr spc="-25" dirty="0">
                <a:latin typeface="Arial Nova" panose="020B0504020202020204" pitchFamily="34" charset="0"/>
                <a:cs typeface="Verdana"/>
              </a:rPr>
              <a:t>d</a:t>
            </a:r>
            <a:r>
              <a:rPr spc="15" dirty="0">
                <a:latin typeface="Arial Nova" panose="020B0504020202020204" pitchFamily="34" charset="0"/>
                <a:cs typeface="Verdana"/>
              </a:rPr>
              <a:t>i</a:t>
            </a:r>
            <a:r>
              <a:rPr spc="85" dirty="0">
                <a:latin typeface="Arial Nova" panose="020B0504020202020204" pitchFamily="34" charset="0"/>
                <a:cs typeface="Verdana"/>
              </a:rPr>
              <a:t>e</a:t>
            </a:r>
            <a:r>
              <a:rPr spc="-40" dirty="0">
                <a:latin typeface="Arial Nova" panose="020B0504020202020204" pitchFamily="34" charset="0"/>
                <a:cs typeface="Verdana"/>
              </a:rPr>
              <a:t>ra</a:t>
            </a:r>
            <a:r>
              <a:rPr spc="-150" dirty="0">
                <a:latin typeface="Arial Nova" panose="020B0504020202020204" pitchFamily="34" charset="0"/>
                <a:cs typeface="Verdana"/>
              </a:rPr>
              <a:t> </a:t>
            </a:r>
            <a:r>
              <a:rPr spc="80" dirty="0">
                <a:latin typeface="Arial Nova" panose="020B0504020202020204" pitchFamily="34" charset="0"/>
                <a:cs typeface="Verdana"/>
              </a:rPr>
              <a:t>c</a:t>
            </a:r>
            <a:r>
              <a:rPr spc="90" dirty="0">
                <a:latin typeface="Arial Nova" panose="020B0504020202020204" pitchFamily="34" charset="0"/>
                <a:cs typeface="Verdana"/>
              </a:rPr>
              <a:t>h</a:t>
            </a:r>
            <a:r>
              <a:rPr spc="150" dirty="0">
                <a:latin typeface="Arial Nova" panose="020B0504020202020204" pitchFamily="34" charset="0"/>
                <a:cs typeface="Verdana"/>
              </a:rPr>
              <a:t>oca</a:t>
            </a:r>
            <a:r>
              <a:rPr spc="-229" dirty="0">
                <a:latin typeface="Arial Nova" panose="020B0504020202020204" pitchFamily="34" charset="0"/>
                <a:cs typeface="Verdana"/>
              </a:rPr>
              <a:t>r</a:t>
            </a:r>
            <a:r>
              <a:rPr spc="-130" dirty="0">
                <a:latin typeface="Arial Nova" panose="020B0504020202020204" pitchFamily="34" charset="0"/>
                <a:cs typeface="Verdana"/>
              </a:rPr>
              <a:t> </a:t>
            </a:r>
            <a:r>
              <a:rPr spc="15" dirty="0">
                <a:latin typeface="Arial Nova" panose="020B0504020202020204" pitchFamily="34" charset="0"/>
                <a:cs typeface="Verdana"/>
              </a:rPr>
              <a:t>e</a:t>
            </a:r>
            <a:r>
              <a:rPr spc="25" dirty="0">
                <a:latin typeface="Arial Nova" panose="020B0504020202020204" pitchFamily="34" charset="0"/>
                <a:cs typeface="Verdana"/>
              </a:rPr>
              <a:t>n</a:t>
            </a:r>
            <a:r>
              <a:rPr spc="-125" dirty="0">
                <a:latin typeface="Arial Nova" panose="020B0504020202020204" pitchFamily="34" charset="0"/>
                <a:cs typeface="Verdana"/>
              </a:rPr>
              <a:t> </a:t>
            </a:r>
            <a:r>
              <a:rPr spc="-45" dirty="0">
                <a:latin typeface="Arial Nova" panose="020B0504020202020204" pitchFamily="34" charset="0"/>
                <a:cs typeface="Verdana"/>
              </a:rPr>
              <a:t>u</a:t>
            </a:r>
            <a:r>
              <a:rPr spc="-55" dirty="0">
                <a:latin typeface="Arial Nova" panose="020B0504020202020204" pitchFamily="34" charset="0"/>
                <a:cs typeface="Verdana"/>
              </a:rPr>
              <a:t>n</a:t>
            </a:r>
            <a:r>
              <a:rPr spc="145" dirty="0">
                <a:latin typeface="Arial Nova" panose="020B0504020202020204" pitchFamily="34" charset="0"/>
                <a:cs typeface="Verdana"/>
              </a:rPr>
              <a:t>a</a:t>
            </a:r>
            <a:r>
              <a:rPr spc="-125" dirty="0">
                <a:latin typeface="Arial Nova" panose="020B0504020202020204" pitchFamily="34" charset="0"/>
                <a:cs typeface="Verdana"/>
              </a:rPr>
              <a:t> </a:t>
            </a:r>
            <a:r>
              <a:rPr spc="170" dirty="0">
                <a:latin typeface="Arial Nova" panose="020B0504020202020204" pitchFamily="34" charset="0"/>
                <a:cs typeface="Verdana"/>
              </a:rPr>
              <a:t>c</a:t>
            </a:r>
            <a:r>
              <a:rPr spc="190" dirty="0">
                <a:latin typeface="Arial Nova" panose="020B0504020202020204" pitchFamily="34" charset="0"/>
                <a:cs typeface="Verdana"/>
              </a:rPr>
              <a:t>a</a:t>
            </a:r>
            <a:r>
              <a:rPr spc="-125" dirty="0">
                <a:latin typeface="Arial Nova" panose="020B0504020202020204" pitchFamily="34" charset="0"/>
                <a:cs typeface="Verdana"/>
              </a:rPr>
              <a:t>í</a:t>
            </a:r>
            <a:r>
              <a:rPr spc="125" dirty="0">
                <a:latin typeface="Arial Nova" panose="020B0504020202020204" pitchFamily="34" charset="0"/>
                <a:cs typeface="Verdana"/>
              </a:rPr>
              <a:t>da</a:t>
            </a:r>
            <a:r>
              <a:rPr spc="-145" dirty="0">
                <a:latin typeface="Arial Nova" panose="020B0504020202020204" pitchFamily="34" charset="0"/>
                <a:cs typeface="Verdana"/>
              </a:rPr>
              <a:t> </a:t>
            </a:r>
            <a:r>
              <a:rPr spc="95" dirty="0">
                <a:latin typeface="Arial Nova" panose="020B0504020202020204" pitchFamily="34" charset="0"/>
                <a:cs typeface="Verdana"/>
              </a:rPr>
              <a:t>p</a:t>
            </a:r>
            <a:r>
              <a:rPr spc="85" dirty="0">
                <a:latin typeface="Arial Nova" panose="020B0504020202020204" pitchFamily="34" charset="0"/>
                <a:cs typeface="Verdana"/>
              </a:rPr>
              <a:t>e</a:t>
            </a:r>
            <a:r>
              <a:rPr spc="-55" dirty="0">
                <a:latin typeface="Arial Nova" panose="020B0504020202020204" pitchFamily="34" charset="0"/>
                <a:cs typeface="Verdana"/>
              </a:rPr>
              <a:t>n</a:t>
            </a:r>
            <a:r>
              <a:rPr spc="-35" dirty="0">
                <a:latin typeface="Arial Nova" panose="020B0504020202020204" pitchFamily="34" charset="0"/>
                <a:cs typeface="Verdana"/>
              </a:rPr>
              <a:t>du</a:t>
            </a:r>
            <a:r>
              <a:rPr spc="-5" dirty="0">
                <a:latin typeface="Arial Nova" panose="020B0504020202020204" pitchFamily="34" charset="0"/>
                <a:cs typeface="Verdana"/>
              </a:rPr>
              <a:t>l</a:t>
            </a:r>
            <a:r>
              <a:rPr spc="135" dirty="0">
                <a:latin typeface="Arial Nova" panose="020B0504020202020204" pitchFamily="34" charset="0"/>
                <a:cs typeface="Verdana"/>
              </a:rPr>
              <a:t>a</a:t>
            </a:r>
            <a:r>
              <a:rPr spc="-229" dirty="0">
                <a:latin typeface="Arial Nova" panose="020B0504020202020204" pitchFamily="34" charset="0"/>
                <a:cs typeface="Verdana"/>
              </a:rPr>
              <a:t>r</a:t>
            </a:r>
            <a:r>
              <a:rPr spc="-160" dirty="0">
                <a:latin typeface="Arial Nova" panose="020B0504020202020204" pitchFamily="34" charset="0"/>
                <a:cs typeface="Verdana"/>
              </a:rPr>
              <a:t>.</a:t>
            </a:r>
            <a:endParaRPr dirty="0">
              <a:latin typeface="Arial Nova" panose="020B0504020202020204" pitchFamily="34" charset="0"/>
              <a:cs typeface="Verdana"/>
            </a:endParaRPr>
          </a:p>
          <a:p>
            <a:pPr marL="355600" marR="5080" indent="-343535" algn="just">
              <a:lnSpc>
                <a:spcPct val="100000"/>
              </a:lnSpc>
              <a:spcBef>
                <a:spcPts val="434"/>
              </a:spcBef>
              <a:buFont typeface="Arial MT"/>
              <a:buChar char="•"/>
              <a:tabLst>
                <a:tab pos="356235" algn="l"/>
              </a:tabLst>
            </a:pPr>
            <a:r>
              <a:rPr spc="10" dirty="0">
                <a:latin typeface="Arial Nova" panose="020B0504020202020204" pitchFamily="34" charset="0"/>
                <a:cs typeface="Verdana"/>
              </a:rPr>
              <a:t>Para</a:t>
            </a:r>
            <a:r>
              <a:rPr spc="-90" dirty="0">
                <a:latin typeface="Arial Nova" panose="020B0504020202020204" pitchFamily="34" charset="0"/>
                <a:cs typeface="Verdana"/>
              </a:rPr>
              <a:t> </a:t>
            </a:r>
            <a:r>
              <a:rPr spc="155" dirty="0">
                <a:latin typeface="Arial Nova" panose="020B0504020202020204" pitchFamily="34" charset="0"/>
                <a:cs typeface="Verdana"/>
              </a:rPr>
              <a:t>cada</a:t>
            </a:r>
            <a:r>
              <a:rPr spc="-75" dirty="0">
                <a:latin typeface="Arial Nova" panose="020B0504020202020204" pitchFamily="34" charset="0"/>
                <a:cs typeface="Verdana"/>
              </a:rPr>
              <a:t> </a:t>
            </a:r>
            <a:r>
              <a:rPr spc="-15" dirty="0">
                <a:latin typeface="Arial Nova" panose="020B0504020202020204" pitchFamily="34" charset="0"/>
                <a:cs typeface="Verdana"/>
              </a:rPr>
              <a:t>tipo</a:t>
            </a:r>
            <a:r>
              <a:rPr spc="-70" dirty="0">
                <a:latin typeface="Arial Nova" panose="020B0504020202020204" pitchFamily="34" charset="0"/>
                <a:cs typeface="Verdana"/>
              </a:rPr>
              <a:t> </a:t>
            </a:r>
            <a:r>
              <a:rPr spc="100" dirty="0">
                <a:latin typeface="Arial Nova" panose="020B0504020202020204" pitchFamily="34" charset="0"/>
                <a:cs typeface="Verdana"/>
              </a:rPr>
              <a:t>de</a:t>
            </a:r>
            <a:r>
              <a:rPr spc="-65" dirty="0">
                <a:latin typeface="Arial Nova" panose="020B0504020202020204" pitchFamily="34" charset="0"/>
                <a:cs typeface="Verdana"/>
              </a:rPr>
              <a:t> </a:t>
            </a:r>
            <a:r>
              <a:rPr spc="5" dirty="0" err="1">
                <a:latin typeface="Arial Nova" panose="020B0504020202020204" pitchFamily="34" charset="0"/>
                <a:cs typeface="Verdana"/>
              </a:rPr>
              <a:t>tarea</a:t>
            </a:r>
            <a:r>
              <a:rPr spc="-50" dirty="0">
                <a:latin typeface="Arial Nova" panose="020B0504020202020204" pitchFamily="34" charset="0"/>
                <a:cs typeface="Verdana"/>
              </a:rPr>
              <a:t> </a:t>
            </a:r>
            <a:r>
              <a:rPr spc="-70" dirty="0">
                <a:latin typeface="Arial Nova" panose="020B0504020202020204" pitchFamily="34" charset="0"/>
                <a:cs typeface="Verdana"/>
              </a:rPr>
              <a:t>se</a:t>
            </a:r>
            <a:r>
              <a:rPr spc="-15" dirty="0">
                <a:latin typeface="Arial Nova" panose="020B0504020202020204" pitchFamily="34" charset="0"/>
                <a:cs typeface="Verdana"/>
              </a:rPr>
              <a:t> </a:t>
            </a:r>
            <a:r>
              <a:rPr spc="50" dirty="0">
                <a:latin typeface="Arial Nova" panose="020B0504020202020204" pitchFamily="34" charset="0"/>
                <a:cs typeface="Verdana"/>
              </a:rPr>
              <a:t>deberá</a:t>
            </a:r>
            <a:r>
              <a:rPr spc="-20" dirty="0">
                <a:latin typeface="Arial Nova" panose="020B0504020202020204" pitchFamily="34" charset="0"/>
                <a:cs typeface="Verdana"/>
              </a:rPr>
              <a:t> </a:t>
            </a:r>
            <a:r>
              <a:rPr spc="-25" dirty="0">
                <a:latin typeface="Arial Nova" panose="020B0504020202020204" pitchFamily="34" charset="0"/>
                <a:cs typeface="Verdana"/>
              </a:rPr>
              <a:t>considerar </a:t>
            </a:r>
            <a:r>
              <a:rPr spc="-620" dirty="0">
                <a:latin typeface="Arial Nova" panose="020B0504020202020204" pitchFamily="34" charset="0"/>
                <a:cs typeface="Verdana"/>
              </a:rPr>
              <a:t> </a:t>
            </a:r>
            <a:r>
              <a:rPr spc="-95" dirty="0">
                <a:latin typeface="Arial Nova" panose="020B0504020202020204" pitchFamily="34" charset="0"/>
                <a:cs typeface="Verdana"/>
              </a:rPr>
              <a:t>los</a:t>
            </a:r>
            <a:r>
              <a:rPr spc="-90" dirty="0">
                <a:latin typeface="Arial Nova" panose="020B0504020202020204" pitchFamily="34" charset="0"/>
                <a:cs typeface="Verdana"/>
              </a:rPr>
              <a:t> </a:t>
            </a:r>
            <a:r>
              <a:rPr spc="-55" dirty="0">
                <a:latin typeface="Arial Nova" panose="020B0504020202020204" pitchFamily="34" charset="0"/>
                <a:cs typeface="Verdana"/>
              </a:rPr>
              <a:t>movimientos</a:t>
            </a:r>
            <a:r>
              <a:rPr spc="-50" dirty="0">
                <a:latin typeface="Arial Nova" panose="020B0504020202020204" pitchFamily="34" charset="0"/>
                <a:cs typeface="Verdana"/>
              </a:rPr>
              <a:t> </a:t>
            </a:r>
            <a:r>
              <a:rPr spc="85" dirty="0">
                <a:latin typeface="Arial Nova" panose="020B0504020202020204" pitchFamily="34" charset="0"/>
                <a:cs typeface="Verdana"/>
              </a:rPr>
              <a:t>o </a:t>
            </a:r>
            <a:r>
              <a:rPr spc="-25" dirty="0">
                <a:latin typeface="Arial Nova" panose="020B0504020202020204" pitchFamily="34" charset="0"/>
                <a:cs typeface="Verdana"/>
              </a:rPr>
              <a:t>desplazamientos</a:t>
            </a:r>
            <a:r>
              <a:rPr spc="-20" dirty="0">
                <a:latin typeface="Arial Nova" panose="020B0504020202020204" pitchFamily="34" charset="0"/>
                <a:cs typeface="Verdana"/>
              </a:rPr>
              <a:t> </a:t>
            </a:r>
            <a:r>
              <a:rPr spc="55" dirty="0">
                <a:latin typeface="Arial Nova" panose="020B0504020202020204" pitchFamily="34" charset="0"/>
                <a:cs typeface="Verdana"/>
              </a:rPr>
              <a:t>que </a:t>
            </a:r>
            <a:r>
              <a:rPr spc="-30" dirty="0">
                <a:latin typeface="Arial Nova" panose="020B0504020202020204" pitchFamily="34" charset="0"/>
                <a:cs typeface="Verdana"/>
              </a:rPr>
              <a:t>requiere</a:t>
            </a:r>
            <a:r>
              <a:rPr spc="-25" dirty="0">
                <a:latin typeface="Arial Nova" panose="020B0504020202020204" pitchFamily="34" charset="0"/>
                <a:cs typeface="Verdana"/>
              </a:rPr>
              <a:t> el</a:t>
            </a:r>
            <a:r>
              <a:rPr spc="-20" dirty="0">
                <a:latin typeface="Arial Nova" panose="020B0504020202020204" pitchFamily="34" charset="0"/>
                <a:cs typeface="Verdana"/>
              </a:rPr>
              <a:t> </a:t>
            </a:r>
            <a:r>
              <a:rPr spc="-25" dirty="0">
                <a:latin typeface="Arial Nova" panose="020B0504020202020204" pitchFamily="34" charset="0"/>
                <a:cs typeface="Verdana"/>
              </a:rPr>
              <a:t>trabajador,</a:t>
            </a:r>
            <a:r>
              <a:rPr spc="-20" dirty="0">
                <a:latin typeface="Arial Nova" panose="020B0504020202020204" pitchFamily="34" charset="0"/>
                <a:cs typeface="Verdana"/>
              </a:rPr>
              <a:t> </a:t>
            </a:r>
            <a:r>
              <a:rPr spc="-100" dirty="0">
                <a:latin typeface="Arial Nova" panose="020B0504020202020204" pitchFamily="34" charset="0"/>
                <a:cs typeface="Verdana"/>
              </a:rPr>
              <a:t>y</a:t>
            </a:r>
            <a:r>
              <a:rPr spc="-95" dirty="0">
                <a:latin typeface="Arial Nova" panose="020B0504020202020204" pitchFamily="34" charset="0"/>
                <a:cs typeface="Verdana"/>
              </a:rPr>
              <a:t> </a:t>
            </a:r>
            <a:r>
              <a:rPr spc="-80" dirty="0">
                <a:latin typeface="Arial Nova" panose="020B0504020202020204" pitchFamily="34" charset="0"/>
                <a:cs typeface="Verdana"/>
              </a:rPr>
              <a:t>las</a:t>
            </a:r>
            <a:r>
              <a:rPr spc="-75" dirty="0">
                <a:latin typeface="Arial Nova" panose="020B0504020202020204" pitchFamily="34" charset="0"/>
                <a:cs typeface="Verdana"/>
              </a:rPr>
              <a:t> </a:t>
            </a:r>
            <a:r>
              <a:rPr spc="20" dirty="0">
                <a:latin typeface="Arial Nova" panose="020B0504020202020204" pitchFamily="34" charset="0"/>
                <a:cs typeface="Verdana"/>
              </a:rPr>
              <a:t>condiciones </a:t>
            </a:r>
            <a:r>
              <a:rPr spc="25" dirty="0">
                <a:latin typeface="Arial Nova" panose="020B0504020202020204" pitchFamily="34" charset="0"/>
                <a:cs typeface="Verdana"/>
              </a:rPr>
              <a:t> </a:t>
            </a:r>
            <a:r>
              <a:rPr spc="-15" dirty="0">
                <a:latin typeface="Arial Nova" panose="020B0504020202020204" pitchFamily="34" charset="0"/>
                <a:cs typeface="Verdana"/>
              </a:rPr>
              <a:t>generales </a:t>
            </a:r>
            <a:r>
              <a:rPr spc="25" dirty="0">
                <a:latin typeface="Arial Nova" panose="020B0504020202020204" pitchFamily="34" charset="0"/>
                <a:cs typeface="Verdana"/>
              </a:rPr>
              <a:t>del </a:t>
            </a:r>
            <a:r>
              <a:rPr spc="-35" dirty="0">
                <a:latin typeface="Arial Nova" panose="020B0504020202020204" pitchFamily="34" charset="0"/>
                <a:cs typeface="Verdana"/>
              </a:rPr>
              <a:t>lugar </a:t>
            </a:r>
            <a:r>
              <a:rPr spc="100" dirty="0">
                <a:latin typeface="Arial Nova" panose="020B0504020202020204" pitchFamily="34" charset="0"/>
                <a:cs typeface="Verdana"/>
              </a:rPr>
              <a:t>de </a:t>
            </a:r>
            <a:r>
              <a:rPr spc="-20" dirty="0" err="1">
                <a:latin typeface="Arial Nova" panose="020B0504020202020204" pitchFamily="34" charset="0"/>
                <a:cs typeface="Verdana"/>
              </a:rPr>
              <a:t>trabajo</a:t>
            </a:r>
            <a:r>
              <a:rPr lang="es-CL" spc="-20" dirty="0">
                <a:latin typeface="Arial Nova" panose="020B0504020202020204" pitchFamily="34" charset="0"/>
                <a:cs typeface="Verdana"/>
              </a:rPr>
              <a:t>.</a:t>
            </a:r>
            <a:endParaRPr dirty="0">
              <a:latin typeface="Arial Nova" panose="020B0504020202020204" pitchFamily="34" charset="0"/>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14626" y="2874795"/>
            <a:ext cx="5301731" cy="1325564"/>
          </a:xfrm>
        </p:spPr>
        <p:txBody>
          <a:bodyPr/>
          <a:lstStyle/>
          <a:p>
            <a:r>
              <a:rPr lang="es-MX" dirty="0">
                <a:solidFill>
                  <a:schemeClr val="tx1"/>
                </a:solidFill>
              </a:rPr>
              <a:t>EVALUACIÓN FINAL</a:t>
            </a:r>
          </a:p>
          <a:p>
            <a:r>
              <a:rPr lang="es-MX" dirty="0">
                <a:solidFill>
                  <a:schemeClr val="tx1"/>
                </a:solidFill>
              </a:rPr>
              <a:t>Duración 60 minutos</a:t>
            </a:r>
          </a:p>
          <a:p>
            <a:endParaRPr lang="es-CL" dirty="0">
              <a:solidFill>
                <a:schemeClr val="accent5">
                  <a:lumMod val="20000"/>
                  <a:lumOff val="80000"/>
                </a:schemeClr>
              </a:solidFill>
            </a:endParaRPr>
          </a:p>
        </p:txBody>
      </p:sp>
      <p:pic>
        <p:nvPicPr>
          <p:cNvPr id="7" name="Imagen 6" descr="Pantalla de un celular con la imagen de una caricatura&#10;&#10;Descripción generada automáticamente con confianza baja">
            <a:extLst>
              <a:ext uri="{FF2B5EF4-FFF2-40B4-BE49-F238E27FC236}">
                <a16:creationId xmlns:a16="http://schemas.microsoft.com/office/drawing/2014/main" id="{F2360ECE-B78E-A68F-DF3E-332FFB275B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1805" y="2554575"/>
            <a:ext cx="2956005" cy="1325563"/>
          </a:xfrm>
          <a:prstGeom prst="rect">
            <a:avLst/>
          </a:prstGeom>
        </p:spPr>
      </p:pic>
      <p:pic>
        <p:nvPicPr>
          <p:cNvPr id="11" name="Picture 70978">
            <a:extLst>
              <a:ext uri="{FF2B5EF4-FFF2-40B4-BE49-F238E27FC236}">
                <a16:creationId xmlns:a16="http://schemas.microsoft.com/office/drawing/2014/main" id="{D41DDCEB-1049-2A91-6299-E8A45AFC6E20}"/>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502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4F2C4-DDD5-0BB9-F04C-97918B256A5C}"/>
              </a:ext>
            </a:extLst>
          </p:cNvPr>
          <p:cNvSpPr>
            <a:spLocks noGrp="1"/>
          </p:cNvSpPr>
          <p:nvPr>
            <p:ph type="title"/>
          </p:nvPr>
        </p:nvSpPr>
        <p:spPr>
          <a:xfrm>
            <a:off x="1929783" y="2530137"/>
            <a:ext cx="8332434" cy="1522012"/>
          </a:xfrm>
        </p:spPr>
        <p:txBody>
          <a:bodyPr>
            <a:normAutofit fontScale="90000"/>
          </a:bodyPr>
          <a:lstStyle/>
          <a:p>
            <a:br>
              <a:rPr lang="es-CL" b="1" dirty="0">
                <a:solidFill>
                  <a:schemeClr val="accent5">
                    <a:lumMod val="60000"/>
                    <a:lumOff val="40000"/>
                  </a:schemeClr>
                </a:solidFill>
                <a:latin typeface="Arial" panose="020B0604020202020204" pitchFamily="34" charset="0"/>
                <a:cs typeface="Arial" panose="020B0604020202020204" pitchFamily="34" charset="0"/>
              </a:rPr>
            </a:br>
            <a:r>
              <a:rPr lang="es-CL" b="1" dirty="0">
                <a:solidFill>
                  <a:schemeClr val="tx1"/>
                </a:solidFill>
                <a:latin typeface="Arial" panose="020B0604020202020204" pitchFamily="34" charset="0"/>
                <a:cs typeface="Arial" panose="020B0604020202020204" pitchFamily="34" charset="0"/>
              </a:rPr>
              <a:t>¡GRACIAS POR SU ATENCIÓN!</a:t>
            </a:r>
          </a:p>
        </p:txBody>
      </p:sp>
      <p:pic>
        <p:nvPicPr>
          <p:cNvPr id="4" name="Picture 70978">
            <a:extLst>
              <a:ext uri="{FF2B5EF4-FFF2-40B4-BE49-F238E27FC236}">
                <a16:creationId xmlns:a16="http://schemas.microsoft.com/office/drawing/2014/main" id="{F2D6A38F-3D8A-05AB-FA8C-36D9AB211B93}"/>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43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3377" y="1952246"/>
            <a:ext cx="7410984" cy="3337452"/>
          </a:xfrm>
          <a:prstGeom prst="rect">
            <a:avLst/>
          </a:prstGeom>
        </p:spPr>
        <p:txBody>
          <a:bodyPr vert="horz" wrap="square" lIns="0" tIns="13335" rIns="0" bIns="0" rtlCol="0">
            <a:spAutoFit/>
          </a:bodyPr>
          <a:lstStyle/>
          <a:p>
            <a:pPr marL="12700" algn="just">
              <a:lnSpc>
                <a:spcPct val="100000"/>
              </a:lnSpc>
              <a:spcBef>
                <a:spcPts val="105"/>
              </a:spcBef>
            </a:pPr>
            <a:r>
              <a:rPr sz="2400" b="1" u="heavy" spc="-40" dirty="0">
                <a:uFill>
                  <a:solidFill>
                    <a:srgbClr val="003366"/>
                  </a:solidFill>
                </a:uFill>
                <a:latin typeface="Arial Nova" panose="020B0504020202020204" pitchFamily="34" charset="0"/>
                <a:cs typeface="Tahoma"/>
              </a:rPr>
              <a:t>Procedimiento</a:t>
            </a:r>
            <a:r>
              <a:rPr sz="2400" b="1" u="heavy" spc="-75" dirty="0">
                <a:uFill>
                  <a:solidFill>
                    <a:srgbClr val="003366"/>
                  </a:solidFill>
                </a:uFill>
                <a:latin typeface="Arial Nova" panose="020B0504020202020204" pitchFamily="34" charset="0"/>
                <a:cs typeface="Tahoma"/>
              </a:rPr>
              <a:t> </a:t>
            </a:r>
            <a:r>
              <a:rPr sz="2400" b="1" u="heavy" spc="15" dirty="0">
                <a:uFill>
                  <a:solidFill>
                    <a:srgbClr val="003366"/>
                  </a:solidFill>
                </a:uFill>
                <a:latin typeface="Arial Nova" panose="020B0504020202020204" pitchFamily="34" charset="0"/>
                <a:cs typeface="Tahoma"/>
              </a:rPr>
              <a:t>para</a:t>
            </a:r>
            <a:r>
              <a:rPr sz="2400" b="1" u="heavy" spc="-15" dirty="0">
                <a:uFill>
                  <a:solidFill>
                    <a:srgbClr val="003366"/>
                  </a:solidFill>
                </a:uFill>
                <a:latin typeface="Arial Nova" panose="020B0504020202020204" pitchFamily="34" charset="0"/>
                <a:cs typeface="Tahoma"/>
              </a:rPr>
              <a:t> </a:t>
            </a:r>
            <a:r>
              <a:rPr sz="2400" b="1" u="heavy" spc="15" dirty="0">
                <a:uFill>
                  <a:solidFill>
                    <a:srgbClr val="003366"/>
                  </a:solidFill>
                </a:uFill>
                <a:latin typeface="Arial Nova" panose="020B0504020202020204" pitchFamily="34" charset="0"/>
                <a:cs typeface="Tahoma"/>
              </a:rPr>
              <a:t>casos</a:t>
            </a:r>
            <a:r>
              <a:rPr sz="2400" b="1" u="heavy" spc="-40" dirty="0">
                <a:uFill>
                  <a:solidFill>
                    <a:srgbClr val="003366"/>
                  </a:solidFill>
                </a:uFill>
                <a:latin typeface="Arial Nova" panose="020B0504020202020204" pitchFamily="34" charset="0"/>
                <a:cs typeface="Tahoma"/>
              </a:rPr>
              <a:t> </a:t>
            </a:r>
            <a:r>
              <a:rPr sz="2400" b="1" u="heavy" spc="75" dirty="0">
                <a:uFill>
                  <a:solidFill>
                    <a:srgbClr val="003366"/>
                  </a:solidFill>
                </a:uFill>
                <a:latin typeface="Arial Nova" panose="020B0504020202020204" pitchFamily="34" charset="0"/>
                <a:cs typeface="Tahoma"/>
              </a:rPr>
              <a:t>de</a:t>
            </a:r>
            <a:r>
              <a:rPr sz="2400" b="1" u="heavy" spc="-40" dirty="0">
                <a:uFill>
                  <a:solidFill>
                    <a:srgbClr val="003366"/>
                  </a:solidFill>
                </a:uFill>
                <a:latin typeface="Arial Nova" panose="020B0504020202020204" pitchFamily="34" charset="0"/>
                <a:cs typeface="Tahoma"/>
              </a:rPr>
              <a:t> </a:t>
            </a:r>
            <a:r>
              <a:rPr sz="2400" b="1" u="heavy" spc="40" dirty="0">
                <a:uFill>
                  <a:solidFill>
                    <a:srgbClr val="003366"/>
                  </a:solidFill>
                </a:uFill>
                <a:latin typeface="Arial Nova" panose="020B0504020202020204" pitchFamily="34" charset="0"/>
                <a:cs typeface="Tahoma"/>
              </a:rPr>
              <a:t>caídas</a:t>
            </a:r>
            <a:r>
              <a:rPr sz="2400" b="1" u="heavy" spc="-30" dirty="0">
                <a:uFill>
                  <a:solidFill>
                    <a:srgbClr val="003366"/>
                  </a:solidFill>
                </a:uFill>
                <a:latin typeface="Arial Nova" panose="020B0504020202020204" pitchFamily="34" charset="0"/>
                <a:cs typeface="Tahoma"/>
              </a:rPr>
              <a:t> </a:t>
            </a:r>
            <a:r>
              <a:rPr sz="2400" b="1" u="heavy" spc="25" dirty="0" err="1">
                <a:uFill>
                  <a:solidFill>
                    <a:srgbClr val="003366"/>
                  </a:solidFill>
                </a:uFill>
                <a:latin typeface="Arial Nova" panose="020B0504020202020204" pitchFamily="34" charset="0"/>
                <a:cs typeface="Tahoma"/>
              </a:rPr>
              <a:t>desde</a:t>
            </a:r>
            <a:r>
              <a:rPr sz="2400" b="1" u="heavy" spc="-40" dirty="0">
                <a:uFill>
                  <a:solidFill>
                    <a:srgbClr val="003366"/>
                  </a:solidFill>
                </a:uFill>
                <a:latin typeface="Arial Nova" panose="020B0504020202020204" pitchFamily="34" charset="0"/>
                <a:cs typeface="Tahoma"/>
              </a:rPr>
              <a:t> </a:t>
            </a:r>
            <a:r>
              <a:rPr sz="2400" b="1" u="heavy" spc="-75" dirty="0" err="1">
                <a:uFill>
                  <a:solidFill>
                    <a:srgbClr val="003366"/>
                  </a:solidFill>
                </a:uFill>
                <a:latin typeface="Arial Nova" panose="020B0504020202020204" pitchFamily="34" charset="0"/>
                <a:cs typeface="Tahoma"/>
              </a:rPr>
              <a:t>altura</a:t>
            </a:r>
            <a:r>
              <a:rPr lang="es-CL" sz="2400" b="1" u="heavy" spc="-75" dirty="0">
                <a:uFill>
                  <a:solidFill>
                    <a:srgbClr val="003366"/>
                  </a:solidFill>
                </a:uFill>
                <a:latin typeface="Arial Nova" panose="020B0504020202020204" pitchFamily="34" charset="0"/>
                <a:cs typeface="Tahoma"/>
              </a:rPr>
              <a:t>:</a:t>
            </a:r>
            <a:endParaRPr sz="2400" dirty="0">
              <a:latin typeface="Arial Nova" panose="020B0504020202020204" pitchFamily="34" charset="0"/>
              <a:cs typeface="Tahoma"/>
            </a:endParaRPr>
          </a:p>
          <a:p>
            <a:pPr algn="just">
              <a:lnSpc>
                <a:spcPct val="100000"/>
              </a:lnSpc>
              <a:spcBef>
                <a:spcPts val="25"/>
              </a:spcBef>
            </a:pPr>
            <a:endParaRPr sz="2400" dirty="0">
              <a:latin typeface="Arial Nova" panose="020B0504020202020204" pitchFamily="34" charset="0"/>
              <a:cs typeface="Tahoma"/>
            </a:endParaRPr>
          </a:p>
          <a:p>
            <a:pPr marL="12700" marR="5080" algn="just">
              <a:lnSpc>
                <a:spcPct val="100000"/>
              </a:lnSpc>
            </a:pPr>
            <a:r>
              <a:rPr lang="es-CL" sz="2400" spc="-15" dirty="0">
                <a:latin typeface="Arial Nova" panose="020B0504020202020204" pitchFamily="34" charset="0"/>
                <a:cs typeface="Verdana"/>
              </a:rPr>
              <a:t>	</a:t>
            </a:r>
            <a:r>
              <a:rPr sz="2400" spc="-15" dirty="0">
                <a:latin typeface="Arial Nova" panose="020B0504020202020204" pitchFamily="34" charset="0"/>
                <a:cs typeface="Verdana"/>
              </a:rPr>
              <a:t>La </a:t>
            </a:r>
            <a:r>
              <a:rPr sz="2400" spc="-35" dirty="0">
                <a:latin typeface="Arial Nova" panose="020B0504020202020204" pitchFamily="34" charset="0"/>
                <a:cs typeface="Verdana"/>
              </a:rPr>
              <a:t>normativa </a:t>
            </a:r>
            <a:r>
              <a:rPr sz="2400" spc="114" dirty="0">
                <a:latin typeface="Arial Nova" panose="020B0504020202020204" pitchFamily="34" charset="0"/>
                <a:cs typeface="Verdana"/>
              </a:rPr>
              <a:t>de </a:t>
            </a:r>
            <a:r>
              <a:rPr sz="2400" spc="-80" dirty="0">
                <a:latin typeface="Arial Nova" panose="020B0504020202020204" pitchFamily="34" charset="0"/>
                <a:cs typeface="Verdana"/>
              </a:rPr>
              <a:t>nuestro </a:t>
            </a:r>
            <a:r>
              <a:rPr sz="2400" spc="-65" dirty="0">
                <a:latin typeface="Arial Nova" panose="020B0504020202020204" pitchFamily="34" charset="0"/>
                <a:cs typeface="Verdana"/>
              </a:rPr>
              <a:t>país, </a:t>
            </a:r>
            <a:r>
              <a:rPr sz="2400" spc="165" dirty="0">
                <a:latin typeface="Arial Nova" panose="020B0504020202020204" pitchFamily="34" charset="0"/>
                <a:cs typeface="Verdana"/>
              </a:rPr>
              <a:t>a </a:t>
            </a:r>
            <a:r>
              <a:rPr sz="2400" spc="-75" dirty="0">
                <a:latin typeface="Arial Nova" panose="020B0504020202020204" pitchFamily="34" charset="0"/>
                <a:cs typeface="Verdana"/>
              </a:rPr>
              <a:t>través </a:t>
            </a:r>
            <a:r>
              <a:rPr sz="2400" spc="114" dirty="0">
                <a:latin typeface="Arial Nova" panose="020B0504020202020204" pitchFamily="34" charset="0"/>
                <a:cs typeface="Verdana"/>
              </a:rPr>
              <a:t>de </a:t>
            </a:r>
            <a:r>
              <a:rPr sz="2400" spc="5" dirty="0">
                <a:latin typeface="Arial Nova" panose="020B0504020202020204" pitchFamily="34" charset="0"/>
                <a:cs typeface="Verdana"/>
              </a:rPr>
              <a:t>la </a:t>
            </a:r>
            <a:r>
              <a:rPr sz="2400" spc="-55" dirty="0">
                <a:latin typeface="Arial Nova" panose="020B0504020202020204" pitchFamily="34" charset="0"/>
                <a:cs typeface="Verdana"/>
              </a:rPr>
              <a:t>ley </a:t>
            </a:r>
            <a:r>
              <a:rPr sz="2400" spc="110" dirty="0">
                <a:latin typeface="Arial Nova" panose="020B0504020202020204" pitchFamily="34" charset="0"/>
                <a:cs typeface="Verdana"/>
              </a:rPr>
              <a:t>de </a:t>
            </a:r>
            <a:r>
              <a:rPr sz="2400" spc="-690" dirty="0">
                <a:latin typeface="Arial Nova" panose="020B0504020202020204" pitchFamily="34" charset="0"/>
                <a:cs typeface="Verdana"/>
              </a:rPr>
              <a:t> </a:t>
            </a:r>
            <a:r>
              <a:rPr sz="2400" spc="35" dirty="0">
                <a:latin typeface="Arial Nova" panose="020B0504020202020204" pitchFamily="34" charset="0"/>
                <a:cs typeface="Verdana"/>
              </a:rPr>
              <a:t>Accidentes</a:t>
            </a:r>
            <a:r>
              <a:rPr sz="2400" spc="40" dirty="0">
                <a:latin typeface="Arial Nova" panose="020B0504020202020204" pitchFamily="34" charset="0"/>
                <a:cs typeface="Verdana"/>
              </a:rPr>
              <a:t> </a:t>
            </a:r>
            <a:r>
              <a:rPr sz="2400" spc="25" dirty="0">
                <a:latin typeface="Arial Nova" panose="020B0504020202020204" pitchFamily="34" charset="0"/>
                <a:cs typeface="Verdana"/>
              </a:rPr>
              <a:t>del</a:t>
            </a:r>
            <a:r>
              <a:rPr sz="2400" spc="30" dirty="0">
                <a:latin typeface="Arial Nova" panose="020B0504020202020204" pitchFamily="34" charset="0"/>
                <a:cs typeface="Verdana"/>
              </a:rPr>
              <a:t> </a:t>
            </a:r>
            <a:r>
              <a:rPr sz="2400" spc="-60" dirty="0">
                <a:latin typeface="Arial Nova" panose="020B0504020202020204" pitchFamily="34" charset="0"/>
                <a:cs typeface="Verdana"/>
              </a:rPr>
              <a:t>Trabajo</a:t>
            </a:r>
            <a:r>
              <a:rPr sz="2400" spc="-55" dirty="0">
                <a:latin typeface="Arial Nova" panose="020B0504020202020204" pitchFamily="34" charset="0"/>
                <a:cs typeface="Verdana"/>
              </a:rPr>
              <a:t> </a:t>
            </a:r>
            <a:r>
              <a:rPr sz="2400" spc="-110" dirty="0">
                <a:latin typeface="Arial Nova" panose="020B0504020202020204" pitchFamily="34" charset="0"/>
                <a:cs typeface="Verdana"/>
              </a:rPr>
              <a:t>y</a:t>
            </a:r>
            <a:r>
              <a:rPr sz="2400" spc="-105" dirty="0">
                <a:latin typeface="Arial Nova" panose="020B0504020202020204" pitchFamily="34" charset="0"/>
                <a:cs typeface="Verdana"/>
              </a:rPr>
              <a:t> </a:t>
            </a:r>
            <a:r>
              <a:rPr sz="2400" spc="-20" dirty="0">
                <a:latin typeface="Arial Nova" panose="020B0504020202020204" pitchFamily="34" charset="0"/>
                <a:cs typeface="Verdana"/>
              </a:rPr>
              <a:t>Enfermedades </a:t>
            </a:r>
            <a:r>
              <a:rPr sz="2400" spc="-15" dirty="0">
                <a:latin typeface="Arial Nova" panose="020B0504020202020204" pitchFamily="34" charset="0"/>
                <a:cs typeface="Verdana"/>
              </a:rPr>
              <a:t> </a:t>
            </a:r>
            <a:r>
              <a:rPr sz="2400" spc="-45" dirty="0">
                <a:latin typeface="Arial Nova" panose="020B0504020202020204" pitchFamily="34" charset="0"/>
                <a:cs typeface="Verdana"/>
              </a:rPr>
              <a:t>profesionales </a:t>
            </a:r>
            <a:r>
              <a:rPr sz="2400" spc="-165" dirty="0">
                <a:latin typeface="Arial Nova" panose="020B0504020202020204" pitchFamily="34" charset="0"/>
                <a:cs typeface="Verdana"/>
              </a:rPr>
              <a:t>N°16.744</a:t>
            </a:r>
            <a:r>
              <a:rPr sz="2400" spc="-160" dirty="0">
                <a:latin typeface="Arial Nova" panose="020B0504020202020204" pitchFamily="34" charset="0"/>
                <a:cs typeface="Verdana"/>
              </a:rPr>
              <a:t> </a:t>
            </a:r>
            <a:r>
              <a:rPr sz="2400" spc="20" dirty="0">
                <a:latin typeface="Arial Nova" panose="020B0504020202020204" pitchFamily="34" charset="0"/>
                <a:cs typeface="Verdana"/>
              </a:rPr>
              <a:t>(modificada </a:t>
            </a:r>
            <a:r>
              <a:rPr sz="2400" spc="-15" dirty="0">
                <a:latin typeface="Arial Nova" panose="020B0504020202020204" pitchFamily="34" charset="0"/>
                <a:cs typeface="Verdana"/>
              </a:rPr>
              <a:t>por </a:t>
            </a:r>
            <a:r>
              <a:rPr sz="2400" spc="10" dirty="0">
                <a:latin typeface="Arial Nova" panose="020B0504020202020204" pitchFamily="34" charset="0"/>
                <a:cs typeface="Verdana"/>
              </a:rPr>
              <a:t>la </a:t>
            </a:r>
            <a:r>
              <a:rPr sz="2400" spc="-65" dirty="0">
                <a:latin typeface="Arial Nova" panose="020B0504020202020204" pitchFamily="34" charset="0"/>
                <a:cs typeface="Verdana"/>
              </a:rPr>
              <a:t>Ley </a:t>
            </a:r>
            <a:r>
              <a:rPr sz="2400" spc="110" dirty="0">
                <a:latin typeface="Arial Nova" panose="020B0504020202020204" pitchFamily="34" charset="0"/>
                <a:cs typeface="Verdana"/>
              </a:rPr>
              <a:t>de </a:t>
            </a:r>
            <a:r>
              <a:rPr sz="2400" spc="114" dirty="0">
                <a:latin typeface="Arial Nova" panose="020B0504020202020204" pitchFamily="34" charset="0"/>
                <a:cs typeface="Verdana"/>
              </a:rPr>
              <a:t> </a:t>
            </a:r>
            <a:r>
              <a:rPr sz="2400" spc="5" dirty="0">
                <a:latin typeface="Arial Nova" panose="020B0504020202020204" pitchFamily="34" charset="0"/>
                <a:cs typeface="Verdana"/>
              </a:rPr>
              <a:t>subcontratación</a:t>
            </a:r>
            <a:r>
              <a:rPr sz="2400" spc="-75" dirty="0">
                <a:latin typeface="Arial Nova" panose="020B0504020202020204" pitchFamily="34" charset="0"/>
                <a:cs typeface="Verdana"/>
              </a:rPr>
              <a:t> </a:t>
            </a:r>
            <a:r>
              <a:rPr sz="2400" spc="-165" dirty="0">
                <a:latin typeface="Arial Nova" panose="020B0504020202020204" pitchFamily="34" charset="0"/>
                <a:cs typeface="Verdana"/>
              </a:rPr>
              <a:t>N°20.123),</a:t>
            </a:r>
            <a:r>
              <a:rPr sz="2400" spc="-110" dirty="0">
                <a:latin typeface="Arial Nova" panose="020B0504020202020204" pitchFamily="34" charset="0"/>
                <a:cs typeface="Verdana"/>
              </a:rPr>
              <a:t> </a:t>
            </a:r>
            <a:r>
              <a:rPr sz="2400" spc="35" dirty="0">
                <a:latin typeface="Arial Nova" panose="020B0504020202020204" pitchFamily="34" charset="0"/>
                <a:cs typeface="Verdana"/>
              </a:rPr>
              <a:t>califica</a:t>
            </a:r>
            <a:r>
              <a:rPr sz="2400" spc="-85" dirty="0">
                <a:latin typeface="Arial Nova" panose="020B0504020202020204" pitchFamily="34" charset="0"/>
                <a:cs typeface="Verdana"/>
              </a:rPr>
              <a:t> las </a:t>
            </a:r>
            <a:r>
              <a:rPr sz="2400" spc="40" dirty="0">
                <a:latin typeface="Arial Nova" panose="020B0504020202020204" pitchFamily="34" charset="0"/>
                <a:cs typeface="Verdana"/>
              </a:rPr>
              <a:t>caídas</a:t>
            </a:r>
            <a:r>
              <a:rPr sz="2400" spc="-75" dirty="0">
                <a:latin typeface="Arial Nova" panose="020B0504020202020204" pitchFamily="34" charset="0"/>
                <a:cs typeface="Verdana"/>
              </a:rPr>
              <a:t> </a:t>
            </a:r>
            <a:r>
              <a:rPr sz="2400" spc="35" dirty="0">
                <a:latin typeface="Arial Nova" panose="020B0504020202020204" pitchFamily="34" charset="0"/>
                <a:cs typeface="Verdana"/>
              </a:rPr>
              <a:t>desde </a:t>
            </a:r>
            <a:r>
              <a:rPr sz="2400" spc="-690" dirty="0">
                <a:latin typeface="Arial Nova" panose="020B0504020202020204" pitchFamily="34" charset="0"/>
                <a:cs typeface="Verdana"/>
              </a:rPr>
              <a:t> </a:t>
            </a:r>
            <a:r>
              <a:rPr sz="2400" spc="25" dirty="0">
                <a:latin typeface="Arial Nova" panose="020B0504020202020204" pitchFamily="34" charset="0"/>
                <a:cs typeface="Verdana"/>
              </a:rPr>
              <a:t>una</a:t>
            </a:r>
            <a:r>
              <a:rPr sz="2400" spc="30" dirty="0">
                <a:latin typeface="Arial Nova" panose="020B0504020202020204" pitchFamily="34" charset="0"/>
                <a:cs typeface="Verdana"/>
              </a:rPr>
              <a:t> </a:t>
            </a:r>
            <a:r>
              <a:rPr sz="2400" spc="-45" dirty="0">
                <a:latin typeface="Arial Nova" panose="020B0504020202020204" pitchFamily="34" charset="0"/>
                <a:cs typeface="Verdana"/>
              </a:rPr>
              <a:t>altura</a:t>
            </a:r>
            <a:r>
              <a:rPr sz="2400" spc="-40" dirty="0">
                <a:latin typeface="Arial Nova" panose="020B0504020202020204" pitchFamily="34" charset="0"/>
                <a:cs typeface="Verdana"/>
              </a:rPr>
              <a:t> </a:t>
            </a:r>
            <a:r>
              <a:rPr sz="2400" spc="-35" dirty="0">
                <a:latin typeface="Arial Nova" panose="020B0504020202020204" pitchFamily="34" charset="0"/>
                <a:cs typeface="Verdana"/>
              </a:rPr>
              <a:t>mayor</a:t>
            </a:r>
            <a:r>
              <a:rPr sz="2400" spc="-30" dirty="0">
                <a:latin typeface="Arial Nova" panose="020B0504020202020204" pitchFamily="34" charset="0"/>
                <a:cs typeface="Verdana"/>
              </a:rPr>
              <a:t> </a:t>
            </a:r>
            <a:r>
              <a:rPr sz="2400" spc="95" dirty="0">
                <a:latin typeface="Arial Nova" panose="020B0504020202020204" pitchFamily="34" charset="0"/>
                <a:cs typeface="Verdana"/>
              </a:rPr>
              <a:t>o</a:t>
            </a:r>
            <a:r>
              <a:rPr sz="2400" spc="100" dirty="0">
                <a:latin typeface="Arial Nova" panose="020B0504020202020204" pitchFamily="34" charset="0"/>
                <a:cs typeface="Verdana"/>
              </a:rPr>
              <a:t> </a:t>
            </a:r>
            <a:r>
              <a:rPr sz="2400" spc="-20" dirty="0">
                <a:latin typeface="Arial Nova" panose="020B0504020202020204" pitchFamily="34" charset="0"/>
                <a:cs typeface="Verdana"/>
              </a:rPr>
              <a:t>igual</a:t>
            </a:r>
            <a:r>
              <a:rPr sz="2400" spc="-15" dirty="0">
                <a:latin typeface="Arial Nova" panose="020B0504020202020204" pitchFamily="34" charset="0"/>
                <a:cs typeface="Verdana"/>
              </a:rPr>
              <a:t> </a:t>
            </a:r>
            <a:r>
              <a:rPr sz="2400" spc="165" dirty="0">
                <a:latin typeface="Arial Nova" panose="020B0504020202020204" pitchFamily="34" charset="0"/>
                <a:cs typeface="Verdana"/>
              </a:rPr>
              <a:t>a</a:t>
            </a:r>
            <a:r>
              <a:rPr sz="2400" spc="170" dirty="0">
                <a:latin typeface="Arial Nova" panose="020B0504020202020204" pitchFamily="34" charset="0"/>
                <a:cs typeface="Verdana"/>
              </a:rPr>
              <a:t> </a:t>
            </a:r>
            <a:r>
              <a:rPr lang="es-CL" sz="2400" spc="-165" dirty="0">
                <a:latin typeface="Arial Nova" panose="020B0504020202020204" pitchFamily="34" charset="0"/>
                <a:cs typeface="Verdana"/>
              </a:rPr>
              <a:t>1.8</a:t>
            </a:r>
            <a:r>
              <a:rPr sz="2400" spc="375" dirty="0">
                <a:latin typeface="Arial Nova" panose="020B0504020202020204" pitchFamily="34" charset="0"/>
                <a:cs typeface="Verdana"/>
              </a:rPr>
              <a:t> </a:t>
            </a:r>
            <a:r>
              <a:rPr sz="2400" spc="-100" dirty="0">
                <a:latin typeface="Arial Nova" panose="020B0504020202020204" pitchFamily="34" charset="0"/>
                <a:cs typeface="Verdana"/>
              </a:rPr>
              <a:t>metros,</a:t>
            </a:r>
            <a:r>
              <a:rPr sz="2400" spc="-95" dirty="0">
                <a:latin typeface="Arial Nova" panose="020B0504020202020204" pitchFamily="34" charset="0"/>
                <a:cs typeface="Verdana"/>
              </a:rPr>
              <a:t> </a:t>
            </a:r>
            <a:r>
              <a:rPr sz="2400" spc="95" dirty="0">
                <a:latin typeface="Arial Nova" panose="020B0504020202020204" pitchFamily="34" charset="0"/>
                <a:cs typeface="Verdana"/>
              </a:rPr>
              <a:t>como </a:t>
            </a:r>
            <a:r>
              <a:rPr sz="2400" spc="100" dirty="0">
                <a:latin typeface="Arial Nova" panose="020B0504020202020204" pitchFamily="34" charset="0"/>
                <a:cs typeface="Verdana"/>
              </a:rPr>
              <a:t> </a:t>
            </a:r>
            <a:r>
              <a:rPr sz="2400" spc="40" dirty="0">
                <a:latin typeface="Arial Nova" panose="020B0504020202020204" pitchFamily="34" charset="0"/>
                <a:cs typeface="Verdana"/>
              </a:rPr>
              <a:t>accidentes</a:t>
            </a:r>
            <a:r>
              <a:rPr sz="2400" spc="45" dirty="0">
                <a:latin typeface="Arial Nova" panose="020B0504020202020204" pitchFamily="34" charset="0"/>
                <a:cs typeface="Verdana"/>
              </a:rPr>
              <a:t> </a:t>
            </a:r>
            <a:r>
              <a:rPr sz="2400" spc="-40" dirty="0">
                <a:latin typeface="Arial Nova" panose="020B0504020202020204" pitchFamily="34" charset="0"/>
                <a:cs typeface="Verdana"/>
              </a:rPr>
              <a:t>graves</a:t>
            </a:r>
            <a:r>
              <a:rPr sz="2400" spc="-35" dirty="0">
                <a:latin typeface="Arial Nova" panose="020B0504020202020204" pitchFamily="34" charset="0"/>
                <a:cs typeface="Verdana"/>
              </a:rPr>
              <a:t> </a:t>
            </a:r>
            <a:r>
              <a:rPr sz="2400" spc="-150" dirty="0">
                <a:latin typeface="Arial Nova" panose="020B0504020202020204" pitchFamily="34" charset="0"/>
                <a:cs typeface="Verdana"/>
              </a:rPr>
              <a:t>y,</a:t>
            </a:r>
            <a:r>
              <a:rPr sz="2400" spc="-145" dirty="0">
                <a:latin typeface="Arial Nova" panose="020B0504020202020204" pitchFamily="34" charset="0"/>
                <a:cs typeface="Verdana"/>
              </a:rPr>
              <a:t> </a:t>
            </a:r>
            <a:r>
              <a:rPr sz="2400" spc="35" dirty="0">
                <a:latin typeface="Arial Nova" panose="020B0504020202020204" pitchFamily="34" charset="0"/>
                <a:cs typeface="Verdana"/>
              </a:rPr>
              <a:t>en</a:t>
            </a:r>
            <a:r>
              <a:rPr sz="2400" spc="40" dirty="0">
                <a:latin typeface="Arial Nova" panose="020B0504020202020204" pitchFamily="34" charset="0"/>
                <a:cs typeface="Verdana"/>
              </a:rPr>
              <a:t> </a:t>
            </a:r>
            <a:r>
              <a:rPr sz="2400" spc="60" dirty="0">
                <a:latin typeface="Arial Nova" panose="020B0504020202020204" pitchFamily="34" charset="0"/>
                <a:cs typeface="Verdana"/>
              </a:rPr>
              <a:t>caso</a:t>
            </a:r>
            <a:r>
              <a:rPr sz="2400" spc="65" dirty="0">
                <a:latin typeface="Arial Nova" panose="020B0504020202020204" pitchFamily="34" charset="0"/>
                <a:cs typeface="Verdana"/>
              </a:rPr>
              <a:t> </a:t>
            </a:r>
            <a:r>
              <a:rPr sz="2400" spc="114" dirty="0">
                <a:latin typeface="Arial Nova" panose="020B0504020202020204" pitchFamily="34" charset="0"/>
                <a:cs typeface="Verdana"/>
              </a:rPr>
              <a:t>de</a:t>
            </a:r>
            <a:r>
              <a:rPr sz="2400" spc="120" dirty="0">
                <a:latin typeface="Arial Nova" panose="020B0504020202020204" pitchFamily="34" charset="0"/>
                <a:cs typeface="Verdana"/>
              </a:rPr>
              <a:t> </a:t>
            </a:r>
            <a:r>
              <a:rPr sz="2400" spc="55" dirty="0">
                <a:latin typeface="Arial Nova" panose="020B0504020202020204" pitchFamily="34" charset="0"/>
                <a:cs typeface="Verdana"/>
              </a:rPr>
              <a:t>que</a:t>
            </a:r>
            <a:r>
              <a:rPr sz="2400" spc="60" dirty="0">
                <a:latin typeface="Arial Nova" panose="020B0504020202020204" pitchFamily="34" charset="0"/>
                <a:cs typeface="Verdana"/>
              </a:rPr>
              <a:t> </a:t>
            </a:r>
            <a:r>
              <a:rPr sz="2400" spc="-35" dirty="0">
                <a:latin typeface="Arial Nova" panose="020B0504020202020204" pitchFamily="34" charset="0"/>
                <a:cs typeface="Verdana"/>
              </a:rPr>
              <a:t>ocurra, </a:t>
            </a:r>
            <a:r>
              <a:rPr sz="2400" spc="-30" dirty="0">
                <a:latin typeface="Arial Nova" panose="020B0504020202020204" pitchFamily="34" charset="0"/>
                <a:cs typeface="Verdana"/>
              </a:rPr>
              <a:t> </a:t>
            </a:r>
            <a:r>
              <a:rPr sz="2400" spc="35" dirty="0">
                <a:latin typeface="Arial Nova" panose="020B0504020202020204" pitchFamily="34" charset="0"/>
                <a:cs typeface="Verdana"/>
              </a:rPr>
              <a:t>establece </a:t>
            </a:r>
            <a:r>
              <a:rPr sz="2400" spc="-25" dirty="0">
                <a:latin typeface="Arial Nova" panose="020B0504020202020204" pitchFamily="34" charset="0"/>
                <a:cs typeface="Verdana"/>
              </a:rPr>
              <a:t>el </a:t>
            </a:r>
            <a:r>
              <a:rPr sz="2400" spc="-55" dirty="0">
                <a:latin typeface="Arial Nova" panose="020B0504020202020204" pitchFamily="34" charset="0"/>
                <a:cs typeface="Verdana"/>
              </a:rPr>
              <a:t>siguiente </a:t>
            </a:r>
            <a:r>
              <a:rPr sz="2400" spc="10" dirty="0">
                <a:latin typeface="Arial Nova" panose="020B0504020202020204" pitchFamily="34" charset="0"/>
                <a:cs typeface="Verdana"/>
              </a:rPr>
              <a:t>procedimiento </a:t>
            </a:r>
            <a:r>
              <a:rPr sz="2400" spc="-15" dirty="0">
                <a:latin typeface="Arial Nova" panose="020B0504020202020204" pitchFamily="34" charset="0"/>
                <a:cs typeface="Verdana"/>
              </a:rPr>
              <a:t>obligatorio </a:t>
            </a:r>
            <a:r>
              <a:rPr sz="2400" spc="110" dirty="0">
                <a:latin typeface="Arial Nova" panose="020B0504020202020204" pitchFamily="34" charset="0"/>
                <a:cs typeface="Verdana"/>
              </a:rPr>
              <a:t>de </a:t>
            </a:r>
            <a:r>
              <a:rPr sz="2400" spc="-690" dirty="0">
                <a:latin typeface="Arial Nova" panose="020B0504020202020204" pitchFamily="34" charset="0"/>
                <a:cs typeface="Verdana"/>
              </a:rPr>
              <a:t> </a:t>
            </a:r>
            <a:r>
              <a:rPr sz="2400" spc="35" dirty="0">
                <a:latin typeface="Arial Nova" panose="020B0504020202020204" pitchFamily="34" charset="0"/>
                <a:cs typeface="Verdana"/>
              </a:rPr>
              <a:t>cu</a:t>
            </a:r>
            <a:r>
              <a:rPr sz="2400" spc="65" dirty="0">
                <a:latin typeface="Arial Nova" panose="020B0504020202020204" pitchFamily="34" charset="0"/>
                <a:cs typeface="Verdana"/>
              </a:rPr>
              <a:t>m</a:t>
            </a:r>
            <a:r>
              <a:rPr sz="2400" spc="-25" dirty="0">
                <a:latin typeface="Arial Nova" panose="020B0504020202020204" pitchFamily="34" charset="0"/>
                <a:cs typeface="Verdana"/>
              </a:rPr>
              <a:t>p</a:t>
            </a:r>
            <a:r>
              <a:rPr sz="2400" spc="-5" dirty="0">
                <a:latin typeface="Arial Nova" panose="020B0504020202020204" pitchFamily="34" charset="0"/>
                <a:cs typeface="Verdana"/>
              </a:rPr>
              <a:t>l</a:t>
            </a:r>
            <a:r>
              <a:rPr sz="2400" spc="-165" dirty="0">
                <a:latin typeface="Arial Nova" panose="020B0504020202020204" pitchFamily="34" charset="0"/>
                <a:cs typeface="Verdana"/>
              </a:rPr>
              <a:t>i</a:t>
            </a:r>
            <a:r>
              <a:rPr sz="2400" spc="-245" dirty="0">
                <a:latin typeface="Arial Nova" panose="020B0504020202020204" pitchFamily="34" charset="0"/>
                <a:cs typeface="Verdana"/>
              </a:rPr>
              <a:t>r</a:t>
            </a:r>
            <a:r>
              <a:rPr sz="2400" spc="-180" dirty="0">
                <a:latin typeface="Arial Nova" panose="020B0504020202020204" pitchFamily="34" charset="0"/>
                <a:cs typeface="Verdana"/>
              </a:rPr>
              <a:t> </a:t>
            </a:r>
            <a:r>
              <a:rPr sz="2400" spc="-20" dirty="0">
                <a:latin typeface="Arial Nova" panose="020B0504020202020204" pitchFamily="34" charset="0"/>
                <a:cs typeface="Verdana"/>
              </a:rPr>
              <a:t>po</a:t>
            </a:r>
            <a:r>
              <a:rPr sz="2400" spc="-10" dirty="0">
                <a:latin typeface="Arial Nova" panose="020B0504020202020204" pitchFamily="34" charset="0"/>
                <a:cs typeface="Verdana"/>
              </a:rPr>
              <a:t>r</a:t>
            </a:r>
            <a:r>
              <a:rPr sz="2400" spc="-170" dirty="0">
                <a:latin typeface="Arial Nova" panose="020B0504020202020204" pitchFamily="34" charset="0"/>
                <a:cs typeface="Verdana"/>
              </a:rPr>
              <a:t> </a:t>
            </a:r>
            <a:r>
              <a:rPr sz="2400" spc="-100" dirty="0">
                <a:latin typeface="Arial Nova" panose="020B0504020202020204" pitchFamily="34" charset="0"/>
                <a:cs typeface="Verdana"/>
              </a:rPr>
              <a:t>t</a:t>
            </a:r>
            <a:r>
              <a:rPr sz="2400" spc="110" dirty="0">
                <a:latin typeface="Arial Nova" panose="020B0504020202020204" pitchFamily="34" charset="0"/>
                <a:cs typeface="Verdana"/>
              </a:rPr>
              <a:t>o</a:t>
            </a:r>
            <a:r>
              <a:rPr sz="2400" spc="100" dirty="0">
                <a:latin typeface="Arial Nova" panose="020B0504020202020204" pitchFamily="34" charset="0"/>
                <a:cs typeface="Verdana"/>
              </a:rPr>
              <a:t>d</a:t>
            </a:r>
            <a:r>
              <a:rPr sz="2400" spc="-60" dirty="0">
                <a:latin typeface="Arial Nova" panose="020B0504020202020204" pitchFamily="34" charset="0"/>
                <a:cs typeface="Verdana"/>
              </a:rPr>
              <a:t>a</a:t>
            </a:r>
            <a:r>
              <a:rPr sz="2400" spc="-45" dirty="0">
                <a:latin typeface="Arial Nova" panose="020B0504020202020204" pitchFamily="34" charset="0"/>
                <a:cs typeface="Verdana"/>
              </a:rPr>
              <a:t>s</a:t>
            </a:r>
            <a:r>
              <a:rPr sz="2400" spc="-160" dirty="0">
                <a:latin typeface="Arial Nova" panose="020B0504020202020204" pitchFamily="34" charset="0"/>
                <a:cs typeface="Verdana"/>
              </a:rPr>
              <a:t> </a:t>
            </a:r>
            <a:r>
              <a:rPr sz="2400" spc="-145" dirty="0">
                <a:latin typeface="Arial Nova" panose="020B0504020202020204" pitchFamily="34" charset="0"/>
                <a:cs typeface="Verdana"/>
              </a:rPr>
              <a:t>l</a:t>
            </a:r>
            <a:r>
              <a:rPr sz="2400" spc="-60" dirty="0">
                <a:latin typeface="Arial Nova" panose="020B0504020202020204" pitchFamily="34" charset="0"/>
                <a:cs typeface="Verdana"/>
              </a:rPr>
              <a:t>a</a:t>
            </a:r>
            <a:r>
              <a:rPr sz="2400" spc="-45" dirty="0">
                <a:latin typeface="Arial Nova" panose="020B0504020202020204" pitchFamily="34" charset="0"/>
                <a:cs typeface="Verdana"/>
              </a:rPr>
              <a:t>s</a:t>
            </a:r>
            <a:r>
              <a:rPr sz="2400" spc="-175" dirty="0">
                <a:latin typeface="Arial Nova" panose="020B0504020202020204" pitchFamily="34" charset="0"/>
                <a:cs typeface="Verdana"/>
              </a:rPr>
              <a:t> </a:t>
            </a:r>
            <a:r>
              <a:rPr sz="2400" spc="15" dirty="0" err="1">
                <a:latin typeface="Arial Nova" panose="020B0504020202020204" pitchFamily="34" charset="0"/>
                <a:cs typeface="Verdana"/>
              </a:rPr>
              <a:t>e</a:t>
            </a:r>
            <a:r>
              <a:rPr sz="2400" spc="30" dirty="0" err="1">
                <a:latin typeface="Arial Nova" panose="020B0504020202020204" pitchFamily="34" charset="0"/>
                <a:cs typeface="Verdana"/>
              </a:rPr>
              <a:t>m</a:t>
            </a:r>
            <a:r>
              <a:rPr sz="2400" spc="-30" dirty="0" err="1">
                <a:latin typeface="Arial Nova" panose="020B0504020202020204" pitchFamily="34" charset="0"/>
                <a:cs typeface="Verdana"/>
              </a:rPr>
              <a:t>pres</a:t>
            </a:r>
            <a:r>
              <a:rPr sz="2400" spc="-35" dirty="0" err="1">
                <a:latin typeface="Arial Nova" panose="020B0504020202020204" pitchFamily="34" charset="0"/>
                <a:cs typeface="Verdana"/>
              </a:rPr>
              <a:t>a</a:t>
            </a:r>
            <a:r>
              <a:rPr sz="2400" spc="-260" dirty="0" err="1">
                <a:latin typeface="Arial Nova" panose="020B0504020202020204" pitchFamily="34" charset="0"/>
                <a:cs typeface="Verdana"/>
              </a:rPr>
              <a:t>s</a:t>
            </a:r>
            <a:endParaRPr sz="2400" dirty="0">
              <a:latin typeface="Arial Nova" panose="020B0504020202020204" pitchFamily="34" charset="0"/>
              <a:cs typeface="Verdana"/>
            </a:endParaRPr>
          </a:p>
        </p:txBody>
      </p:sp>
      <p:sp>
        <p:nvSpPr>
          <p:cNvPr id="4" name="object 4"/>
          <p:cNvSpPr txBox="1"/>
          <p:nvPr/>
        </p:nvSpPr>
        <p:spPr>
          <a:xfrm>
            <a:off x="757753" y="5559291"/>
            <a:ext cx="10407554" cy="1232389"/>
          </a:xfrm>
          <a:prstGeom prst="rect">
            <a:avLst/>
          </a:prstGeom>
          <a:noFill/>
          <a:ln w="15240">
            <a:solidFill>
              <a:schemeClr val="accent5">
                <a:lumMod val="75000"/>
              </a:schemeClr>
            </a:solidFill>
          </a:ln>
        </p:spPr>
        <p:txBody>
          <a:bodyPr vert="horz" wrap="square" lIns="0" tIns="1270" rIns="0" bIns="0" rtlCol="0">
            <a:spAutoFit/>
          </a:bodyPr>
          <a:lstStyle/>
          <a:p>
            <a:pPr marL="434340" indent="-343535" algn="just">
              <a:lnSpc>
                <a:spcPct val="100000"/>
              </a:lnSpc>
              <a:spcBef>
                <a:spcPts val="10"/>
              </a:spcBef>
              <a:buAutoNum type="alphaLcParenR"/>
              <a:tabLst>
                <a:tab pos="434975" algn="l"/>
              </a:tabLst>
            </a:pPr>
            <a:r>
              <a:rPr sz="2000" spc="-30" dirty="0">
                <a:latin typeface="Arial Nova" panose="020B0504020202020204" pitchFamily="34" charset="0"/>
                <a:cs typeface="Verdana"/>
              </a:rPr>
              <a:t>Detener</a:t>
            </a:r>
            <a:r>
              <a:rPr sz="2000" spc="-90" dirty="0">
                <a:latin typeface="Arial Nova" panose="020B0504020202020204" pitchFamily="34" charset="0"/>
                <a:cs typeface="Verdana"/>
              </a:rPr>
              <a:t> </a:t>
            </a:r>
            <a:r>
              <a:rPr sz="2000" spc="-5" dirty="0">
                <a:latin typeface="Arial Nova" panose="020B0504020202020204" pitchFamily="34" charset="0"/>
                <a:cs typeface="Verdana"/>
              </a:rPr>
              <a:t>inmediatamente</a:t>
            </a:r>
            <a:r>
              <a:rPr sz="2000" spc="-105" dirty="0">
                <a:latin typeface="Arial Nova" panose="020B0504020202020204" pitchFamily="34" charset="0"/>
                <a:cs typeface="Verdana"/>
              </a:rPr>
              <a:t> </a:t>
            </a:r>
            <a:r>
              <a:rPr sz="2000" spc="-75" dirty="0">
                <a:latin typeface="Arial Nova" panose="020B0504020202020204" pitchFamily="34" charset="0"/>
                <a:cs typeface="Verdana"/>
              </a:rPr>
              <a:t>las</a:t>
            </a:r>
            <a:r>
              <a:rPr sz="2000" spc="-135" dirty="0">
                <a:latin typeface="Arial Nova" panose="020B0504020202020204" pitchFamily="34" charset="0"/>
                <a:cs typeface="Verdana"/>
              </a:rPr>
              <a:t> </a:t>
            </a:r>
            <a:r>
              <a:rPr sz="2000" spc="-15" dirty="0">
                <a:latin typeface="Arial Nova" panose="020B0504020202020204" pitchFamily="34" charset="0"/>
                <a:cs typeface="Verdana"/>
              </a:rPr>
              <a:t>faena;</a:t>
            </a:r>
            <a:r>
              <a:rPr sz="2000" spc="-105" dirty="0">
                <a:latin typeface="Arial Nova" panose="020B0504020202020204" pitchFamily="34" charset="0"/>
                <a:cs typeface="Verdana"/>
              </a:rPr>
              <a:t> </a:t>
            </a:r>
            <a:r>
              <a:rPr sz="2000" spc="100" dirty="0">
                <a:latin typeface="Arial Nova" panose="020B0504020202020204" pitchFamily="34" charset="0"/>
                <a:cs typeface="Verdana"/>
              </a:rPr>
              <a:t>de</a:t>
            </a:r>
            <a:r>
              <a:rPr sz="2000" spc="-114" dirty="0">
                <a:latin typeface="Arial Nova" panose="020B0504020202020204" pitchFamily="34" charset="0"/>
                <a:cs typeface="Verdana"/>
              </a:rPr>
              <a:t> </a:t>
            </a:r>
            <a:r>
              <a:rPr sz="2000" spc="-130" dirty="0">
                <a:latin typeface="Arial Nova" panose="020B0504020202020204" pitchFamily="34" charset="0"/>
                <a:cs typeface="Verdana"/>
              </a:rPr>
              <a:t>ser</a:t>
            </a:r>
            <a:r>
              <a:rPr sz="2000" spc="-110" dirty="0">
                <a:latin typeface="Arial Nova" panose="020B0504020202020204" pitchFamily="34" charset="0"/>
                <a:cs typeface="Verdana"/>
              </a:rPr>
              <a:t> </a:t>
            </a:r>
            <a:r>
              <a:rPr sz="2000" spc="-20" dirty="0">
                <a:latin typeface="Arial Nova" panose="020B0504020202020204" pitchFamily="34" charset="0"/>
                <a:cs typeface="Verdana"/>
              </a:rPr>
              <a:t>necesario,</a:t>
            </a:r>
            <a:r>
              <a:rPr sz="2000" spc="-120" dirty="0">
                <a:latin typeface="Arial Nova" panose="020B0504020202020204" pitchFamily="34" charset="0"/>
                <a:cs typeface="Verdana"/>
              </a:rPr>
              <a:t> </a:t>
            </a:r>
            <a:r>
              <a:rPr sz="2000" spc="35" dirty="0">
                <a:latin typeface="Arial Nova" panose="020B0504020202020204" pitchFamily="34" charset="0"/>
                <a:cs typeface="Verdana"/>
              </a:rPr>
              <a:t>evacuar</a:t>
            </a:r>
            <a:r>
              <a:rPr sz="2000" spc="-135" dirty="0">
                <a:latin typeface="Arial Nova" panose="020B0504020202020204" pitchFamily="34" charset="0"/>
                <a:cs typeface="Verdana"/>
              </a:rPr>
              <a:t> </a:t>
            </a:r>
            <a:r>
              <a:rPr sz="2000" spc="-25" dirty="0">
                <a:latin typeface="Arial Nova" panose="020B0504020202020204" pitchFamily="34" charset="0"/>
                <a:cs typeface="Verdana"/>
              </a:rPr>
              <a:t>el</a:t>
            </a:r>
            <a:r>
              <a:rPr sz="2000" spc="-110" dirty="0">
                <a:latin typeface="Arial Nova" panose="020B0504020202020204" pitchFamily="34" charset="0"/>
                <a:cs typeface="Verdana"/>
              </a:rPr>
              <a:t> </a:t>
            </a:r>
            <a:r>
              <a:rPr sz="2000" spc="-35" dirty="0">
                <a:latin typeface="Arial Nova" panose="020B0504020202020204" pitchFamily="34" charset="0"/>
                <a:cs typeface="Verdana"/>
              </a:rPr>
              <a:t>lugar</a:t>
            </a:r>
            <a:endParaRPr sz="2000" dirty="0">
              <a:latin typeface="Arial Nova" panose="020B0504020202020204" pitchFamily="34" charset="0"/>
              <a:cs typeface="Verdana"/>
            </a:endParaRPr>
          </a:p>
          <a:p>
            <a:pPr marL="434340" indent="-343535" algn="just">
              <a:lnSpc>
                <a:spcPct val="100000"/>
              </a:lnSpc>
              <a:buAutoNum type="alphaLcParenR"/>
              <a:tabLst>
                <a:tab pos="434975" algn="l"/>
              </a:tabLst>
            </a:pPr>
            <a:r>
              <a:rPr sz="2000" spc="-95" dirty="0">
                <a:latin typeface="Arial Nova" panose="020B0504020202020204" pitchFamily="34" charset="0"/>
                <a:cs typeface="Verdana"/>
              </a:rPr>
              <a:t>Informar</a:t>
            </a:r>
            <a:r>
              <a:rPr sz="2000" spc="-155" dirty="0">
                <a:latin typeface="Arial Nova" panose="020B0504020202020204" pitchFamily="34" charset="0"/>
                <a:cs typeface="Verdana"/>
              </a:rPr>
              <a:t> </a:t>
            </a:r>
            <a:r>
              <a:rPr sz="2000" spc="145" dirty="0">
                <a:latin typeface="Arial Nova" panose="020B0504020202020204" pitchFamily="34" charset="0"/>
                <a:cs typeface="Verdana"/>
              </a:rPr>
              <a:t>a</a:t>
            </a:r>
            <a:r>
              <a:rPr sz="2000" spc="-130" dirty="0">
                <a:latin typeface="Arial Nova" panose="020B0504020202020204" pitchFamily="34" charset="0"/>
                <a:cs typeface="Verdana"/>
              </a:rPr>
              <a:t> </a:t>
            </a:r>
            <a:r>
              <a:rPr sz="2000" spc="-75" dirty="0">
                <a:latin typeface="Arial Nova" panose="020B0504020202020204" pitchFamily="34" charset="0"/>
                <a:cs typeface="Verdana"/>
              </a:rPr>
              <a:t>las</a:t>
            </a:r>
            <a:r>
              <a:rPr sz="2000" spc="-135" dirty="0">
                <a:latin typeface="Arial Nova" panose="020B0504020202020204" pitchFamily="34" charset="0"/>
                <a:cs typeface="Verdana"/>
              </a:rPr>
              <a:t> </a:t>
            </a:r>
            <a:r>
              <a:rPr sz="2000" spc="-10" dirty="0">
                <a:latin typeface="Arial Nova" panose="020B0504020202020204" pitchFamily="34" charset="0"/>
                <a:cs typeface="Verdana"/>
              </a:rPr>
              <a:t>autoridades</a:t>
            </a:r>
            <a:r>
              <a:rPr sz="2000" spc="-114" dirty="0">
                <a:latin typeface="Arial Nova" panose="020B0504020202020204" pitchFamily="34" charset="0"/>
                <a:cs typeface="Verdana"/>
              </a:rPr>
              <a:t> </a:t>
            </a:r>
            <a:r>
              <a:rPr sz="2000" spc="-40" dirty="0">
                <a:latin typeface="Arial Nova" panose="020B0504020202020204" pitchFamily="34" charset="0"/>
                <a:cs typeface="Verdana"/>
              </a:rPr>
              <a:t>fiscalizadoras</a:t>
            </a:r>
            <a:r>
              <a:rPr sz="2000" spc="-165" dirty="0">
                <a:latin typeface="Arial Nova" panose="020B0504020202020204" pitchFamily="34" charset="0"/>
                <a:cs typeface="Verdana"/>
              </a:rPr>
              <a:t> </a:t>
            </a:r>
            <a:r>
              <a:rPr sz="2000" spc="-25" dirty="0">
                <a:latin typeface="Arial Nova" panose="020B0504020202020204" pitchFamily="34" charset="0"/>
                <a:cs typeface="Verdana"/>
              </a:rPr>
              <a:t>(Inspección</a:t>
            </a:r>
            <a:r>
              <a:rPr sz="2000" spc="-110" dirty="0">
                <a:latin typeface="Arial Nova" panose="020B0504020202020204" pitchFamily="34" charset="0"/>
                <a:cs typeface="Verdana"/>
              </a:rPr>
              <a:t> </a:t>
            </a:r>
            <a:r>
              <a:rPr sz="2000" spc="20" dirty="0">
                <a:latin typeface="Arial Nova" panose="020B0504020202020204" pitchFamily="34" charset="0"/>
                <a:cs typeface="Verdana"/>
              </a:rPr>
              <a:t>del</a:t>
            </a:r>
            <a:r>
              <a:rPr sz="2000" spc="-120" dirty="0">
                <a:latin typeface="Arial Nova" panose="020B0504020202020204" pitchFamily="34" charset="0"/>
                <a:cs typeface="Verdana"/>
              </a:rPr>
              <a:t> </a:t>
            </a:r>
            <a:r>
              <a:rPr sz="2000" spc="-20" dirty="0">
                <a:latin typeface="Arial Nova" panose="020B0504020202020204" pitchFamily="34" charset="0"/>
                <a:cs typeface="Verdana"/>
              </a:rPr>
              <a:t>trabajo</a:t>
            </a:r>
            <a:r>
              <a:rPr sz="2000" spc="-125" dirty="0">
                <a:latin typeface="Arial Nova" panose="020B0504020202020204" pitchFamily="34" charset="0"/>
                <a:cs typeface="Verdana"/>
              </a:rPr>
              <a:t> </a:t>
            </a:r>
            <a:r>
              <a:rPr sz="2000" spc="-105" dirty="0">
                <a:latin typeface="Arial Nova" panose="020B0504020202020204" pitchFamily="34" charset="0"/>
                <a:cs typeface="Verdana"/>
              </a:rPr>
              <a:t>y</a:t>
            </a:r>
            <a:r>
              <a:rPr sz="2000" spc="-125" dirty="0">
                <a:latin typeface="Arial Nova" panose="020B0504020202020204" pitchFamily="34" charset="0"/>
                <a:cs typeface="Verdana"/>
              </a:rPr>
              <a:t> </a:t>
            </a:r>
            <a:r>
              <a:rPr sz="2000" spc="-100" dirty="0" err="1">
                <a:latin typeface="Arial Nova" panose="020B0504020202020204" pitchFamily="34" charset="0"/>
                <a:cs typeface="Verdana"/>
              </a:rPr>
              <a:t>Seremi</a:t>
            </a:r>
            <a:r>
              <a:rPr lang="es-CL" sz="2000" dirty="0">
                <a:latin typeface="Arial Nova" panose="020B0504020202020204" pitchFamily="34" charset="0"/>
                <a:cs typeface="Verdana"/>
              </a:rPr>
              <a:t> </a:t>
            </a:r>
            <a:r>
              <a:rPr sz="2000" spc="100" dirty="0">
                <a:latin typeface="Arial Nova" panose="020B0504020202020204" pitchFamily="34" charset="0"/>
                <a:cs typeface="Verdana"/>
              </a:rPr>
              <a:t>de</a:t>
            </a:r>
            <a:r>
              <a:rPr sz="2000" spc="-125" dirty="0">
                <a:latin typeface="Arial Nova" panose="020B0504020202020204" pitchFamily="34" charset="0"/>
                <a:cs typeface="Verdana"/>
              </a:rPr>
              <a:t> </a:t>
            </a:r>
            <a:r>
              <a:rPr sz="2000" spc="-140" dirty="0">
                <a:latin typeface="Arial Nova" panose="020B0504020202020204" pitchFamily="34" charset="0"/>
                <a:cs typeface="Verdana"/>
              </a:rPr>
              <a:t>Sa</a:t>
            </a:r>
            <a:r>
              <a:rPr sz="2000" spc="-55" dirty="0">
                <a:latin typeface="Arial Nova" panose="020B0504020202020204" pitchFamily="34" charset="0"/>
                <a:cs typeface="Verdana"/>
              </a:rPr>
              <a:t>l</a:t>
            </a:r>
            <a:r>
              <a:rPr sz="2000" spc="-30" dirty="0">
                <a:latin typeface="Arial Nova" panose="020B0504020202020204" pitchFamily="34" charset="0"/>
                <a:cs typeface="Verdana"/>
              </a:rPr>
              <a:t>ud)</a:t>
            </a:r>
            <a:endParaRPr sz="2000" dirty="0">
              <a:latin typeface="Arial Nova" panose="020B0504020202020204" pitchFamily="34" charset="0"/>
              <a:cs typeface="Verdana"/>
            </a:endParaRPr>
          </a:p>
          <a:p>
            <a:pPr marL="434340" indent="-343535" algn="just">
              <a:lnSpc>
                <a:spcPct val="100000"/>
              </a:lnSpc>
              <a:spcBef>
                <a:spcPts val="5"/>
              </a:spcBef>
              <a:buAutoNum type="alphaLcParenR" startAt="3"/>
              <a:tabLst>
                <a:tab pos="434975" algn="l"/>
              </a:tabLst>
            </a:pPr>
            <a:r>
              <a:rPr sz="2000" dirty="0">
                <a:latin typeface="Arial Nova" panose="020B0504020202020204" pitchFamily="34" charset="0"/>
                <a:cs typeface="Verdana"/>
              </a:rPr>
              <a:t>Reanudar</a:t>
            </a:r>
            <a:r>
              <a:rPr sz="2000" spc="-110" dirty="0">
                <a:latin typeface="Arial Nova" panose="020B0504020202020204" pitchFamily="34" charset="0"/>
                <a:cs typeface="Verdana"/>
              </a:rPr>
              <a:t> </a:t>
            </a:r>
            <a:r>
              <a:rPr sz="2000" spc="-95" dirty="0">
                <a:latin typeface="Arial Nova" panose="020B0504020202020204" pitchFamily="34" charset="0"/>
                <a:cs typeface="Verdana"/>
              </a:rPr>
              <a:t>los</a:t>
            </a:r>
            <a:r>
              <a:rPr sz="2000" spc="-140" dirty="0">
                <a:latin typeface="Arial Nova" panose="020B0504020202020204" pitchFamily="34" charset="0"/>
                <a:cs typeface="Verdana"/>
              </a:rPr>
              <a:t> </a:t>
            </a:r>
            <a:r>
              <a:rPr sz="2000" spc="-50" dirty="0">
                <a:latin typeface="Arial Nova" panose="020B0504020202020204" pitchFamily="34" charset="0"/>
                <a:cs typeface="Verdana"/>
              </a:rPr>
              <a:t>trabajos</a:t>
            </a:r>
            <a:r>
              <a:rPr sz="2000" spc="-130" dirty="0">
                <a:latin typeface="Arial Nova" panose="020B0504020202020204" pitchFamily="34" charset="0"/>
                <a:cs typeface="Verdana"/>
              </a:rPr>
              <a:t> </a:t>
            </a:r>
            <a:r>
              <a:rPr sz="2000" spc="-55" dirty="0">
                <a:latin typeface="Arial Nova" panose="020B0504020202020204" pitchFamily="34" charset="0"/>
                <a:cs typeface="Verdana"/>
              </a:rPr>
              <a:t>solo</a:t>
            </a:r>
            <a:r>
              <a:rPr sz="2000" spc="-135" dirty="0">
                <a:latin typeface="Arial Nova" panose="020B0504020202020204" pitchFamily="34" charset="0"/>
                <a:cs typeface="Verdana"/>
              </a:rPr>
              <a:t> </a:t>
            </a:r>
            <a:r>
              <a:rPr sz="2000" spc="-15" dirty="0">
                <a:latin typeface="Arial Nova" panose="020B0504020202020204" pitchFamily="34" charset="0"/>
                <a:cs typeface="Verdana"/>
              </a:rPr>
              <a:t>previa</a:t>
            </a:r>
            <a:r>
              <a:rPr sz="2000" spc="-170" dirty="0">
                <a:latin typeface="Arial Nova" panose="020B0504020202020204" pitchFamily="34" charset="0"/>
                <a:cs typeface="Verdana"/>
              </a:rPr>
              <a:t> </a:t>
            </a:r>
            <a:r>
              <a:rPr sz="2000" spc="-15" dirty="0">
                <a:latin typeface="Arial Nova" panose="020B0504020202020204" pitchFamily="34" charset="0"/>
                <a:cs typeface="Verdana"/>
              </a:rPr>
              <a:t>autorización</a:t>
            </a:r>
            <a:r>
              <a:rPr sz="2000" spc="-155" dirty="0">
                <a:latin typeface="Arial Nova" panose="020B0504020202020204" pitchFamily="34" charset="0"/>
                <a:cs typeface="Verdana"/>
              </a:rPr>
              <a:t> </a:t>
            </a:r>
            <a:r>
              <a:rPr sz="2000" spc="-40" dirty="0">
                <a:latin typeface="Arial Nova" panose="020B0504020202020204" pitchFamily="34" charset="0"/>
                <a:cs typeface="Verdana"/>
              </a:rPr>
              <a:t>escrita</a:t>
            </a:r>
            <a:r>
              <a:rPr sz="2000" spc="-130" dirty="0">
                <a:latin typeface="Arial Nova" panose="020B0504020202020204" pitchFamily="34" charset="0"/>
                <a:cs typeface="Verdana"/>
              </a:rPr>
              <a:t> </a:t>
            </a:r>
            <a:r>
              <a:rPr sz="2000" spc="105" dirty="0">
                <a:latin typeface="Arial Nova" panose="020B0504020202020204" pitchFamily="34" charset="0"/>
                <a:cs typeface="Verdana"/>
              </a:rPr>
              <a:t>de</a:t>
            </a:r>
            <a:r>
              <a:rPr sz="2000" spc="-135" dirty="0">
                <a:latin typeface="Arial Nova" panose="020B0504020202020204" pitchFamily="34" charset="0"/>
                <a:cs typeface="Verdana"/>
              </a:rPr>
              <a:t> </a:t>
            </a:r>
            <a:r>
              <a:rPr sz="2000" spc="-95" dirty="0">
                <a:latin typeface="Arial Nova" panose="020B0504020202020204" pitchFamily="34" charset="0"/>
                <a:cs typeface="Verdana"/>
              </a:rPr>
              <a:t>los</a:t>
            </a:r>
            <a:r>
              <a:rPr sz="2000" spc="-130" dirty="0">
                <a:latin typeface="Arial Nova" panose="020B0504020202020204" pitchFamily="34" charset="0"/>
                <a:cs typeface="Verdana"/>
              </a:rPr>
              <a:t> </a:t>
            </a:r>
            <a:r>
              <a:rPr sz="2000" spc="-40" dirty="0">
                <a:latin typeface="Arial Nova" panose="020B0504020202020204" pitchFamily="34" charset="0"/>
                <a:cs typeface="Verdana"/>
              </a:rPr>
              <a:t>fiscalizadores</a:t>
            </a:r>
            <a:endParaRPr sz="2000" dirty="0">
              <a:latin typeface="Arial Nova" panose="020B0504020202020204" pitchFamily="34" charset="0"/>
              <a:cs typeface="Verdana"/>
            </a:endParaRPr>
          </a:p>
          <a:p>
            <a:pPr marL="906780" algn="ctr">
              <a:lnSpc>
                <a:spcPct val="100000"/>
              </a:lnSpc>
            </a:pPr>
            <a:r>
              <a:rPr sz="2000" b="1" spc="-95" dirty="0">
                <a:latin typeface="Arial Nova" panose="020B0504020202020204" pitchFamily="34" charset="0"/>
                <a:cs typeface="Verdana"/>
              </a:rPr>
              <a:t>Art.</a:t>
            </a:r>
            <a:r>
              <a:rPr sz="2000" b="1" spc="-135" dirty="0">
                <a:latin typeface="Arial Nova" panose="020B0504020202020204" pitchFamily="34" charset="0"/>
                <a:cs typeface="Verdana"/>
              </a:rPr>
              <a:t> </a:t>
            </a:r>
            <a:r>
              <a:rPr sz="2000" b="1" spc="-185" dirty="0">
                <a:latin typeface="Arial Nova" panose="020B0504020202020204" pitchFamily="34" charset="0"/>
                <a:cs typeface="Verdana"/>
              </a:rPr>
              <a:t>76°</a:t>
            </a:r>
            <a:r>
              <a:rPr sz="2000" b="1" spc="-125" dirty="0">
                <a:latin typeface="Arial Nova" panose="020B0504020202020204" pitchFamily="34" charset="0"/>
                <a:cs typeface="Verdana"/>
              </a:rPr>
              <a:t> </a:t>
            </a:r>
            <a:r>
              <a:rPr sz="2000" b="1" spc="-65" dirty="0">
                <a:latin typeface="Arial Nova" panose="020B0504020202020204" pitchFamily="34" charset="0"/>
                <a:cs typeface="Verdana"/>
              </a:rPr>
              <a:t>Ley</a:t>
            </a:r>
            <a:r>
              <a:rPr sz="2000" b="1" spc="-110" dirty="0">
                <a:latin typeface="Arial Nova" panose="020B0504020202020204" pitchFamily="34" charset="0"/>
                <a:cs typeface="Verdana"/>
              </a:rPr>
              <a:t> </a:t>
            </a:r>
            <a:r>
              <a:rPr sz="2000" b="1" spc="-155" dirty="0">
                <a:latin typeface="Arial Nova" panose="020B0504020202020204" pitchFamily="34" charset="0"/>
                <a:cs typeface="Verdana"/>
              </a:rPr>
              <a:t>N°16.744</a:t>
            </a:r>
            <a:r>
              <a:rPr sz="2000" b="1" spc="-85" dirty="0">
                <a:latin typeface="Arial Nova" panose="020B0504020202020204" pitchFamily="34" charset="0"/>
                <a:cs typeface="Verdana"/>
              </a:rPr>
              <a:t> </a:t>
            </a:r>
            <a:r>
              <a:rPr sz="2000" b="1" spc="35" dirty="0">
                <a:latin typeface="Arial Nova" panose="020B0504020202020204" pitchFamily="34" charset="0"/>
                <a:cs typeface="Verdana"/>
              </a:rPr>
              <a:t>modificado</a:t>
            </a:r>
            <a:r>
              <a:rPr sz="2000" b="1" spc="-175" dirty="0">
                <a:latin typeface="Arial Nova" panose="020B0504020202020204" pitchFamily="34" charset="0"/>
                <a:cs typeface="Verdana"/>
              </a:rPr>
              <a:t> </a:t>
            </a:r>
            <a:r>
              <a:rPr sz="2000" b="1" spc="-20" dirty="0">
                <a:latin typeface="Arial Nova" panose="020B0504020202020204" pitchFamily="34" charset="0"/>
                <a:cs typeface="Verdana"/>
              </a:rPr>
              <a:t>por</a:t>
            </a:r>
            <a:r>
              <a:rPr sz="2000" b="1" spc="-130" dirty="0">
                <a:latin typeface="Arial Nova" panose="020B0504020202020204" pitchFamily="34" charset="0"/>
                <a:cs typeface="Verdana"/>
              </a:rPr>
              <a:t> </a:t>
            </a:r>
            <a:r>
              <a:rPr sz="2000" b="1" spc="-95" dirty="0">
                <a:latin typeface="Arial Nova" panose="020B0504020202020204" pitchFamily="34" charset="0"/>
                <a:cs typeface="Verdana"/>
              </a:rPr>
              <a:t>Art.</a:t>
            </a:r>
            <a:r>
              <a:rPr sz="2000" b="1" spc="-130" dirty="0">
                <a:latin typeface="Arial Nova" panose="020B0504020202020204" pitchFamily="34" charset="0"/>
                <a:cs typeface="Verdana"/>
              </a:rPr>
              <a:t> </a:t>
            </a:r>
            <a:r>
              <a:rPr sz="2000" b="1" spc="-200" dirty="0">
                <a:latin typeface="Arial Nova" panose="020B0504020202020204" pitchFamily="34" charset="0"/>
                <a:cs typeface="Verdana"/>
              </a:rPr>
              <a:t>7°</a:t>
            </a:r>
            <a:r>
              <a:rPr sz="2000" b="1" spc="-125" dirty="0">
                <a:latin typeface="Arial Nova" panose="020B0504020202020204" pitchFamily="34" charset="0"/>
                <a:cs typeface="Verdana"/>
              </a:rPr>
              <a:t> </a:t>
            </a:r>
            <a:r>
              <a:rPr sz="2000" b="1" spc="100" dirty="0">
                <a:latin typeface="Arial Nova" panose="020B0504020202020204" pitchFamily="34" charset="0"/>
                <a:cs typeface="Verdana"/>
              </a:rPr>
              <a:t>de</a:t>
            </a:r>
            <a:r>
              <a:rPr sz="2000" b="1" spc="-120" dirty="0">
                <a:latin typeface="Arial Nova" panose="020B0504020202020204" pitchFamily="34" charset="0"/>
                <a:cs typeface="Verdana"/>
              </a:rPr>
              <a:t> </a:t>
            </a:r>
            <a:r>
              <a:rPr sz="2000" b="1" spc="10" dirty="0">
                <a:latin typeface="Arial Nova" panose="020B0504020202020204" pitchFamily="34" charset="0"/>
                <a:cs typeface="Verdana"/>
              </a:rPr>
              <a:t>la</a:t>
            </a:r>
            <a:r>
              <a:rPr sz="2000" b="1" spc="-145" dirty="0">
                <a:latin typeface="Arial Nova" panose="020B0504020202020204" pitchFamily="34" charset="0"/>
                <a:cs typeface="Verdana"/>
              </a:rPr>
              <a:t> </a:t>
            </a:r>
            <a:r>
              <a:rPr sz="2000" b="1" spc="-65" dirty="0">
                <a:latin typeface="Arial Nova" panose="020B0504020202020204" pitchFamily="34" charset="0"/>
                <a:cs typeface="Verdana"/>
              </a:rPr>
              <a:t>Ley</a:t>
            </a:r>
            <a:r>
              <a:rPr sz="2000" b="1" spc="-120" dirty="0">
                <a:latin typeface="Arial Nova" panose="020B0504020202020204" pitchFamily="34" charset="0"/>
                <a:cs typeface="Verdana"/>
              </a:rPr>
              <a:t> </a:t>
            </a:r>
            <a:r>
              <a:rPr sz="2000" b="1" spc="-155" dirty="0">
                <a:latin typeface="Arial Nova" panose="020B0504020202020204" pitchFamily="34" charset="0"/>
                <a:cs typeface="Verdana"/>
              </a:rPr>
              <a:t>N°20.123</a:t>
            </a:r>
            <a:endParaRPr sz="2000" b="1" dirty="0">
              <a:latin typeface="Arial Nova" panose="020B0504020202020204" pitchFamily="34" charset="0"/>
              <a:cs typeface="Verdana"/>
            </a:endParaRPr>
          </a:p>
        </p:txBody>
      </p:sp>
      <p:pic>
        <p:nvPicPr>
          <p:cNvPr id="6" name="object 6"/>
          <p:cNvPicPr/>
          <p:nvPr/>
        </p:nvPicPr>
        <p:blipFill>
          <a:blip r:embed="rId2" cstate="print"/>
          <a:stretch>
            <a:fillRect/>
          </a:stretch>
        </p:blipFill>
        <p:spPr>
          <a:xfrm>
            <a:off x="8279116" y="2316428"/>
            <a:ext cx="3457955" cy="2609088"/>
          </a:xfrm>
          <a:prstGeom prst="rect">
            <a:avLst/>
          </a:prstGeom>
        </p:spPr>
      </p:pic>
      <p:pic>
        <p:nvPicPr>
          <p:cNvPr id="10" name="Picture 70978">
            <a:extLst>
              <a:ext uri="{FF2B5EF4-FFF2-40B4-BE49-F238E27FC236}">
                <a16:creationId xmlns:a16="http://schemas.microsoft.com/office/drawing/2014/main" id="{F19684E9-ECD8-2FCB-D362-4FA1A6353E77}"/>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7;p92">
            <a:extLst>
              <a:ext uri="{FF2B5EF4-FFF2-40B4-BE49-F238E27FC236}">
                <a16:creationId xmlns:a16="http://schemas.microsoft.com/office/drawing/2014/main" id="{ACF0EAE7-51C3-EC50-3796-3725CC9F40FF}"/>
              </a:ext>
            </a:extLst>
          </p:cNvPr>
          <p:cNvSpPr txBox="1"/>
          <p:nvPr/>
        </p:nvSpPr>
        <p:spPr>
          <a:xfrm>
            <a:off x="548025" y="1846907"/>
            <a:ext cx="10837416"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2800"/>
              <a:buFont typeface="Arial"/>
              <a:buNone/>
            </a:pPr>
            <a:r>
              <a:rPr lang="es-CL" sz="2800" b="1" dirty="0">
                <a:latin typeface="Arial Nova" panose="020B0504020202020204" pitchFamily="34" charset="0"/>
                <a:ea typeface="Montserrat ExtraBold"/>
                <a:cs typeface="Montserrat ExtraBold"/>
                <a:sym typeface="Montserrat ExtraBold"/>
              </a:rPr>
              <a:t>PROCEDIMIENTO EN CASO DE CAÍDA DESDE ALTURA</a:t>
            </a:r>
            <a:endParaRPr sz="1800" dirty="0">
              <a:latin typeface="Arial Nova" panose="020B0504020202020204" pitchFamily="34" charset="0"/>
              <a:ea typeface="Arial"/>
              <a:cs typeface="Arial"/>
              <a:sym typeface="Arial"/>
            </a:endParaRPr>
          </a:p>
        </p:txBody>
      </p:sp>
      <p:grpSp>
        <p:nvGrpSpPr>
          <p:cNvPr id="26" name="Grupo 25">
            <a:extLst>
              <a:ext uri="{FF2B5EF4-FFF2-40B4-BE49-F238E27FC236}">
                <a16:creationId xmlns:a16="http://schemas.microsoft.com/office/drawing/2014/main" id="{055A65F7-6120-E0F3-3E27-82E87D345BE6}"/>
              </a:ext>
            </a:extLst>
          </p:cNvPr>
          <p:cNvGrpSpPr/>
          <p:nvPr/>
        </p:nvGrpSpPr>
        <p:grpSpPr>
          <a:xfrm>
            <a:off x="935561" y="2546994"/>
            <a:ext cx="10083800" cy="3717925"/>
            <a:chOff x="1246279" y="2768936"/>
            <a:chExt cx="10083800" cy="3717925"/>
          </a:xfrm>
        </p:grpSpPr>
        <p:sp>
          <p:nvSpPr>
            <p:cNvPr id="3" name="Google Shape;928;p92">
              <a:extLst>
                <a:ext uri="{FF2B5EF4-FFF2-40B4-BE49-F238E27FC236}">
                  <a16:creationId xmlns:a16="http://schemas.microsoft.com/office/drawing/2014/main" id="{35D1E194-B033-8ED3-1E0A-D0CF4BF4D3D1}"/>
                </a:ext>
              </a:extLst>
            </p:cNvPr>
            <p:cNvSpPr txBox="1"/>
            <p:nvPr/>
          </p:nvSpPr>
          <p:spPr>
            <a:xfrm>
              <a:off x="7789954" y="5920124"/>
              <a:ext cx="2928937"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Insuficiencia respiratoria</a:t>
              </a:r>
              <a:endParaRPr sz="1400" b="1" dirty="0">
                <a:latin typeface="Arial Nova" panose="020B0504020202020204" pitchFamily="34" charset="0"/>
                <a:ea typeface="Montserrat ExtraBold"/>
                <a:cs typeface="Montserrat ExtraBold"/>
                <a:sym typeface="Montserrat ExtraBold"/>
              </a:endParaRPr>
            </a:p>
          </p:txBody>
        </p:sp>
        <p:sp>
          <p:nvSpPr>
            <p:cNvPr id="4" name="Google Shape;929;p92">
              <a:extLst>
                <a:ext uri="{FF2B5EF4-FFF2-40B4-BE49-F238E27FC236}">
                  <a16:creationId xmlns:a16="http://schemas.microsoft.com/office/drawing/2014/main" id="{BC2A385E-110E-8BFD-9B28-EBBB9F47BE66}"/>
                </a:ext>
              </a:extLst>
            </p:cNvPr>
            <p:cNvSpPr txBox="1"/>
            <p:nvPr/>
          </p:nvSpPr>
          <p:spPr>
            <a:xfrm>
              <a:off x="1695541" y="2842922"/>
              <a:ext cx="2917825" cy="3079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Heridas</a:t>
              </a:r>
              <a:endParaRPr sz="1400" b="1" dirty="0">
                <a:latin typeface="Arial Nova" panose="020B0504020202020204" pitchFamily="34" charset="0"/>
                <a:ea typeface="Montserrat ExtraBold"/>
                <a:cs typeface="Montserrat ExtraBold"/>
                <a:sym typeface="Montserrat ExtraBold"/>
              </a:endParaRPr>
            </a:p>
          </p:txBody>
        </p:sp>
        <p:sp>
          <p:nvSpPr>
            <p:cNvPr id="5" name="Google Shape;930;p92">
              <a:extLst>
                <a:ext uri="{FF2B5EF4-FFF2-40B4-BE49-F238E27FC236}">
                  <a16:creationId xmlns:a16="http://schemas.microsoft.com/office/drawing/2014/main" id="{0CCE7471-22D6-C256-4C1F-47F74F31FF64}"/>
                </a:ext>
              </a:extLst>
            </p:cNvPr>
            <p:cNvSpPr/>
            <p:nvPr/>
          </p:nvSpPr>
          <p:spPr>
            <a:xfrm>
              <a:off x="5469029" y="3888124"/>
              <a:ext cx="1485900" cy="1485900"/>
            </a:xfrm>
            <a:prstGeom prst="ellipse">
              <a:avLst/>
            </a:prstGeom>
            <a:solidFill>
              <a:schemeClr val="lt1"/>
            </a:solidFill>
            <a:ln w="50800" cap="flat" cmpd="sng">
              <a:solidFill>
                <a:srgbClr val="485C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6" name="Google Shape;931;p92">
              <a:extLst>
                <a:ext uri="{FF2B5EF4-FFF2-40B4-BE49-F238E27FC236}">
                  <a16:creationId xmlns:a16="http://schemas.microsoft.com/office/drawing/2014/main" id="{8D94CAB2-87B1-A82B-4210-84CB99A33D69}"/>
                </a:ext>
              </a:extLst>
            </p:cNvPr>
            <p:cNvSpPr/>
            <p:nvPr/>
          </p:nvSpPr>
          <p:spPr>
            <a:xfrm>
              <a:off x="4572091" y="2991186"/>
              <a:ext cx="3279775" cy="3279775"/>
            </a:xfrm>
            <a:prstGeom prst="donut">
              <a:avLst>
                <a:gd name="adj" fmla="val 1907"/>
              </a:avLst>
            </a:prstGeom>
            <a:solidFill>
              <a:srgbClr val="485CC7"/>
            </a:solidFill>
            <a:ln w="12700" cap="flat" cmpd="sng">
              <a:solidFill>
                <a:srgbClr val="485C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7" name="Google Shape;932;p92">
              <a:extLst>
                <a:ext uri="{FF2B5EF4-FFF2-40B4-BE49-F238E27FC236}">
                  <a16:creationId xmlns:a16="http://schemas.microsoft.com/office/drawing/2014/main" id="{BD733175-4238-41D0-F9A6-90524A8E4318}"/>
                </a:ext>
              </a:extLst>
            </p:cNvPr>
            <p:cNvSpPr/>
            <p:nvPr/>
          </p:nvSpPr>
          <p:spPr>
            <a:xfrm>
              <a:off x="4846729" y="2768936"/>
              <a:ext cx="974725" cy="974725"/>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8" name="Google Shape;933;p92">
              <a:extLst>
                <a:ext uri="{FF2B5EF4-FFF2-40B4-BE49-F238E27FC236}">
                  <a16:creationId xmlns:a16="http://schemas.microsoft.com/office/drawing/2014/main" id="{43BC0B76-13D8-1392-BCB2-71A0238A6846}"/>
                </a:ext>
              </a:extLst>
            </p:cNvPr>
            <p:cNvSpPr/>
            <p:nvPr/>
          </p:nvSpPr>
          <p:spPr>
            <a:xfrm>
              <a:off x="6602504" y="2768936"/>
              <a:ext cx="976312" cy="974725"/>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9" name="Google Shape;934;p92">
              <a:extLst>
                <a:ext uri="{FF2B5EF4-FFF2-40B4-BE49-F238E27FC236}">
                  <a16:creationId xmlns:a16="http://schemas.microsoft.com/office/drawing/2014/main" id="{10E72C0D-C51A-5158-8BCC-CA36969BCE64}"/>
                </a:ext>
              </a:extLst>
            </p:cNvPr>
            <p:cNvSpPr/>
            <p:nvPr/>
          </p:nvSpPr>
          <p:spPr>
            <a:xfrm>
              <a:off x="4162516" y="4143711"/>
              <a:ext cx="974725" cy="974725"/>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0" name="Google Shape;935;p92">
              <a:extLst>
                <a:ext uri="{FF2B5EF4-FFF2-40B4-BE49-F238E27FC236}">
                  <a16:creationId xmlns:a16="http://schemas.microsoft.com/office/drawing/2014/main" id="{13D41B4E-AC8E-4073-8248-31806620DDBD}"/>
                </a:ext>
              </a:extLst>
            </p:cNvPr>
            <p:cNvSpPr/>
            <p:nvPr/>
          </p:nvSpPr>
          <p:spPr>
            <a:xfrm>
              <a:off x="7302591" y="4143711"/>
              <a:ext cx="974725" cy="974725"/>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1" name="Google Shape;936;p92">
              <a:extLst>
                <a:ext uri="{FF2B5EF4-FFF2-40B4-BE49-F238E27FC236}">
                  <a16:creationId xmlns:a16="http://schemas.microsoft.com/office/drawing/2014/main" id="{6C9EB7FF-FC56-953A-3B85-CA594AD932C6}"/>
                </a:ext>
              </a:extLst>
            </p:cNvPr>
            <p:cNvSpPr/>
            <p:nvPr/>
          </p:nvSpPr>
          <p:spPr>
            <a:xfrm>
              <a:off x="6602504" y="5505786"/>
              <a:ext cx="976312" cy="976313"/>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2" name="Google Shape;937;p92">
              <a:extLst>
                <a:ext uri="{FF2B5EF4-FFF2-40B4-BE49-F238E27FC236}">
                  <a16:creationId xmlns:a16="http://schemas.microsoft.com/office/drawing/2014/main" id="{CC4C658D-476A-6DBA-6CB1-127E2BE4E29D}"/>
                </a:ext>
              </a:extLst>
            </p:cNvPr>
            <p:cNvSpPr/>
            <p:nvPr/>
          </p:nvSpPr>
          <p:spPr>
            <a:xfrm>
              <a:off x="4846729" y="5505786"/>
              <a:ext cx="974725" cy="976313"/>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3" name="Google Shape;938;p92">
              <a:extLst>
                <a:ext uri="{FF2B5EF4-FFF2-40B4-BE49-F238E27FC236}">
                  <a16:creationId xmlns:a16="http://schemas.microsoft.com/office/drawing/2014/main" id="{97E66CDB-F072-DFDC-4965-1B258E2A84F4}"/>
                </a:ext>
              </a:extLst>
            </p:cNvPr>
            <p:cNvSpPr txBox="1"/>
            <p:nvPr/>
          </p:nvSpPr>
          <p:spPr>
            <a:xfrm>
              <a:off x="1593941" y="5962986"/>
              <a:ext cx="2916238" cy="523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Graves lesiones de la cabeza</a:t>
              </a:r>
              <a:endParaRPr dirty="0">
                <a:latin typeface="Arial Nova" panose="020B0504020202020204" pitchFamily="34" charset="0"/>
              </a:endParaRPr>
            </a:p>
            <a:p>
              <a:pPr marL="0" marR="0" lvl="0" indent="0" algn="r"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Y en órganos internos</a:t>
              </a:r>
              <a:endParaRPr sz="1400" b="1" dirty="0">
                <a:latin typeface="Arial Nova" panose="020B0504020202020204" pitchFamily="34" charset="0"/>
                <a:ea typeface="Montserrat ExtraBold"/>
                <a:cs typeface="Montserrat ExtraBold"/>
                <a:sym typeface="Montserrat ExtraBold"/>
              </a:endParaRPr>
            </a:p>
          </p:txBody>
        </p:sp>
        <p:sp>
          <p:nvSpPr>
            <p:cNvPr id="14" name="Google Shape;939;p92">
              <a:extLst>
                <a:ext uri="{FF2B5EF4-FFF2-40B4-BE49-F238E27FC236}">
                  <a16:creationId xmlns:a16="http://schemas.microsoft.com/office/drawing/2014/main" id="{2706D209-8559-D409-EAEF-E53E4E1E0C38}"/>
                </a:ext>
              </a:extLst>
            </p:cNvPr>
            <p:cNvSpPr txBox="1"/>
            <p:nvPr/>
          </p:nvSpPr>
          <p:spPr>
            <a:xfrm>
              <a:off x="1246279" y="4640599"/>
              <a:ext cx="2916237" cy="3079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Fracturas</a:t>
              </a:r>
              <a:endParaRPr sz="1400" b="1" dirty="0">
                <a:latin typeface="Arial Nova" panose="020B0504020202020204" pitchFamily="34" charset="0"/>
                <a:ea typeface="Montserrat ExtraBold"/>
                <a:cs typeface="Montserrat ExtraBold"/>
                <a:sym typeface="Montserrat ExtraBold"/>
              </a:endParaRPr>
            </a:p>
          </p:txBody>
        </p:sp>
        <p:sp>
          <p:nvSpPr>
            <p:cNvPr id="15" name="Google Shape;940;p92">
              <a:extLst>
                <a:ext uri="{FF2B5EF4-FFF2-40B4-BE49-F238E27FC236}">
                  <a16:creationId xmlns:a16="http://schemas.microsoft.com/office/drawing/2014/main" id="{A6B2E4F8-1BEA-1379-963D-1F80C8E5BF73}"/>
                </a:ext>
              </a:extLst>
            </p:cNvPr>
            <p:cNvSpPr txBox="1"/>
            <p:nvPr/>
          </p:nvSpPr>
          <p:spPr>
            <a:xfrm>
              <a:off x="8401141" y="4516774"/>
              <a:ext cx="2928938"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Pérdida de sangre</a:t>
              </a:r>
              <a:endParaRPr sz="1400" b="1" dirty="0">
                <a:latin typeface="Arial Nova" panose="020B0504020202020204" pitchFamily="34" charset="0"/>
                <a:ea typeface="Montserrat ExtraBold"/>
                <a:cs typeface="Montserrat ExtraBold"/>
                <a:sym typeface="Montserrat ExtraBold"/>
              </a:endParaRPr>
            </a:p>
          </p:txBody>
        </p:sp>
        <p:sp>
          <p:nvSpPr>
            <p:cNvPr id="16" name="Google Shape;941;p92">
              <a:extLst>
                <a:ext uri="{FF2B5EF4-FFF2-40B4-BE49-F238E27FC236}">
                  <a16:creationId xmlns:a16="http://schemas.microsoft.com/office/drawing/2014/main" id="{F6CEDEB0-5CE4-1197-2E95-C3B78CA4B32C}"/>
                </a:ext>
              </a:extLst>
            </p:cNvPr>
            <p:cNvSpPr txBox="1"/>
            <p:nvPr/>
          </p:nvSpPr>
          <p:spPr>
            <a:xfrm>
              <a:off x="7815354" y="2886411"/>
              <a:ext cx="2928937"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400" b="1" dirty="0">
                  <a:latin typeface="Arial Nova" panose="020B0504020202020204" pitchFamily="34" charset="0"/>
                  <a:ea typeface="Montserrat ExtraBold"/>
                  <a:cs typeface="Montserrat ExtraBold"/>
                  <a:sym typeface="Montserrat ExtraBold"/>
                </a:rPr>
                <a:t>Shock</a:t>
              </a:r>
              <a:endParaRPr sz="1400" b="1" dirty="0">
                <a:latin typeface="Arial Nova" panose="020B0504020202020204" pitchFamily="34" charset="0"/>
                <a:ea typeface="Montserrat ExtraBold"/>
                <a:cs typeface="Montserrat ExtraBold"/>
                <a:sym typeface="Montserrat ExtraBold"/>
              </a:endParaRPr>
            </a:p>
          </p:txBody>
        </p:sp>
        <p:sp>
          <p:nvSpPr>
            <p:cNvPr id="18" name="Google Shape;943;p92">
              <a:extLst>
                <a:ext uri="{FF2B5EF4-FFF2-40B4-BE49-F238E27FC236}">
                  <a16:creationId xmlns:a16="http://schemas.microsoft.com/office/drawing/2014/main" id="{7D891129-AFDB-CFA8-131A-296BF451F98C}"/>
                </a:ext>
              </a:extLst>
            </p:cNvPr>
            <p:cNvSpPr txBox="1"/>
            <p:nvPr/>
          </p:nvSpPr>
          <p:spPr>
            <a:xfrm>
              <a:off x="5299166" y="4250074"/>
              <a:ext cx="1808163"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5CC7"/>
                </a:buClr>
                <a:buSzPts val="2000"/>
                <a:buFont typeface="Arial"/>
                <a:buNone/>
              </a:pPr>
              <a:r>
                <a:rPr lang="es-CL" sz="2000" b="1" dirty="0">
                  <a:latin typeface="Arial Nova" panose="020B0504020202020204" pitchFamily="34" charset="0"/>
                  <a:ea typeface="Montserrat ExtraBold"/>
                  <a:cs typeface="Montserrat ExtraBold"/>
                  <a:sym typeface="Montserrat ExtraBold"/>
                </a:rPr>
                <a:t>PUEDE CAUSAR</a:t>
              </a:r>
              <a:endParaRPr dirty="0">
                <a:latin typeface="Arial Nova" panose="020B0504020202020204" pitchFamily="34" charset="0"/>
              </a:endParaRPr>
            </a:p>
          </p:txBody>
        </p:sp>
        <p:pic>
          <p:nvPicPr>
            <p:cNvPr id="19" name="Google Shape;944;p92">
              <a:extLst>
                <a:ext uri="{FF2B5EF4-FFF2-40B4-BE49-F238E27FC236}">
                  <a16:creationId xmlns:a16="http://schemas.microsoft.com/office/drawing/2014/main" id="{3D084C28-D7C9-4FF5-8255-213AE3D5FD2B}"/>
                </a:ext>
              </a:extLst>
            </p:cNvPr>
            <p:cNvPicPr preferRelativeResize="0"/>
            <p:nvPr/>
          </p:nvPicPr>
          <p:blipFill rotWithShape="1">
            <a:blip r:embed="rId2">
              <a:alphaModFix/>
            </a:blip>
            <a:srcRect/>
            <a:stretch/>
          </p:blipFill>
          <p:spPr>
            <a:xfrm>
              <a:off x="6749348" y="2871729"/>
              <a:ext cx="715962" cy="715963"/>
            </a:xfrm>
            <a:prstGeom prst="rect">
              <a:avLst/>
            </a:prstGeom>
            <a:noFill/>
            <a:ln>
              <a:noFill/>
            </a:ln>
          </p:spPr>
        </p:pic>
        <p:pic>
          <p:nvPicPr>
            <p:cNvPr id="20" name="Google Shape;945;p92">
              <a:extLst>
                <a:ext uri="{FF2B5EF4-FFF2-40B4-BE49-F238E27FC236}">
                  <a16:creationId xmlns:a16="http://schemas.microsoft.com/office/drawing/2014/main" id="{F7C796BD-14E8-B13B-0CD8-B302287A47BE}"/>
                </a:ext>
              </a:extLst>
            </p:cNvPr>
            <p:cNvPicPr preferRelativeResize="0"/>
            <p:nvPr/>
          </p:nvPicPr>
          <p:blipFill rotWithShape="1">
            <a:blip r:embed="rId3">
              <a:alphaModFix/>
            </a:blip>
            <a:srcRect/>
            <a:stretch/>
          </p:blipFill>
          <p:spPr>
            <a:xfrm>
              <a:off x="7407366" y="4229436"/>
              <a:ext cx="788988" cy="788988"/>
            </a:xfrm>
            <a:prstGeom prst="rect">
              <a:avLst/>
            </a:prstGeom>
            <a:noFill/>
            <a:ln>
              <a:noFill/>
            </a:ln>
          </p:spPr>
        </p:pic>
        <p:pic>
          <p:nvPicPr>
            <p:cNvPr id="21" name="Google Shape;946;p92">
              <a:extLst>
                <a:ext uri="{FF2B5EF4-FFF2-40B4-BE49-F238E27FC236}">
                  <a16:creationId xmlns:a16="http://schemas.microsoft.com/office/drawing/2014/main" id="{F580B037-0489-7025-26CA-459A28EB6E02}"/>
                </a:ext>
              </a:extLst>
            </p:cNvPr>
            <p:cNvPicPr preferRelativeResize="0"/>
            <p:nvPr/>
          </p:nvPicPr>
          <p:blipFill rotWithShape="1">
            <a:blip r:embed="rId4">
              <a:alphaModFix/>
            </a:blip>
            <a:srcRect/>
            <a:stretch/>
          </p:blipFill>
          <p:spPr>
            <a:xfrm>
              <a:off x="6759666" y="5621674"/>
              <a:ext cx="652463" cy="652462"/>
            </a:xfrm>
            <a:prstGeom prst="rect">
              <a:avLst/>
            </a:prstGeom>
            <a:noFill/>
            <a:ln>
              <a:noFill/>
            </a:ln>
          </p:spPr>
        </p:pic>
        <p:pic>
          <p:nvPicPr>
            <p:cNvPr id="22" name="Google Shape;947;p92">
              <a:extLst>
                <a:ext uri="{FF2B5EF4-FFF2-40B4-BE49-F238E27FC236}">
                  <a16:creationId xmlns:a16="http://schemas.microsoft.com/office/drawing/2014/main" id="{CD3EAB0E-2681-498C-1303-AC5023C81322}"/>
                </a:ext>
              </a:extLst>
            </p:cNvPr>
            <p:cNvPicPr preferRelativeResize="0"/>
            <p:nvPr/>
          </p:nvPicPr>
          <p:blipFill rotWithShape="1">
            <a:blip r:embed="rId5">
              <a:alphaModFix/>
            </a:blip>
            <a:srcRect/>
            <a:stretch/>
          </p:blipFill>
          <p:spPr>
            <a:xfrm>
              <a:off x="5026116" y="2957849"/>
              <a:ext cx="592138" cy="592137"/>
            </a:xfrm>
            <a:prstGeom prst="rect">
              <a:avLst/>
            </a:prstGeom>
            <a:noFill/>
            <a:ln>
              <a:noFill/>
            </a:ln>
          </p:spPr>
        </p:pic>
        <p:pic>
          <p:nvPicPr>
            <p:cNvPr id="23" name="Google Shape;948;p92">
              <a:extLst>
                <a:ext uri="{FF2B5EF4-FFF2-40B4-BE49-F238E27FC236}">
                  <a16:creationId xmlns:a16="http://schemas.microsoft.com/office/drawing/2014/main" id="{F7425B76-8A12-92F0-4886-79867B84748C}"/>
                </a:ext>
              </a:extLst>
            </p:cNvPr>
            <p:cNvPicPr preferRelativeResize="0"/>
            <p:nvPr/>
          </p:nvPicPr>
          <p:blipFill rotWithShape="1">
            <a:blip r:embed="rId6">
              <a:alphaModFix/>
            </a:blip>
            <a:srcRect/>
            <a:stretch/>
          </p:blipFill>
          <p:spPr>
            <a:xfrm>
              <a:off x="4275229" y="4256424"/>
              <a:ext cx="717550" cy="717550"/>
            </a:xfrm>
            <a:prstGeom prst="rect">
              <a:avLst/>
            </a:prstGeom>
            <a:noFill/>
            <a:ln>
              <a:noFill/>
            </a:ln>
          </p:spPr>
        </p:pic>
        <p:pic>
          <p:nvPicPr>
            <p:cNvPr id="24" name="Google Shape;949;p92">
              <a:extLst>
                <a:ext uri="{FF2B5EF4-FFF2-40B4-BE49-F238E27FC236}">
                  <a16:creationId xmlns:a16="http://schemas.microsoft.com/office/drawing/2014/main" id="{78DD074F-E75F-7834-96E8-6256F4C20EBD}"/>
                </a:ext>
              </a:extLst>
            </p:cNvPr>
            <p:cNvPicPr preferRelativeResize="0"/>
            <p:nvPr/>
          </p:nvPicPr>
          <p:blipFill rotWithShape="1">
            <a:blip r:embed="rId7">
              <a:alphaModFix/>
            </a:blip>
            <a:srcRect/>
            <a:stretch/>
          </p:blipFill>
          <p:spPr>
            <a:xfrm>
              <a:off x="4959441" y="5624849"/>
              <a:ext cx="717550" cy="717550"/>
            </a:xfrm>
            <a:prstGeom prst="rect">
              <a:avLst/>
            </a:prstGeom>
            <a:noFill/>
            <a:ln>
              <a:noFill/>
            </a:ln>
          </p:spPr>
        </p:pic>
      </p:grpSp>
    </p:spTree>
    <p:extLst>
      <p:ext uri="{BB962C8B-B14F-4D97-AF65-F5344CB8AC3E}">
        <p14:creationId xmlns:p14="http://schemas.microsoft.com/office/powerpoint/2010/main" val="122593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3;p94">
            <a:extLst>
              <a:ext uri="{FF2B5EF4-FFF2-40B4-BE49-F238E27FC236}">
                <a16:creationId xmlns:a16="http://schemas.microsoft.com/office/drawing/2014/main" id="{FF64F9BE-1F39-9955-4E2D-59E799654182}"/>
              </a:ext>
            </a:extLst>
          </p:cNvPr>
          <p:cNvSpPr txBox="1"/>
          <p:nvPr/>
        </p:nvSpPr>
        <p:spPr>
          <a:xfrm>
            <a:off x="505667" y="1890972"/>
            <a:ext cx="1055405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ACCIONES EN EL SITIO DEL SUCESO</a:t>
            </a:r>
            <a:endParaRPr sz="2800" dirty="0">
              <a:latin typeface="Arial Nova" panose="020B0504020202020204" pitchFamily="34" charset="0"/>
            </a:endParaRPr>
          </a:p>
        </p:txBody>
      </p:sp>
      <p:sp>
        <p:nvSpPr>
          <p:cNvPr id="3" name="Google Shape;964;p94">
            <a:extLst>
              <a:ext uri="{FF2B5EF4-FFF2-40B4-BE49-F238E27FC236}">
                <a16:creationId xmlns:a16="http://schemas.microsoft.com/office/drawing/2014/main" id="{3D24FD99-D009-97DB-7D38-8B9A8586B101}"/>
              </a:ext>
            </a:extLst>
          </p:cNvPr>
          <p:cNvSpPr/>
          <p:nvPr/>
        </p:nvSpPr>
        <p:spPr>
          <a:xfrm>
            <a:off x="3610410" y="3838744"/>
            <a:ext cx="900112" cy="900112"/>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4" name="Google Shape;965;p94">
            <a:extLst>
              <a:ext uri="{FF2B5EF4-FFF2-40B4-BE49-F238E27FC236}">
                <a16:creationId xmlns:a16="http://schemas.microsoft.com/office/drawing/2014/main" id="{2D39018E-6714-C97D-58DE-EF0AD0A122D5}"/>
              </a:ext>
            </a:extLst>
          </p:cNvPr>
          <p:cNvSpPr txBox="1"/>
          <p:nvPr/>
        </p:nvSpPr>
        <p:spPr>
          <a:xfrm>
            <a:off x="1594285" y="2759244"/>
            <a:ext cx="187325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s-CL" sz="1200" dirty="0">
                <a:latin typeface="Arial Nova" panose="020B0504020202020204" pitchFamily="34" charset="0"/>
                <a:ea typeface="Montserrat Medium"/>
                <a:cs typeface="Montserrat Medium"/>
                <a:sym typeface="Montserrat Medium"/>
              </a:rPr>
              <a:t>Mantenerse al lado de la víctima en todo momento, despejar el área de trabajadores que no estén accidentados</a:t>
            </a:r>
            <a:r>
              <a:rPr lang="es-CL" sz="1200" dirty="0">
                <a:solidFill>
                  <a:schemeClr val="accent5">
                    <a:lumMod val="20000"/>
                    <a:lumOff val="80000"/>
                  </a:schemeClr>
                </a:solidFill>
                <a:latin typeface="Arial Nova" panose="020B0504020202020204" pitchFamily="34" charset="0"/>
                <a:ea typeface="Arial"/>
                <a:cs typeface="Arial"/>
                <a:sym typeface="Arial"/>
              </a:rPr>
              <a:t>.</a:t>
            </a:r>
            <a:endParaRPr dirty="0">
              <a:solidFill>
                <a:schemeClr val="accent5">
                  <a:lumMod val="20000"/>
                  <a:lumOff val="80000"/>
                </a:schemeClr>
              </a:solidFill>
              <a:latin typeface="Arial Nova" panose="020B0504020202020204" pitchFamily="34" charset="0"/>
            </a:endParaRPr>
          </a:p>
        </p:txBody>
      </p:sp>
      <p:sp>
        <p:nvSpPr>
          <p:cNvPr id="5" name="Google Shape;966;p94">
            <a:extLst>
              <a:ext uri="{FF2B5EF4-FFF2-40B4-BE49-F238E27FC236}">
                <a16:creationId xmlns:a16="http://schemas.microsoft.com/office/drawing/2014/main" id="{9741E15F-A70F-4BF0-B330-7B0D20ABB87C}"/>
              </a:ext>
            </a:extLst>
          </p:cNvPr>
          <p:cNvSpPr txBox="1"/>
          <p:nvPr/>
        </p:nvSpPr>
        <p:spPr>
          <a:xfrm>
            <a:off x="3123841" y="5542926"/>
            <a:ext cx="1873250" cy="6461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s-CL" sz="1200" dirty="0">
                <a:latin typeface="Arial Nova" panose="020B0504020202020204" pitchFamily="34" charset="0"/>
                <a:ea typeface="Montserrat Medium"/>
                <a:cs typeface="Montserrat Medium"/>
                <a:sym typeface="Montserrat Medium"/>
              </a:rPr>
              <a:t>Cubrir la víctima para disminuir la pérdida de calor.</a:t>
            </a:r>
            <a:endParaRPr dirty="0">
              <a:latin typeface="Arial Nova" panose="020B0504020202020204" pitchFamily="34" charset="0"/>
            </a:endParaRPr>
          </a:p>
        </p:txBody>
      </p:sp>
      <p:sp>
        <p:nvSpPr>
          <p:cNvPr id="6" name="Google Shape;967;p94">
            <a:extLst>
              <a:ext uri="{FF2B5EF4-FFF2-40B4-BE49-F238E27FC236}">
                <a16:creationId xmlns:a16="http://schemas.microsoft.com/office/drawing/2014/main" id="{5D6C115C-2DD9-FBAF-B483-C734FB11A745}"/>
              </a:ext>
            </a:extLst>
          </p:cNvPr>
          <p:cNvSpPr txBox="1"/>
          <p:nvPr/>
        </p:nvSpPr>
        <p:spPr>
          <a:xfrm>
            <a:off x="6337444" y="5500856"/>
            <a:ext cx="1873250" cy="1016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s-CL" sz="1200" dirty="0">
                <a:latin typeface="Arial Nova" panose="020B0504020202020204" pitchFamily="34" charset="0"/>
                <a:ea typeface="Montserrat Medium"/>
                <a:cs typeface="Montserrat Medium"/>
                <a:sym typeface="Montserrat Medium"/>
              </a:rPr>
              <a:t>Llamar para solicitar ayuda. En caso necesario realizar resucitación cardiopulmonar. </a:t>
            </a:r>
            <a:endParaRPr dirty="0">
              <a:latin typeface="Arial Nova" panose="020B0504020202020204" pitchFamily="34" charset="0"/>
            </a:endParaRPr>
          </a:p>
        </p:txBody>
      </p:sp>
      <p:sp>
        <p:nvSpPr>
          <p:cNvPr id="7" name="Google Shape;968;p94">
            <a:extLst>
              <a:ext uri="{FF2B5EF4-FFF2-40B4-BE49-F238E27FC236}">
                <a16:creationId xmlns:a16="http://schemas.microsoft.com/office/drawing/2014/main" id="{7644FEDC-F8EE-9796-ABB0-48AB8C6D5440}"/>
              </a:ext>
            </a:extLst>
          </p:cNvPr>
          <p:cNvSpPr txBox="1"/>
          <p:nvPr/>
        </p:nvSpPr>
        <p:spPr>
          <a:xfrm>
            <a:off x="4693085" y="2759244"/>
            <a:ext cx="187325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s-CL" sz="1200" dirty="0">
                <a:latin typeface="Arial Nova" panose="020B0504020202020204" pitchFamily="34" charset="0"/>
                <a:ea typeface="Montserrat Medium"/>
                <a:cs typeface="Montserrat Medium"/>
                <a:sym typeface="Montserrat Medium"/>
              </a:rPr>
              <a:t>No permitir que la víctima se mueva y sobre todo que intente levantarse antes de ser examinada.</a:t>
            </a:r>
            <a:endParaRPr dirty="0">
              <a:latin typeface="Arial Nova" panose="020B0504020202020204" pitchFamily="34" charset="0"/>
            </a:endParaRPr>
          </a:p>
        </p:txBody>
      </p:sp>
      <p:sp>
        <p:nvSpPr>
          <p:cNvPr id="8" name="Google Shape;969;p94">
            <a:extLst>
              <a:ext uri="{FF2B5EF4-FFF2-40B4-BE49-F238E27FC236}">
                <a16:creationId xmlns:a16="http://schemas.microsoft.com/office/drawing/2014/main" id="{236DD461-BD65-A963-4E48-1B3267B24604}"/>
              </a:ext>
            </a:extLst>
          </p:cNvPr>
          <p:cNvSpPr txBox="1"/>
          <p:nvPr/>
        </p:nvSpPr>
        <p:spPr>
          <a:xfrm>
            <a:off x="7768072" y="2749908"/>
            <a:ext cx="187325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s-CL" sz="1200" dirty="0">
                <a:latin typeface="Arial Nova" panose="020B0504020202020204" pitchFamily="34" charset="0"/>
                <a:ea typeface="Montserrat Medium"/>
                <a:cs typeface="Montserrat Medium"/>
                <a:sym typeface="Montserrat Medium"/>
              </a:rPr>
              <a:t>Comprobar si hay otras personas en peligro de caída desde altura. Interrumpir los trabajos en altura.</a:t>
            </a:r>
            <a:endParaRPr dirty="0">
              <a:latin typeface="Arial Nova" panose="020B0504020202020204" pitchFamily="34" charset="0"/>
            </a:endParaRPr>
          </a:p>
        </p:txBody>
      </p:sp>
      <p:sp>
        <p:nvSpPr>
          <p:cNvPr id="9" name="Google Shape;970;p94">
            <a:extLst>
              <a:ext uri="{FF2B5EF4-FFF2-40B4-BE49-F238E27FC236}">
                <a16:creationId xmlns:a16="http://schemas.microsoft.com/office/drawing/2014/main" id="{644BFDE3-9406-01BF-83F5-E9595922CFF6}"/>
              </a:ext>
            </a:extLst>
          </p:cNvPr>
          <p:cNvSpPr/>
          <p:nvPr/>
        </p:nvSpPr>
        <p:spPr>
          <a:xfrm>
            <a:off x="1646672" y="4040356"/>
            <a:ext cx="1833563" cy="1835150"/>
          </a:xfrm>
          <a:prstGeom prst="blockArc">
            <a:avLst>
              <a:gd name="adj1" fmla="val 12399071"/>
              <a:gd name="adj2" fmla="val 20021087"/>
              <a:gd name="adj3" fmla="val 6481"/>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0" name="Google Shape;971;p94">
            <a:extLst>
              <a:ext uri="{FF2B5EF4-FFF2-40B4-BE49-F238E27FC236}">
                <a16:creationId xmlns:a16="http://schemas.microsoft.com/office/drawing/2014/main" id="{D53449F4-54F8-8D48-7BDE-71FF6F3707CE}"/>
              </a:ext>
            </a:extLst>
          </p:cNvPr>
          <p:cNvSpPr/>
          <p:nvPr/>
        </p:nvSpPr>
        <p:spPr>
          <a:xfrm rot="10800000">
            <a:off x="3177022" y="3257719"/>
            <a:ext cx="1835150" cy="1835150"/>
          </a:xfrm>
          <a:prstGeom prst="blockArc">
            <a:avLst>
              <a:gd name="adj1" fmla="val 12399071"/>
              <a:gd name="adj2" fmla="val 20021087"/>
              <a:gd name="adj3" fmla="val 6481"/>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1" name="Google Shape;972;p94">
            <a:extLst>
              <a:ext uri="{FF2B5EF4-FFF2-40B4-BE49-F238E27FC236}">
                <a16:creationId xmlns:a16="http://schemas.microsoft.com/office/drawing/2014/main" id="{F966FE9B-685A-A3DB-6308-550F8F317C83}"/>
              </a:ext>
            </a:extLst>
          </p:cNvPr>
          <p:cNvSpPr/>
          <p:nvPr/>
        </p:nvSpPr>
        <p:spPr>
          <a:xfrm>
            <a:off x="7768072" y="4040356"/>
            <a:ext cx="1835150" cy="1835150"/>
          </a:xfrm>
          <a:prstGeom prst="blockArc">
            <a:avLst>
              <a:gd name="adj1" fmla="val 12399071"/>
              <a:gd name="adj2" fmla="val 20021087"/>
              <a:gd name="adj3" fmla="val 6481"/>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2" name="Google Shape;973;p94">
            <a:extLst>
              <a:ext uri="{FF2B5EF4-FFF2-40B4-BE49-F238E27FC236}">
                <a16:creationId xmlns:a16="http://schemas.microsoft.com/office/drawing/2014/main" id="{F2DF63EA-5501-3585-84CE-5C6C0AAE9C41}"/>
              </a:ext>
            </a:extLst>
          </p:cNvPr>
          <p:cNvSpPr/>
          <p:nvPr/>
        </p:nvSpPr>
        <p:spPr>
          <a:xfrm>
            <a:off x="4707372" y="4040356"/>
            <a:ext cx="1835150" cy="1835150"/>
          </a:xfrm>
          <a:prstGeom prst="blockArc">
            <a:avLst>
              <a:gd name="adj1" fmla="val 12399071"/>
              <a:gd name="adj2" fmla="val 20021087"/>
              <a:gd name="adj3" fmla="val 6481"/>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3" name="Google Shape;974;p94">
            <a:extLst>
              <a:ext uri="{FF2B5EF4-FFF2-40B4-BE49-F238E27FC236}">
                <a16:creationId xmlns:a16="http://schemas.microsoft.com/office/drawing/2014/main" id="{548D6609-0306-8EC0-9C43-A89B33D1F53D}"/>
              </a:ext>
            </a:extLst>
          </p:cNvPr>
          <p:cNvSpPr/>
          <p:nvPr/>
        </p:nvSpPr>
        <p:spPr>
          <a:xfrm rot="10800000">
            <a:off x="6237722" y="3257719"/>
            <a:ext cx="1835150" cy="1835150"/>
          </a:xfrm>
          <a:prstGeom prst="blockArc">
            <a:avLst>
              <a:gd name="adj1" fmla="val 12399071"/>
              <a:gd name="adj2" fmla="val 20021087"/>
              <a:gd name="adj3" fmla="val 6481"/>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4" name="Google Shape;975;p94">
            <a:extLst>
              <a:ext uri="{FF2B5EF4-FFF2-40B4-BE49-F238E27FC236}">
                <a16:creationId xmlns:a16="http://schemas.microsoft.com/office/drawing/2014/main" id="{7F141C67-EF74-C5CE-5D91-D0D891E44C6B}"/>
              </a:ext>
            </a:extLst>
          </p:cNvPr>
          <p:cNvSpPr/>
          <p:nvPr/>
        </p:nvSpPr>
        <p:spPr>
          <a:xfrm>
            <a:off x="2113397" y="4440406"/>
            <a:ext cx="900113" cy="900113"/>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5" name="Google Shape;976;p94">
            <a:extLst>
              <a:ext uri="{FF2B5EF4-FFF2-40B4-BE49-F238E27FC236}">
                <a16:creationId xmlns:a16="http://schemas.microsoft.com/office/drawing/2014/main" id="{C2E02212-37A9-0D1F-482D-A3AC9F701243}"/>
              </a:ext>
            </a:extLst>
          </p:cNvPr>
          <p:cNvSpPr/>
          <p:nvPr/>
        </p:nvSpPr>
        <p:spPr>
          <a:xfrm>
            <a:off x="5189972" y="4508669"/>
            <a:ext cx="900113" cy="900112"/>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6" name="Google Shape;977;p94">
            <a:extLst>
              <a:ext uri="{FF2B5EF4-FFF2-40B4-BE49-F238E27FC236}">
                <a16:creationId xmlns:a16="http://schemas.microsoft.com/office/drawing/2014/main" id="{2D31BECD-D74D-07CC-7405-5260B147BF00}"/>
              </a:ext>
            </a:extLst>
          </p:cNvPr>
          <p:cNvSpPr/>
          <p:nvPr/>
        </p:nvSpPr>
        <p:spPr>
          <a:xfrm>
            <a:off x="6720322" y="3929231"/>
            <a:ext cx="900113" cy="900113"/>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sp>
        <p:nvSpPr>
          <p:cNvPr id="17" name="Google Shape;978;p94">
            <a:extLst>
              <a:ext uri="{FF2B5EF4-FFF2-40B4-BE49-F238E27FC236}">
                <a16:creationId xmlns:a16="http://schemas.microsoft.com/office/drawing/2014/main" id="{28F23FE0-BBD2-D1EA-03E6-45A753B097E3}"/>
              </a:ext>
            </a:extLst>
          </p:cNvPr>
          <p:cNvSpPr/>
          <p:nvPr/>
        </p:nvSpPr>
        <p:spPr>
          <a:xfrm>
            <a:off x="8236385" y="4480094"/>
            <a:ext cx="900112" cy="900112"/>
          </a:xfrm>
          <a:prstGeom prst="ellipse">
            <a:avLst/>
          </a:prstGeom>
          <a:solidFill>
            <a:srgbClr val="485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lumMod val="20000"/>
                  <a:lumOff val="80000"/>
                </a:schemeClr>
              </a:solidFill>
              <a:latin typeface="Arial Nova" panose="020B0504020202020204" pitchFamily="34" charset="0"/>
              <a:ea typeface="Calibri"/>
              <a:cs typeface="Calibri"/>
              <a:sym typeface="Calibri"/>
            </a:endParaRPr>
          </a:p>
        </p:txBody>
      </p:sp>
      <p:pic>
        <p:nvPicPr>
          <p:cNvPr id="18" name="Google Shape;979;p94">
            <a:extLst>
              <a:ext uri="{FF2B5EF4-FFF2-40B4-BE49-F238E27FC236}">
                <a16:creationId xmlns:a16="http://schemas.microsoft.com/office/drawing/2014/main" id="{8508AA4D-8B95-5E96-4DC5-3464296B4831}"/>
              </a:ext>
            </a:extLst>
          </p:cNvPr>
          <p:cNvPicPr preferRelativeResize="0"/>
          <p:nvPr/>
        </p:nvPicPr>
        <p:blipFill rotWithShape="1">
          <a:blip r:embed="rId2">
            <a:alphaModFix/>
          </a:blip>
          <a:srcRect/>
          <a:stretch/>
        </p:blipFill>
        <p:spPr>
          <a:xfrm>
            <a:off x="2237222" y="4554706"/>
            <a:ext cx="652463" cy="650875"/>
          </a:xfrm>
          <a:prstGeom prst="rect">
            <a:avLst/>
          </a:prstGeom>
          <a:noFill/>
          <a:ln>
            <a:noFill/>
          </a:ln>
        </p:spPr>
      </p:pic>
      <p:pic>
        <p:nvPicPr>
          <p:cNvPr id="19" name="Google Shape;980;p94">
            <a:extLst>
              <a:ext uri="{FF2B5EF4-FFF2-40B4-BE49-F238E27FC236}">
                <a16:creationId xmlns:a16="http://schemas.microsoft.com/office/drawing/2014/main" id="{C10A6068-FC2F-8ABC-A8BD-6C24C78B40B1}"/>
              </a:ext>
            </a:extLst>
          </p:cNvPr>
          <p:cNvPicPr preferRelativeResize="0"/>
          <p:nvPr/>
        </p:nvPicPr>
        <p:blipFill rotWithShape="1">
          <a:blip r:embed="rId3">
            <a:alphaModFix/>
          </a:blip>
          <a:srcRect/>
          <a:stretch/>
        </p:blipFill>
        <p:spPr>
          <a:xfrm>
            <a:off x="6782235" y="3981619"/>
            <a:ext cx="787400" cy="788987"/>
          </a:xfrm>
          <a:prstGeom prst="rect">
            <a:avLst/>
          </a:prstGeom>
          <a:noFill/>
          <a:ln>
            <a:noFill/>
          </a:ln>
        </p:spPr>
      </p:pic>
      <p:pic>
        <p:nvPicPr>
          <p:cNvPr id="20" name="Google Shape;981;p94">
            <a:extLst>
              <a:ext uri="{FF2B5EF4-FFF2-40B4-BE49-F238E27FC236}">
                <a16:creationId xmlns:a16="http://schemas.microsoft.com/office/drawing/2014/main" id="{B89B63C0-6E07-74A1-39D7-F0DABD77A4CD}"/>
              </a:ext>
            </a:extLst>
          </p:cNvPr>
          <p:cNvPicPr preferRelativeResize="0"/>
          <p:nvPr/>
        </p:nvPicPr>
        <p:blipFill rotWithShape="1">
          <a:blip r:embed="rId4">
            <a:alphaModFix/>
          </a:blip>
          <a:srcRect/>
          <a:stretch/>
        </p:blipFill>
        <p:spPr>
          <a:xfrm>
            <a:off x="5282047" y="4635669"/>
            <a:ext cx="715963" cy="717550"/>
          </a:xfrm>
          <a:prstGeom prst="rect">
            <a:avLst/>
          </a:prstGeom>
          <a:noFill/>
          <a:ln>
            <a:noFill/>
          </a:ln>
        </p:spPr>
      </p:pic>
      <p:pic>
        <p:nvPicPr>
          <p:cNvPr id="21" name="Google Shape;982;p94">
            <a:extLst>
              <a:ext uri="{FF2B5EF4-FFF2-40B4-BE49-F238E27FC236}">
                <a16:creationId xmlns:a16="http://schemas.microsoft.com/office/drawing/2014/main" id="{90B4DCA2-0E7E-5E6D-02A8-E114BB4784CD}"/>
              </a:ext>
            </a:extLst>
          </p:cNvPr>
          <p:cNvPicPr preferRelativeResize="0"/>
          <p:nvPr/>
        </p:nvPicPr>
        <p:blipFill rotWithShape="1">
          <a:blip r:embed="rId5">
            <a:alphaModFix/>
          </a:blip>
          <a:srcRect/>
          <a:stretch/>
        </p:blipFill>
        <p:spPr>
          <a:xfrm>
            <a:off x="3681847" y="3768894"/>
            <a:ext cx="788988" cy="788987"/>
          </a:xfrm>
          <a:prstGeom prst="rect">
            <a:avLst/>
          </a:prstGeom>
          <a:noFill/>
          <a:ln>
            <a:noFill/>
          </a:ln>
        </p:spPr>
      </p:pic>
      <p:pic>
        <p:nvPicPr>
          <p:cNvPr id="22" name="Google Shape;983;p94">
            <a:extLst>
              <a:ext uri="{FF2B5EF4-FFF2-40B4-BE49-F238E27FC236}">
                <a16:creationId xmlns:a16="http://schemas.microsoft.com/office/drawing/2014/main" id="{D2BF128E-75F8-B1F8-5B97-55E2D82139E0}"/>
              </a:ext>
            </a:extLst>
          </p:cNvPr>
          <p:cNvPicPr preferRelativeResize="0"/>
          <p:nvPr/>
        </p:nvPicPr>
        <p:blipFill rotWithShape="1">
          <a:blip r:embed="rId6">
            <a:alphaModFix/>
          </a:blip>
          <a:srcRect/>
          <a:stretch/>
        </p:blipFill>
        <p:spPr>
          <a:xfrm>
            <a:off x="8361797" y="4591219"/>
            <a:ext cx="652463" cy="650875"/>
          </a:xfrm>
          <a:prstGeom prst="rect">
            <a:avLst/>
          </a:prstGeom>
          <a:noFill/>
          <a:ln>
            <a:noFill/>
          </a:ln>
        </p:spPr>
      </p:pic>
      <p:cxnSp>
        <p:nvCxnSpPr>
          <p:cNvPr id="25" name="Conector recto 24">
            <a:extLst>
              <a:ext uri="{FF2B5EF4-FFF2-40B4-BE49-F238E27FC236}">
                <a16:creationId xmlns:a16="http://schemas.microsoft.com/office/drawing/2014/main" id="{F1D60531-1576-7405-C222-D90EAED3B185}"/>
              </a:ext>
            </a:extLst>
          </p:cNvPr>
          <p:cNvCxnSpPr>
            <a:cxnSpLocks/>
            <a:endCxn id="4" idx="2"/>
          </p:cNvCxnSpPr>
          <p:nvPr/>
        </p:nvCxnSpPr>
        <p:spPr>
          <a:xfrm flipV="1">
            <a:off x="2530910" y="3726824"/>
            <a:ext cx="0" cy="31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4EA425DC-688B-BF05-D8C4-B77077E9E745}"/>
              </a:ext>
            </a:extLst>
          </p:cNvPr>
          <p:cNvCxnSpPr>
            <a:cxnSpLocks/>
          </p:cNvCxnSpPr>
          <p:nvPr/>
        </p:nvCxnSpPr>
        <p:spPr>
          <a:xfrm flipV="1">
            <a:off x="4067973" y="5161549"/>
            <a:ext cx="0" cy="31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ector recto 29">
            <a:extLst>
              <a:ext uri="{FF2B5EF4-FFF2-40B4-BE49-F238E27FC236}">
                <a16:creationId xmlns:a16="http://schemas.microsoft.com/office/drawing/2014/main" id="{274E1F61-8903-8B06-2B14-0EEE50B8C03A}"/>
              </a:ext>
            </a:extLst>
          </p:cNvPr>
          <p:cNvCxnSpPr>
            <a:cxnSpLocks/>
          </p:cNvCxnSpPr>
          <p:nvPr/>
        </p:nvCxnSpPr>
        <p:spPr>
          <a:xfrm flipV="1">
            <a:off x="5600681" y="3726824"/>
            <a:ext cx="0" cy="31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a:extLst>
              <a:ext uri="{FF2B5EF4-FFF2-40B4-BE49-F238E27FC236}">
                <a16:creationId xmlns:a16="http://schemas.microsoft.com/office/drawing/2014/main" id="{8C42B271-EF47-CB7D-820D-1841C7EAF45D}"/>
              </a:ext>
            </a:extLst>
          </p:cNvPr>
          <p:cNvCxnSpPr>
            <a:cxnSpLocks/>
          </p:cNvCxnSpPr>
          <p:nvPr/>
        </p:nvCxnSpPr>
        <p:spPr>
          <a:xfrm flipV="1">
            <a:off x="7203059" y="5141501"/>
            <a:ext cx="0" cy="31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ector recto 31">
            <a:extLst>
              <a:ext uri="{FF2B5EF4-FFF2-40B4-BE49-F238E27FC236}">
                <a16:creationId xmlns:a16="http://schemas.microsoft.com/office/drawing/2014/main" id="{D22C61CB-00A6-E451-63C2-7DC2351EC517}"/>
              </a:ext>
            </a:extLst>
          </p:cNvPr>
          <p:cNvCxnSpPr>
            <a:cxnSpLocks/>
          </p:cNvCxnSpPr>
          <p:nvPr/>
        </p:nvCxnSpPr>
        <p:spPr>
          <a:xfrm flipV="1">
            <a:off x="8735767" y="3681978"/>
            <a:ext cx="0" cy="31353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24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97;p96">
            <a:extLst>
              <a:ext uri="{FF2B5EF4-FFF2-40B4-BE49-F238E27FC236}">
                <a16:creationId xmlns:a16="http://schemas.microsoft.com/office/drawing/2014/main" id="{70FA9D3E-FA9C-03CF-CF0F-D7390759C9A3}"/>
              </a:ext>
            </a:extLst>
          </p:cNvPr>
          <p:cNvSpPr txBox="1"/>
          <p:nvPr/>
        </p:nvSpPr>
        <p:spPr>
          <a:xfrm>
            <a:off x="191589" y="2005716"/>
            <a:ext cx="1103376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600"/>
              <a:buFont typeface="Arial"/>
              <a:buNone/>
            </a:pPr>
            <a:r>
              <a:rPr lang="es-CL" sz="2800" b="1" dirty="0">
                <a:solidFill>
                  <a:schemeClr val="tx2"/>
                </a:solidFill>
                <a:latin typeface="Arial Nova" panose="020B0504020202020204" pitchFamily="34" charset="0"/>
                <a:ea typeface="Montserrat Medium"/>
                <a:cs typeface="Montserrat Medium"/>
                <a:sym typeface="Montserrat Medium"/>
              </a:rPr>
              <a:t>¿QUÉ ES EL SÍNDROME DEL ARNÉS O TRAUMA POR SUSPENSIÓN?</a:t>
            </a:r>
            <a:endParaRPr lang="es-CL" sz="2800" b="1" dirty="0">
              <a:solidFill>
                <a:schemeClr val="tx2"/>
              </a:solidFill>
              <a:latin typeface="Arial Nova" panose="020B0504020202020204" pitchFamily="34" charset="0"/>
            </a:endParaRPr>
          </a:p>
        </p:txBody>
      </p:sp>
      <p:sp>
        <p:nvSpPr>
          <p:cNvPr id="3" name="Google Shape;1005;p97">
            <a:extLst>
              <a:ext uri="{FF2B5EF4-FFF2-40B4-BE49-F238E27FC236}">
                <a16:creationId xmlns:a16="http://schemas.microsoft.com/office/drawing/2014/main" id="{E13DC644-A5BB-AA93-8D09-8F7694DDFAE0}"/>
              </a:ext>
            </a:extLst>
          </p:cNvPr>
          <p:cNvSpPr/>
          <p:nvPr/>
        </p:nvSpPr>
        <p:spPr>
          <a:xfrm>
            <a:off x="312120" y="3123085"/>
            <a:ext cx="9815947"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2400"/>
              <a:buFont typeface="Arial"/>
              <a:buNone/>
            </a:pPr>
            <a:r>
              <a:rPr lang="es-CL" sz="2400" dirty="0">
                <a:latin typeface="Arial Nova" panose="020B0504020202020204" pitchFamily="34" charset="0"/>
                <a:ea typeface="Montserrat Medium"/>
                <a:cs typeface="Montserrat Medium"/>
                <a:sym typeface="Montserrat Medium"/>
              </a:rPr>
              <a:t>El síndrome del arnés es una patología que requiere la combinación de dos factores para su aparición: </a:t>
            </a:r>
          </a:p>
          <a:p>
            <a:pPr marL="0" marR="0" lvl="0" indent="0" algn="just" rtl="0">
              <a:spcBef>
                <a:spcPts val="0"/>
              </a:spcBef>
              <a:spcAft>
                <a:spcPts val="0"/>
              </a:spcAft>
              <a:buClr>
                <a:srgbClr val="0070C0"/>
              </a:buClr>
              <a:buSzPts val="2400"/>
              <a:buFont typeface="Arial"/>
              <a:buNone/>
            </a:pPr>
            <a:endParaRPr sz="2400" dirty="0">
              <a:latin typeface="Arial Nova" panose="020B0504020202020204" pitchFamily="34" charset="0"/>
            </a:endParaRPr>
          </a:p>
          <a:p>
            <a:pPr marL="0" marR="0" lvl="0" indent="0" algn="just" rtl="0">
              <a:spcBef>
                <a:spcPts val="0"/>
              </a:spcBef>
              <a:spcAft>
                <a:spcPts val="0"/>
              </a:spcAft>
              <a:buClr>
                <a:srgbClr val="0070C0"/>
              </a:buClr>
              <a:buSzPts val="2400"/>
              <a:buFont typeface="Arial"/>
              <a:buNone/>
            </a:pPr>
            <a:r>
              <a:rPr lang="es-CL" sz="2400" b="1" dirty="0">
                <a:latin typeface="Arial Nova" panose="020B0504020202020204" pitchFamily="34" charset="0"/>
                <a:ea typeface="Montserrat Medium"/>
                <a:cs typeface="Montserrat Medium"/>
                <a:sym typeface="Montserrat Medium"/>
              </a:rPr>
              <a:t>1.- Inmovilidad.</a:t>
            </a:r>
          </a:p>
          <a:p>
            <a:pPr marL="0" marR="0" lvl="0" indent="0" algn="just" rtl="0">
              <a:spcBef>
                <a:spcPts val="0"/>
              </a:spcBef>
              <a:spcAft>
                <a:spcPts val="0"/>
              </a:spcAft>
              <a:buClr>
                <a:srgbClr val="0070C0"/>
              </a:buClr>
              <a:buSzPts val="2400"/>
              <a:buFont typeface="Arial"/>
              <a:buNone/>
            </a:pPr>
            <a:r>
              <a:rPr lang="es-CL" sz="2400" b="1" dirty="0">
                <a:latin typeface="Arial Nova" panose="020B0504020202020204" pitchFamily="34" charset="0"/>
                <a:ea typeface="Montserrat Medium"/>
                <a:cs typeface="Montserrat Medium"/>
                <a:sym typeface="Montserrat Medium"/>
              </a:rPr>
              <a:t> </a:t>
            </a:r>
            <a:endParaRPr sz="2400" dirty="0">
              <a:latin typeface="Arial Nova" panose="020B0504020202020204" pitchFamily="34" charset="0"/>
            </a:endParaRPr>
          </a:p>
          <a:p>
            <a:pPr marL="0" marR="0" lvl="0" indent="0" algn="just" rtl="0">
              <a:spcBef>
                <a:spcPts val="0"/>
              </a:spcBef>
              <a:spcAft>
                <a:spcPts val="0"/>
              </a:spcAft>
              <a:buClr>
                <a:srgbClr val="0070C0"/>
              </a:buClr>
              <a:buSzPts val="2400"/>
              <a:buFont typeface="Arial"/>
              <a:buNone/>
            </a:pPr>
            <a:r>
              <a:rPr lang="es-CL" sz="2400" b="1" dirty="0">
                <a:latin typeface="Arial Nova" panose="020B0504020202020204" pitchFamily="34" charset="0"/>
                <a:ea typeface="Montserrat Medium"/>
                <a:cs typeface="Montserrat Medium"/>
                <a:sym typeface="Montserrat Medium"/>
              </a:rPr>
              <a:t>2.- Suspensión.</a:t>
            </a:r>
            <a:endParaRPr sz="2400" dirty="0">
              <a:latin typeface="Arial Nova" panose="020B0504020202020204" pitchFamily="34" charset="0"/>
            </a:endParaRPr>
          </a:p>
        </p:txBody>
      </p:sp>
    </p:spTree>
    <p:extLst>
      <p:ext uri="{BB962C8B-B14F-4D97-AF65-F5344CB8AC3E}">
        <p14:creationId xmlns:p14="http://schemas.microsoft.com/office/powerpoint/2010/main" val="161586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95A2ADA-B2F6-ED24-F3C6-37FC57083E88}"/>
              </a:ext>
            </a:extLst>
          </p:cNvPr>
          <p:cNvPicPr>
            <a:picLocks noChangeAspect="1"/>
          </p:cNvPicPr>
          <p:nvPr/>
        </p:nvPicPr>
        <p:blipFill>
          <a:blip r:embed="rId2"/>
          <a:stretch>
            <a:fillRect/>
          </a:stretch>
        </p:blipFill>
        <p:spPr>
          <a:xfrm>
            <a:off x="133164" y="2569424"/>
            <a:ext cx="2971701" cy="3705742"/>
          </a:xfrm>
          <a:prstGeom prst="rect">
            <a:avLst/>
          </a:prstGeom>
        </p:spPr>
      </p:pic>
      <p:sp>
        <p:nvSpPr>
          <p:cNvPr id="2" name="Google Shape;989;p95">
            <a:extLst>
              <a:ext uri="{FF2B5EF4-FFF2-40B4-BE49-F238E27FC236}">
                <a16:creationId xmlns:a16="http://schemas.microsoft.com/office/drawing/2014/main" id="{81661233-5777-F654-4E49-6F1241022CB3}"/>
              </a:ext>
            </a:extLst>
          </p:cNvPr>
          <p:cNvSpPr txBox="1"/>
          <p:nvPr/>
        </p:nvSpPr>
        <p:spPr>
          <a:xfrm>
            <a:off x="2965142" y="2026999"/>
            <a:ext cx="759059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solidFill>
                  <a:schemeClr val="tx2"/>
                </a:solidFill>
                <a:latin typeface="Arial Nova" panose="020B0504020202020204" pitchFamily="34" charset="0"/>
                <a:ea typeface="Montserrat ExtraBold"/>
                <a:cs typeface="Montserrat ExtraBold"/>
                <a:sym typeface="Montserrat ExtraBold"/>
              </a:rPr>
              <a:t>SÍNDROME DEL ARNÉS O TRAUMA POR SUSPENSIÓN</a:t>
            </a:r>
            <a:endParaRPr sz="2800" dirty="0">
              <a:solidFill>
                <a:schemeClr val="tx2"/>
              </a:solidFill>
              <a:latin typeface="Arial Nova" panose="020B0504020202020204" pitchFamily="34" charset="0"/>
            </a:endParaRPr>
          </a:p>
        </p:txBody>
      </p:sp>
      <p:sp>
        <p:nvSpPr>
          <p:cNvPr id="3" name="Google Shape;990;p95">
            <a:extLst>
              <a:ext uri="{FF2B5EF4-FFF2-40B4-BE49-F238E27FC236}">
                <a16:creationId xmlns:a16="http://schemas.microsoft.com/office/drawing/2014/main" id="{848BBE79-1DEE-C6DE-1105-434AE6E74DF0}"/>
              </a:ext>
            </a:extLst>
          </p:cNvPr>
          <p:cNvSpPr txBox="1"/>
          <p:nvPr/>
        </p:nvSpPr>
        <p:spPr>
          <a:xfrm>
            <a:off x="3211397" y="2981066"/>
            <a:ext cx="8629096"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iriam" panose="020F0502020204030204" pitchFamily="34" charset="-79"/>
                <a:sym typeface="Montserrat"/>
              </a:rPr>
              <a:t>Después de la caída viene la fase de la suspensión, es rápida y potencialmente peligrosa e incluso mortal. </a:t>
            </a:r>
          </a:p>
          <a:p>
            <a:pPr marL="0" marR="0" lvl="0" indent="0" algn="just" rtl="0">
              <a:spcBef>
                <a:spcPts val="0"/>
              </a:spcBef>
              <a:spcAft>
                <a:spcPts val="0"/>
              </a:spcAft>
              <a:buClr>
                <a:schemeClr val="dk1"/>
              </a:buClr>
              <a:buSzPts val="1800"/>
              <a:buFont typeface="Arial"/>
              <a:buNone/>
            </a:pPr>
            <a:endParaRPr lang="es-CL" sz="2400" spc="-20" dirty="0">
              <a:latin typeface="Arial Nova" panose="020B0504020202020204" pitchFamily="34" charset="0"/>
              <a:cs typeface="Miriam" panose="020F0502020204030204" pitchFamily="34" charset="-79"/>
              <a:sym typeface="Montserrat"/>
            </a:endParaRPr>
          </a:p>
          <a:p>
            <a:pPr marL="0" marR="0" lvl="0" indent="0" algn="just" rtl="0">
              <a:spcBef>
                <a:spcPts val="0"/>
              </a:spcBef>
              <a:spcAft>
                <a:spcPts val="0"/>
              </a:spcAft>
              <a:buClr>
                <a:schemeClr val="dk1"/>
              </a:buClr>
              <a:buSzPts val="1800"/>
              <a:buFont typeface="Arial"/>
              <a:buNone/>
            </a:pPr>
            <a:r>
              <a:rPr lang="es-CL" sz="2400" spc="-20" dirty="0">
                <a:latin typeface="Arial Nova" panose="020B0504020202020204" pitchFamily="34" charset="0"/>
                <a:cs typeface="Verdana"/>
              </a:rPr>
              <a:t>Una </a:t>
            </a:r>
            <a:r>
              <a:rPr lang="es-CL" sz="2400" spc="-15" dirty="0">
                <a:latin typeface="Arial Nova" panose="020B0504020202020204" pitchFamily="34" charset="0"/>
                <a:cs typeface="Verdana"/>
              </a:rPr>
              <a:t>persona </a:t>
            </a:r>
            <a:r>
              <a:rPr lang="es-CL" sz="2400" spc="-5" dirty="0">
                <a:latin typeface="Arial Nova" panose="020B0504020202020204" pitchFamily="34" charset="0"/>
                <a:cs typeface="Verdana"/>
              </a:rPr>
              <a:t>inconsciente </a:t>
            </a:r>
            <a:r>
              <a:rPr lang="es-CL" sz="2400" spc="-15" dirty="0">
                <a:latin typeface="Arial Nova" panose="020B0504020202020204" pitchFamily="34" charset="0"/>
                <a:cs typeface="Verdana"/>
              </a:rPr>
              <a:t>suspendida </a:t>
            </a:r>
            <a:r>
              <a:rPr lang="es-CL" sz="2400" spc="20" dirty="0">
                <a:latin typeface="Arial Nova" panose="020B0504020202020204" pitchFamily="34" charset="0"/>
                <a:cs typeface="Verdana"/>
              </a:rPr>
              <a:t>del </a:t>
            </a:r>
            <a:r>
              <a:rPr lang="es-CL" sz="2400" spc="-60" dirty="0">
                <a:latin typeface="Arial Nova" panose="020B0504020202020204" pitchFamily="34" charset="0"/>
                <a:cs typeface="Verdana"/>
              </a:rPr>
              <a:t>arnés </a:t>
            </a:r>
            <a:r>
              <a:rPr lang="es-CL" sz="2400" spc="70" dirty="0">
                <a:latin typeface="Arial Nova" panose="020B0504020202020204" pitchFamily="34" charset="0"/>
                <a:cs typeface="Verdana"/>
              </a:rPr>
              <a:t>puede </a:t>
            </a:r>
            <a:r>
              <a:rPr lang="es-CL" sz="2400" spc="-25" dirty="0">
                <a:latin typeface="Arial Nova" panose="020B0504020202020204" pitchFamily="34" charset="0"/>
                <a:cs typeface="Verdana"/>
              </a:rPr>
              <a:t>llegar </a:t>
            </a:r>
            <a:r>
              <a:rPr lang="es-CL" sz="2400" spc="145" dirty="0">
                <a:latin typeface="Arial Nova" panose="020B0504020202020204" pitchFamily="34" charset="0"/>
                <a:cs typeface="Verdana"/>
              </a:rPr>
              <a:t>a </a:t>
            </a:r>
            <a:r>
              <a:rPr lang="es-CL" sz="2400" spc="10" dirty="0">
                <a:latin typeface="Arial Nova" panose="020B0504020202020204" pitchFamily="34" charset="0"/>
                <a:cs typeface="Verdana"/>
              </a:rPr>
              <a:t>la </a:t>
            </a:r>
            <a:r>
              <a:rPr lang="es-CL" sz="2400" spc="-40" dirty="0">
                <a:latin typeface="Arial Nova" panose="020B0504020202020204" pitchFamily="34" charset="0"/>
                <a:cs typeface="Verdana"/>
              </a:rPr>
              <a:t>muerte </a:t>
            </a:r>
            <a:r>
              <a:rPr lang="es-CL" sz="2400" spc="30" dirty="0">
                <a:latin typeface="Arial Nova" panose="020B0504020202020204" pitchFamily="34" charset="0"/>
                <a:cs typeface="Verdana"/>
              </a:rPr>
              <a:t>en </a:t>
            </a:r>
            <a:r>
              <a:rPr lang="es-CL" sz="2400" spc="-45" dirty="0">
                <a:latin typeface="Arial Nova" panose="020B0504020202020204" pitchFamily="34" charset="0"/>
                <a:cs typeface="Verdana"/>
              </a:rPr>
              <a:t>un </a:t>
            </a:r>
            <a:r>
              <a:rPr lang="es-CL" sz="2400" spc="-5" dirty="0">
                <a:latin typeface="Arial Nova" panose="020B0504020202020204" pitchFamily="34" charset="0"/>
                <a:cs typeface="Verdana"/>
              </a:rPr>
              <a:t>tiempo </a:t>
            </a:r>
            <a:r>
              <a:rPr lang="es-CL" sz="2400" dirty="0">
                <a:latin typeface="Arial Nova" panose="020B0504020202020204" pitchFamily="34" charset="0"/>
                <a:cs typeface="Verdana"/>
              </a:rPr>
              <a:t> </a:t>
            </a:r>
            <a:r>
              <a:rPr lang="es-CL" sz="2400" spc="-40" dirty="0">
                <a:latin typeface="Arial Nova" panose="020B0504020202020204" pitchFamily="34" charset="0"/>
                <a:cs typeface="Verdana"/>
              </a:rPr>
              <a:t>entre </a:t>
            </a:r>
            <a:r>
              <a:rPr lang="es-CL" sz="2400" spc="-150" dirty="0">
                <a:latin typeface="Arial Nova" panose="020B0504020202020204" pitchFamily="34" charset="0"/>
                <a:cs typeface="Verdana"/>
              </a:rPr>
              <a:t>15 </a:t>
            </a:r>
            <a:r>
              <a:rPr lang="es-CL" sz="2400" spc="-105" dirty="0">
                <a:latin typeface="Arial Nova" panose="020B0504020202020204" pitchFamily="34" charset="0"/>
                <a:cs typeface="Verdana"/>
              </a:rPr>
              <a:t>y </a:t>
            </a:r>
            <a:r>
              <a:rPr lang="es-CL" sz="2400" spc="-150" dirty="0">
                <a:latin typeface="Arial Nova" panose="020B0504020202020204" pitchFamily="34" charset="0"/>
                <a:cs typeface="Verdana"/>
              </a:rPr>
              <a:t>20 </a:t>
            </a:r>
            <a:r>
              <a:rPr lang="es-CL" sz="2400" spc="-90" dirty="0">
                <a:latin typeface="Arial Nova" panose="020B0504020202020204" pitchFamily="34" charset="0"/>
                <a:cs typeface="Verdana"/>
              </a:rPr>
              <a:t>minutos.</a:t>
            </a:r>
            <a:r>
              <a:rPr lang="es-CL" sz="2400" spc="-85" dirty="0">
                <a:latin typeface="Arial Nova" panose="020B0504020202020204" pitchFamily="34" charset="0"/>
                <a:cs typeface="Verdana"/>
              </a:rPr>
              <a:t> </a:t>
            </a:r>
          </a:p>
          <a:p>
            <a:pPr marL="0" marR="0" lvl="0" indent="0" algn="just" rtl="0">
              <a:spcBef>
                <a:spcPts val="0"/>
              </a:spcBef>
              <a:spcAft>
                <a:spcPts val="0"/>
              </a:spcAft>
              <a:buClr>
                <a:schemeClr val="dk1"/>
              </a:buClr>
              <a:buSzPts val="1800"/>
              <a:buFont typeface="Arial"/>
              <a:buNone/>
            </a:pPr>
            <a:endParaRPr lang="es-CL" sz="2400" spc="-85" dirty="0">
              <a:latin typeface="Arial Nova" panose="020B0504020202020204" pitchFamily="34" charset="0"/>
              <a:cs typeface="Verdana"/>
            </a:endParaRPr>
          </a:p>
          <a:p>
            <a:pPr marL="0" marR="0" lvl="0" indent="0" algn="just" rtl="0">
              <a:spcBef>
                <a:spcPts val="0"/>
              </a:spcBef>
              <a:spcAft>
                <a:spcPts val="0"/>
              </a:spcAft>
              <a:buClr>
                <a:schemeClr val="dk1"/>
              </a:buClr>
              <a:buSzPts val="1800"/>
              <a:buFont typeface="Arial"/>
              <a:buNone/>
            </a:pPr>
            <a:r>
              <a:rPr lang="es-CL" sz="2400" spc="-105" dirty="0">
                <a:latin typeface="Arial Nova" panose="020B0504020202020204" pitchFamily="34" charset="0"/>
                <a:cs typeface="Verdana"/>
              </a:rPr>
              <a:t>Este </a:t>
            </a:r>
            <a:r>
              <a:rPr lang="es-CL" sz="2400" spc="-5" dirty="0">
                <a:latin typeface="Arial Nova" panose="020B0504020202020204" pitchFamily="34" charset="0"/>
                <a:cs typeface="Verdana"/>
              </a:rPr>
              <a:t>tiempo </a:t>
            </a:r>
            <a:r>
              <a:rPr lang="es-CL" sz="2400" spc="-80" dirty="0">
                <a:latin typeface="Arial Nova" panose="020B0504020202020204" pitchFamily="34" charset="0"/>
                <a:cs typeface="Verdana"/>
              </a:rPr>
              <a:t>es </a:t>
            </a:r>
            <a:r>
              <a:rPr lang="es-CL" sz="2400" spc="-75" dirty="0">
                <a:latin typeface="Arial Nova" panose="020B0504020202020204" pitchFamily="34" charset="0"/>
                <a:cs typeface="Verdana"/>
              </a:rPr>
              <a:t>muy </a:t>
            </a:r>
            <a:r>
              <a:rPr lang="es-CL" sz="2400" spc="-10" dirty="0">
                <a:latin typeface="Arial Nova" panose="020B0504020202020204" pitchFamily="34" charset="0"/>
                <a:cs typeface="Verdana"/>
              </a:rPr>
              <a:t>variable </a:t>
            </a:r>
            <a:r>
              <a:rPr lang="es-CL" sz="2400" spc="-40" dirty="0">
                <a:latin typeface="Arial Nova" panose="020B0504020202020204" pitchFamily="34" charset="0"/>
                <a:cs typeface="Verdana"/>
              </a:rPr>
              <a:t>entre </a:t>
            </a:r>
            <a:r>
              <a:rPr lang="es-CL" sz="2400" spc="-50" dirty="0">
                <a:latin typeface="Arial Nova" panose="020B0504020202020204" pitchFamily="34" charset="0"/>
                <a:cs typeface="Verdana"/>
              </a:rPr>
              <a:t>individuos </a:t>
            </a:r>
            <a:r>
              <a:rPr lang="es-CL" sz="2400" spc="-105" dirty="0">
                <a:latin typeface="Arial Nova" panose="020B0504020202020204" pitchFamily="34" charset="0"/>
                <a:cs typeface="Verdana"/>
              </a:rPr>
              <a:t>y </a:t>
            </a:r>
            <a:r>
              <a:rPr lang="es-CL" sz="2400" spc="80" dirty="0">
                <a:latin typeface="Arial Nova" panose="020B0504020202020204" pitchFamily="34" charset="0"/>
                <a:cs typeface="Verdana"/>
              </a:rPr>
              <a:t>depende </a:t>
            </a:r>
            <a:r>
              <a:rPr lang="es-CL" sz="2400" spc="100" dirty="0">
                <a:latin typeface="Arial Nova" panose="020B0504020202020204" pitchFamily="34" charset="0"/>
                <a:cs typeface="Verdana"/>
              </a:rPr>
              <a:t>de </a:t>
            </a:r>
            <a:r>
              <a:rPr lang="es-CL" sz="2400" spc="-15" dirty="0">
                <a:latin typeface="Arial Nova" panose="020B0504020202020204" pitchFamily="34" charset="0"/>
                <a:cs typeface="Verdana"/>
              </a:rPr>
              <a:t>muchos </a:t>
            </a:r>
            <a:r>
              <a:rPr lang="es-CL" sz="2400" spc="-10" dirty="0">
                <a:latin typeface="Arial Nova" panose="020B0504020202020204" pitchFamily="34" charset="0"/>
                <a:cs typeface="Verdana"/>
              </a:rPr>
              <a:t> </a:t>
            </a:r>
            <a:r>
              <a:rPr lang="es-CL" sz="2400" spc="-15" dirty="0">
                <a:latin typeface="Arial Nova" panose="020B0504020202020204" pitchFamily="34" charset="0"/>
                <a:cs typeface="Verdana"/>
              </a:rPr>
              <a:t>factores </a:t>
            </a:r>
            <a:r>
              <a:rPr lang="es-CL" sz="2400" spc="-50" dirty="0">
                <a:latin typeface="Arial Nova" panose="020B0504020202020204" pitchFamily="34" charset="0"/>
                <a:cs typeface="Verdana"/>
              </a:rPr>
              <a:t>personales.</a:t>
            </a:r>
            <a:r>
              <a:rPr lang="es-CL" sz="2400" spc="-45" dirty="0">
                <a:latin typeface="Arial Nova" panose="020B0504020202020204" pitchFamily="34" charset="0"/>
                <a:cs typeface="Verdana"/>
              </a:rPr>
              <a:t> </a:t>
            </a:r>
            <a:r>
              <a:rPr lang="es-CL" sz="2400" spc="-160" dirty="0">
                <a:latin typeface="Arial Nova" panose="020B0504020202020204" pitchFamily="34" charset="0"/>
                <a:cs typeface="Verdana"/>
              </a:rPr>
              <a:t>El</a:t>
            </a:r>
            <a:r>
              <a:rPr lang="es-CL" sz="2400" spc="-155" dirty="0">
                <a:latin typeface="Arial Nova" panose="020B0504020202020204" pitchFamily="34" charset="0"/>
                <a:cs typeface="Verdana"/>
              </a:rPr>
              <a:t> </a:t>
            </a:r>
            <a:r>
              <a:rPr lang="es-CL" sz="2400" spc="-20" dirty="0">
                <a:latin typeface="Arial Nova" panose="020B0504020202020204" pitchFamily="34" charset="0"/>
                <a:cs typeface="Verdana"/>
              </a:rPr>
              <a:t>tipo </a:t>
            </a:r>
            <a:r>
              <a:rPr lang="es-CL" sz="2400" spc="100" dirty="0">
                <a:latin typeface="Arial Nova" panose="020B0504020202020204" pitchFamily="34" charset="0"/>
                <a:cs typeface="Verdana"/>
              </a:rPr>
              <a:t>de </a:t>
            </a:r>
            <a:r>
              <a:rPr lang="es-CL" sz="2400" spc="-60" dirty="0">
                <a:latin typeface="Arial Nova" panose="020B0504020202020204" pitchFamily="34" charset="0"/>
                <a:cs typeface="Verdana"/>
              </a:rPr>
              <a:t>arnés </a:t>
            </a:r>
            <a:r>
              <a:rPr lang="es-CL" sz="2400" spc="70" dirty="0">
                <a:latin typeface="Arial Nova" panose="020B0504020202020204" pitchFamily="34" charset="0"/>
                <a:cs typeface="Verdana"/>
              </a:rPr>
              <a:t>puede </a:t>
            </a:r>
            <a:r>
              <a:rPr lang="es-CL" sz="2400" spc="-65" dirty="0">
                <a:latin typeface="Arial Nova" panose="020B0504020202020204" pitchFamily="34" charset="0"/>
                <a:cs typeface="Verdana"/>
              </a:rPr>
              <a:t>variar </a:t>
            </a:r>
            <a:r>
              <a:rPr lang="es-CL" sz="2400" spc="-25" dirty="0">
                <a:latin typeface="Arial Nova" panose="020B0504020202020204" pitchFamily="34" charset="0"/>
                <a:cs typeface="Verdana"/>
              </a:rPr>
              <a:t>el </a:t>
            </a:r>
            <a:r>
              <a:rPr lang="es-CL" sz="2400" spc="-5" dirty="0">
                <a:latin typeface="Arial Nova" panose="020B0504020202020204" pitchFamily="34" charset="0"/>
                <a:cs typeface="Verdana"/>
              </a:rPr>
              <a:t>tiempo </a:t>
            </a:r>
            <a:r>
              <a:rPr lang="es-CL" sz="2400" spc="10" dirty="0">
                <a:latin typeface="Arial Nova" panose="020B0504020202020204" pitchFamily="34" charset="0"/>
                <a:cs typeface="Verdana"/>
              </a:rPr>
              <a:t>pero </a:t>
            </a:r>
            <a:r>
              <a:rPr lang="es-CL" sz="2400" spc="15" dirty="0">
                <a:latin typeface="Arial Nova" panose="020B0504020202020204" pitchFamily="34" charset="0"/>
                <a:cs typeface="Verdana"/>
              </a:rPr>
              <a:t>no </a:t>
            </a:r>
            <a:r>
              <a:rPr lang="es-CL" sz="2400" spc="-80" dirty="0">
                <a:latin typeface="Arial Nova" panose="020B0504020202020204" pitchFamily="34" charset="0"/>
                <a:cs typeface="Verdana"/>
              </a:rPr>
              <a:t>es </a:t>
            </a:r>
            <a:r>
              <a:rPr lang="es-CL" sz="2400" spc="-25" dirty="0">
                <a:latin typeface="Arial Nova" panose="020B0504020202020204" pitchFamily="34" charset="0"/>
                <a:cs typeface="Verdana"/>
              </a:rPr>
              <a:t>el </a:t>
            </a:r>
            <a:r>
              <a:rPr lang="es-CL" sz="2400" spc="5" dirty="0">
                <a:latin typeface="Arial Nova" panose="020B0504020202020204" pitchFamily="34" charset="0"/>
                <a:cs typeface="Verdana"/>
              </a:rPr>
              <a:t>factor </a:t>
            </a:r>
            <a:r>
              <a:rPr lang="es-CL" sz="2400" spc="-60" dirty="0">
                <a:latin typeface="Arial Nova" panose="020B0504020202020204" pitchFamily="34" charset="0"/>
                <a:cs typeface="Verdana"/>
              </a:rPr>
              <a:t>más </a:t>
            </a:r>
            <a:r>
              <a:rPr lang="es-CL" sz="2400" spc="-55" dirty="0">
                <a:latin typeface="Arial Nova" panose="020B0504020202020204" pitchFamily="34" charset="0"/>
                <a:cs typeface="Verdana"/>
              </a:rPr>
              <a:t> </a:t>
            </a:r>
            <a:r>
              <a:rPr lang="es-CL" sz="2400" spc="-30" dirty="0">
                <a:latin typeface="Arial Nova" panose="020B0504020202020204" pitchFamily="34" charset="0"/>
                <a:cs typeface="Verdana"/>
              </a:rPr>
              <a:t>determinante.</a:t>
            </a:r>
            <a:endParaRPr sz="2400" dirty="0">
              <a:solidFill>
                <a:schemeClr val="accent5">
                  <a:lumMod val="20000"/>
                  <a:lumOff val="80000"/>
                </a:schemeClr>
              </a:solidFill>
              <a:latin typeface="Arial Nova" panose="020B0504020202020204" pitchFamily="34" charset="0"/>
              <a:ea typeface="Montserrat"/>
              <a:cs typeface="Miriam" panose="020F0502020204030204" pitchFamily="34" charset="-79"/>
              <a:sym typeface="Montserrat"/>
            </a:endParaRPr>
          </a:p>
        </p:txBody>
      </p:sp>
    </p:spTree>
    <p:extLst>
      <p:ext uri="{BB962C8B-B14F-4D97-AF65-F5344CB8AC3E}">
        <p14:creationId xmlns:p14="http://schemas.microsoft.com/office/powerpoint/2010/main" val="391212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12;p98">
            <a:extLst>
              <a:ext uri="{FF2B5EF4-FFF2-40B4-BE49-F238E27FC236}">
                <a16:creationId xmlns:a16="http://schemas.microsoft.com/office/drawing/2014/main" id="{BE85D851-4191-1CD4-F2F8-6FAE3F28B0A5}"/>
              </a:ext>
            </a:extLst>
          </p:cNvPr>
          <p:cNvSpPr txBox="1"/>
          <p:nvPr/>
        </p:nvSpPr>
        <p:spPr>
          <a:xfrm>
            <a:off x="1064447" y="1814894"/>
            <a:ext cx="8862885"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000"/>
              <a:buFont typeface="Arial"/>
              <a:buNone/>
            </a:pPr>
            <a:r>
              <a:rPr lang="es-CL" sz="2800" b="1" dirty="0">
                <a:latin typeface="Arial Nova" panose="020B0504020202020204" pitchFamily="34" charset="0"/>
                <a:ea typeface="Montserrat Medium"/>
                <a:cs typeface="Montserrat Medium"/>
                <a:sym typeface="Montserrat Medium"/>
              </a:rPr>
              <a:t>¿Qué ocurre en el cuerpo humano?</a:t>
            </a:r>
            <a:endParaRPr sz="2800" b="1" dirty="0">
              <a:latin typeface="Arial Nova" panose="020B0504020202020204" pitchFamily="34" charset="0"/>
            </a:endParaRPr>
          </a:p>
          <a:p>
            <a:pPr marL="0" marR="0" lvl="0" indent="0" algn="ctr" rtl="0">
              <a:spcBef>
                <a:spcPts val="0"/>
              </a:spcBef>
              <a:spcAft>
                <a:spcPts val="0"/>
              </a:spcAft>
              <a:buClr>
                <a:schemeClr val="dk1"/>
              </a:buClr>
              <a:buSzPts val="1800"/>
              <a:buFont typeface="Arial"/>
              <a:buNone/>
            </a:pPr>
            <a:endParaRPr sz="2800" b="1" dirty="0">
              <a:solidFill>
                <a:schemeClr val="accent5">
                  <a:lumMod val="60000"/>
                  <a:lumOff val="40000"/>
                </a:schemeClr>
              </a:solidFill>
              <a:latin typeface="Arial Nova" panose="020B0504020202020204" pitchFamily="34" charset="0"/>
              <a:ea typeface="Montserrat Medium"/>
              <a:cs typeface="Montserrat Medium"/>
              <a:sym typeface="Montserrat Medium"/>
            </a:endParaRPr>
          </a:p>
          <a:p>
            <a:pPr marL="0" marR="0" lvl="0" indent="0" algn="ctr" rtl="0">
              <a:spcBef>
                <a:spcPts val="0"/>
              </a:spcBef>
              <a:spcAft>
                <a:spcPts val="0"/>
              </a:spcAft>
              <a:buClr>
                <a:schemeClr val="dk1"/>
              </a:buClr>
              <a:buSzPts val="1800"/>
              <a:buFont typeface="Arial"/>
              <a:buNone/>
            </a:pPr>
            <a:endParaRPr sz="2800" b="1" dirty="0">
              <a:solidFill>
                <a:schemeClr val="accent5">
                  <a:lumMod val="60000"/>
                  <a:lumOff val="40000"/>
                </a:schemeClr>
              </a:solidFill>
              <a:latin typeface="Arial Nova" panose="020B0504020202020204" pitchFamily="34" charset="0"/>
              <a:ea typeface="Montserrat Medium"/>
              <a:cs typeface="Montserrat Medium"/>
              <a:sym typeface="Montserrat Medium"/>
            </a:endParaRPr>
          </a:p>
        </p:txBody>
      </p:sp>
      <p:sp>
        <p:nvSpPr>
          <p:cNvPr id="3" name="Google Shape;1018;p99">
            <a:extLst>
              <a:ext uri="{FF2B5EF4-FFF2-40B4-BE49-F238E27FC236}">
                <a16:creationId xmlns:a16="http://schemas.microsoft.com/office/drawing/2014/main" id="{E6B9111E-1E0F-9C0B-860B-9D8CC954607F}"/>
              </a:ext>
            </a:extLst>
          </p:cNvPr>
          <p:cNvSpPr txBox="1"/>
          <p:nvPr/>
        </p:nvSpPr>
        <p:spPr>
          <a:xfrm>
            <a:off x="269966" y="2507371"/>
            <a:ext cx="1157369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b="1" i="1" dirty="0">
                <a:latin typeface="Arial Nova" panose="020B0504020202020204" pitchFamily="34" charset="0"/>
                <a:ea typeface="Montserrat"/>
                <a:cs typeface="Montserrat"/>
                <a:sym typeface="Montserrat"/>
              </a:rPr>
              <a:t>Estando en situación de suspensión e inmovilidad </a:t>
            </a:r>
            <a:r>
              <a:rPr lang="es-CL" sz="2400" dirty="0">
                <a:latin typeface="Arial Nova" panose="020B0504020202020204" pitchFamily="34" charset="0"/>
                <a:ea typeface="Montserrat"/>
                <a:cs typeface="Montserrat"/>
                <a:sym typeface="Montserrat"/>
              </a:rPr>
              <a:t>se provoca una acumulación de sangre en las piernas por un fallo en el retorno venoso la cual implica que hay menos sangre para que el corazón pueda mantener correctamente la oxigenación de los órganos vitales </a:t>
            </a:r>
            <a:endParaRPr sz="2400" dirty="0">
              <a:latin typeface="Arial Nova" panose="020B0504020202020204" pitchFamily="34" charset="0"/>
            </a:endParaRPr>
          </a:p>
        </p:txBody>
      </p:sp>
    </p:spTree>
    <p:extLst>
      <p:ext uri="{BB962C8B-B14F-4D97-AF65-F5344CB8AC3E}">
        <p14:creationId xmlns:p14="http://schemas.microsoft.com/office/powerpoint/2010/main" val="241022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2;p101">
            <a:extLst>
              <a:ext uri="{FF2B5EF4-FFF2-40B4-BE49-F238E27FC236}">
                <a16:creationId xmlns:a16="http://schemas.microsoft.com/office/drawing/2014/main" id="{B234281B-F8FF-9DCF-30E3-DF81D37AF530}"/>
              </a:ext>
            </a:extLst>
          </p:cNvPr>
          <p:cNvSpPr txBox="1"/>
          <p:nvPr/>
        </p:nvSpPr>
        <p:spPr>
          <a:xfrm>
            <a:off x="2586392" y="1696233"/>
            <a:ext cx="667870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TRAUMA POR SUSPENSIÓN</a:t>
            </a:r>
            <a:endParaRPr sz="2800" dirty="0">
              <a:latin typeface="Arial Nova" panose="020B0504020202020204" pitchFamily="34" charset="0"/>
            </a:endParaRPr>
          </a:p>
        </p:txBody>
      </p:sp>
      <p:sp>
        <p:nvSpPr>
          <p:cNvPr id="3" name="Google Shape;1033;p101">
            <a:extLst>
              <a:ext uri="{FF2B5EF4-FFF2-40B4-BE49-F238E27FC236}">
                <a16:creationId xmlns:a16="http://schemas.microsoft.com/office/drawing/2014/main" id="{ADDE3FF7-B31D-CDE0-8C1D-6135B5DC2CBE}"/>
              </a:ext>
            </a:extLst>
          </p:cNvPr>
          <p:cNvSpPr txBox="1"/>
          <p:nvPr/>
        </p:nvSpPr>
        <p:spPr>
          <a:xfrm>
            <a:off x="2155126" y="2219413"/>
            <a:ext cx="923084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2000"/>
              <a:buFont typeface="Arial"/>
              <a:buNone/>
            </a:pPr>
            <a:r>
              <a:rPr lang="es-CL" sz="2400" b="1" dirty="0">
                <a:latin typeface="Arial Nova" panose="020B0504020202020204" pitchFamily="34" charset="0"/>
                <a:ea typeface="Montserrat Medium"/>
                <a:cs typeface="Montserrat Medium"/>
                <a:sym typeface="Montserrat Medium"/>
              </a:rPr>
              <a:t>Daños en el cuerpo después de la detención de una caída</a:t>
            </a:r>
            <a:endParaRPr sz="2400" b="1" dirty="0">
              <a:latin typeface="Arial Nova" panose="020B0504020202020204" pitchFamily="34" charset="0"/>
              <a:ea typeface="Montserrat Medium"/>
              <a:cs typeface="Montserrat Medium"/>
              <a:sym typeface="Montserrat Medium"/>
            </a:endParaRPr>
          </a:p>
        </p:txBody>
      </p:sp>
      <p:pic>
        <p:nvPicPr>
          <p:cNvPr id="4" name="Google Shape;1034;p101">
            <a:extLst>
              <a:ext uri="{FF2B5EF4-FFF2-40B4-BE49-F238E27FC236}">
                <a16:creationId xmlns:a16="http://schemas.microsoft.com/office/drawing/2014/main" id="{41870B37-7A0C-6535-720C-2F2252238CF1}"/>
              </a:ext>
            </a:extLst>
          </p:cNvPr>
          <p:cNvPicPr preferRelativeResize="0"/>
          <p:nvPr/>
        </p:nvPicPr>
        <p:blipFill rotWithShape="1">
          <a:blip r:embed="rId2">
            <a:alphaModFix/>
          </a:blip>
          <a:srcRect/>
          <a:stretch/>
        </p:blipFill>
        <p:spPr>
          <a:xfrm>
            <a:off x="432811" y="576714"/>
            <a:ext cx="2056986" cy="5926079"/>
          </a:xfrm>
          <a:prstGeom prst="rect">
            <a:avLst/>
          </a:prstGeom>
          <a:noFill/>
          <a:ln>
            <a:noFill/>
          </a:ln>
        </p:spPr>
      </p:pic>
      <p:sp>
        <p:nvSpPr>
          <p:cNvPr id="5" name="Google Shape;1035;p101">
            <a:extLst>
              <a:ext uri="{FF2B5EF4-FFF2-40B4-BE49-F238E27FC236}">
                <a16:creationId xmlns:a16="http://schemas.microsoft.com/office/drawing/2014/main" id="{5FE7329A-FB99-CF4B-8446-6E9C5F35F3E6}"/>
              </a:ext>
            </a:extLst>
          </p:cNvPr>
          <p:cNvSpPr txBox="1"/>
          <p:nvPr/>
        </p:nvSpPr>
        <p:spPr>
          <a:xfrm>
            <a:off x="2864498" y="2578401"/>
            <a:ext cx="9140890"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485CC7"/>
              </a:buClr>
              <a:buSzPts val="1400"/>
              <a:buFont typeface="Arial"/>
              <a:buNone/>
            </a:pPr>
            <a:r>
              <a:rPr lang="es-CL" sz="2000" b="1" dirty="0">
                <a:latin typeface="Arial Nova" panose="020B0504020202020204" pitchFamily="34" charset="0"/>
                <a:ea typeface="Montserrat"/>
                <a:cs typeface="Montserrat"/>
                <a:sym typeface="Montserrat"/>
              </a:rPr>
              <a:t>Cerebro:</a:t>
            </a:r>
            <a:endParaRPr sz="2000" dirty="0">
              <a:latin typeface="Arial Nova" panose="020B0504020202020204" pitchFamily="34" charset="0"/>
            </a:endParaRPr>
          </a:p>
          <a:p>
            <a:pPr marL="285750" marR="0" lvl="0" indent="-285750" algn="just" rtl="0">
              <a:spcBef>
                <a:spcPts val="0"/>
              </a:spcBef>
              <a:spcAft>
                <a:spcPts val="0"/>
              </a:spcAft>
              <a:buClr>
                <a:schemeClr val="accent5">
                  <a:lumMod val="20000"/>
                  <a:lumOff val="80000"/>
                </a:schemeClr>
              </a:buClr>
              <a:buSzPts val="1400"/>
              <a:buFont typeface="Wingdings" panose="05000000000000000000" pitchFamily="2" charset="2"/>
              <a:buChar char="Ø"/>
            </a:pPr>
            <a:r>
              <a:rPr lang="es-CL" sz="2000" dirty="0">
                <a:latin typeface="Arial Nova" panose="020B0504020202020204" pitchFamily="34" charset="0"/>
                <a:ea typeface="Montserrat"/>
                <a:cs typeface="Montserrat"/>
                <a:sym typeface="Montserrat"/>
              </a:rPr>
              <a:t>La privación de oxígeno en el cerebro puede provocar en desmayo y, si se prolonga, la muerte.</a:t>
            </a:r>
            <a:endParaRPr sz="2000" dirty="0">
              <a:latin typeface="Arial Nova" panose="020B0504020202020204" pitchFamily="34" charset="0"/>
            </a:endParaRPr>
          </a:p>
          <a:p>
            <a:pPr marL="0" marR="0" lvl="0" indent="0" algn="just" rtl="0">
              <a:spcBef>
                <a:spcPts val="0"/>
              </a:spcBef>
              <a:spcAft>
                <a:spcPts val="0"/>
              </a:spcAft>
              <a:buClr>
                <a:schemeClr val="dk1"/>
              </a:buClr>
              <a:buSzPts val="1400"/>
              <a:buFont typeface="Arial"/>
              <a:buNone/>
            </a:pPr>
            <a:endParaRPr sz="2000" dirty="0">
              <a:latin typeface="Arial Nova" panose="020B0504020202020204" pitchFamily="34" charset="0"/>
              <a:ea typeface="Montserrat"/>
              <a:cs typeface="Montserrat"/>
              <a:sym typeface="Montserrat"/>
            </a:endParaRPr>
          </a:p>
          <a:p>
            <a:pPr marL="0" marR="0" lvl="0" indent="0" algn="just" rtl="0">
              <a:spcBef>
                <a:spcPts val="0"/>
              </a:spcBef>
              <a:spcAft>
                <a:spcPts val="0"/>
              </a:spcAft>
              <a:buClr>
                <a:srgbClr val="485CC7"/>
              </a:buClr>
              <a:buSzPts val="1400"/>
              <a:buFont typeface="Arial"/>
              <a:buNone/>
            </a:pPr>
            <a:r>
              <a:rPr lang="es-CL" sz="2000" b="1" dirty="0">
                <a:latin typeface="Arial Nova" panose="020B0504020202020204" pitchFamily="34" charset="0"/>
                <a:ea typeface="Montserrat"/>
                <a:cs typeface="Montserrat"/>
                <a:sym typeface="Montserrat"/>
              </a:rPr>
              <a:t>Corazón:</a:t>
            </a:r>
            <a:endParaRPr sz="2000" dirty="0">
              <a:latin typeface="Arial Nova" panose="020B0504020202020204" pitchFamily="34" charset="0"/>
            </a:endParaRPr>
          </a:p>
          <a:p>
            <a:pPr marL="285750" marR="0" lvl="0" indent="-285750" algn="just" rtl="0">
              <a:spcBef>
                <a:spcPts val="0"/>
              </a:spcBef>
              <a:spcAft>
                <a:spcPts val="0"/>
              </a:spcAft>
              <a:buClr>
                <a:schemeClr val="accent5">
                  <a:lumMod val="20000"/>
                  <a:lumOff val="80000"/>
                </a:schemeClr>
              </a:buClr>
              <a:buSzPts val="1400"/>
              <a:buFont typeface="Wingdings" panose="05000000000000000000" pitchFamily="2" charset="2"/>
              <a:buChar char="Ø"/>
            </a:pPr>
            <a:r>
              <a:rPr lang="es-CL" sz="2000" dirty="0">
                <a:latin typeface="Arial Nova" panose="020B0504020202020204" pitchFamily="34" charset="0"/>
                <a:ea typeface="Montserrat"/>
                <a:cs typeface="Montserrat"/>
                <a:sym typeface="Montserrat"/>
              </a:rPr>
              <a:t>Disminución del flujo sanguíneo al corazón.</a:t>
            </a:r>
            <a:endParaRPr sz="2000" dirty="0">
              <a:latin typeface="Arial Nova" panose="020B0504020202020204" pitchFamily="34" charset="0"/>
              <a:ea typeface="Montserrat"/>
              <a:cs typeface="Montserrat"/>
              <a:sym typeface="Montserrat"/>
            </a:endParaRPr>
          </a:p>
          <a:p>
            <a:pPr marL="285750" marR="0" lvl="0" indent="-285750" algn="just" rtl="0">
              <a:spcBef>
                <a:spcPts val="0"/>
              </a:spcBef>
              <a:spcAft>
                <a:spcPts val="0"/>
              </a:spcAft>
              <a:buClr>
                <a:schemeClr val="accent5">
                  <a:lumMod val="20000"/>
                  <a:lumOff val="80000"/>
                </a:schemeClr>
              </a:buClr>
              <a:buSzPts val="1400"/>
              <a:buFont typeface="Wingdings" panose="05000000000000000000" pitchFamily="2" charset="2"/>
              <a:buChar char="Ø"/>
            </a:pPr>
            <a:r>
              <a:rPr lang="es-CL" sz="2000" dirty="0">
                <a:latin typeface="Arial Nova" panose="020B0504020202020204" pitchFamily="34" charset="0"/>
                <a:ea typeface="Montserrat"/>
                <a:cs typeface="Montserrat"/>
                <a:sym typeface="Montserrat"/>
              </a:rPr>
              <a:t>Disminución del aporte de oxígeno al cerebro y a los órganos vitales.</a:t>
            </a:r>
            <a:endParaRPr sz="2000" dirty="0">
              <a:latin typeface="Arial Nova" panose="020B0504020202020204" pitchFamily="34" charset="0"/>
            </a:endParaRPr>
          </a:p>
          <a:p>
            <a:pPr marL="285750" marR="0" lvl="0" indent="-196850" algn="just" rtl="0">
              <a:spcBef>
                <a:spcPts val="0"/>
              </a:spcBef>
              <a:spcAft>
                <a:spcPts val="0"/>
              </a:spcAft>
              <a:buClr>
                <a:schemeClr val="dk1"/>
              </a:buClr>
              <a:buSzPts val="1400"/>
              <a:buFont typeface="Arial"/>
              <a:buNone/>
            </a:pPr>
            <a:endParaRPr sz="2000" dirty="0">
              <a:latin typeface="Arial Nova" panose="020B0504020202020204" pitchFamily="34" charset="0"/>
              <a:ea typeface="Montserrat"/>
              <a:cs typeface="Montserrat"/>
              <a:sym typeface="Montserrat"/>
            </a:endParaRPr>
          </a:p>
          <a:p>
            <a:pPr marL="0" marR="0" lvl="0" indent="0" algn="just" rtl="0">
              <a:spcBef>
                <a:spcPts val="0"/>
              </a:spcBef>
              <a:spcAft>
                <a:spcPts val="0"/>
              </a:spcAft>
              <a:buClr>
                <a:srgbClr val="485CC7"/>
              </a:buClr>
              <a:buSzPts val="1400"/>
              <a:buFont typeface="Arial"/>
              <a:buNone/>
            </a:pPr>
            <a:r>
              <a:rPr lang="es-CL" sz="2000" b="1" dirty="0">
                <a:latin typeface="Arial Nova" panose="020B0504020202020204" pitchFamily="34" charset="0"/>
                <a:ea typeface="Montserrat"/>
                <a:cs typeface="Montserrat"/>
                <a:sym typeface="Montserrat"/>
              </a:rPr>
              <a:t>Piernas:</a:t>
            </a:r>
            <a:endParaRPr sz="2000" dirty="0">
              <a:latin typeface="Arial Nova" panose="020B0504020202020204" pitchFamily="34" charset="0"/>
            </a:endParaRPr>
          </a:p>
          <a:p>
            <a:pPr marL="285750" marR="0" lvl="0" indent="-285750" algn="just" rtl="0">
              <a:spcBef>
                <a:spcPts val="0"/>
              </a:spcBef>
              <a:spcAft>
                <a:spcPts val="0"/>
              </a:spcAft>
              <a:buClr>
                <a:schemeClr val="accent5">
                  <a:lumMod val="20000"/>
                  <a:lumOff val="80000"/>
                </a:schemeClr>
              </a:buClr>
              <a:buSzPts val="1400"/>
              <a:buFont typeface="Wingdings" panose="05000000000000000000" pitchFamily="2" charset="2"/>
              <a:buChar char="Ø"/>
            </a:pPr>
            <a:r>
              <a:rPr lang="es-CL" sz="2000" dirty="0">
                <a:latin typeface="Arial Nova" panose="020B0504020202020204" pitchFamily="34" charset="0"/>
                <a:ea typeface="Montserrat"/>
                <a:cs typeface="Montserrat"/>
                <a:sym typeface="Montserrat"/>
              </a:rPr>
              <a:t>Las perneras del arnés comprimen las venas femorales.</a:t>
            </a:r>
            <a:endParaRPr sz="2000" dirty="0">
              <a:latin typeface="Arial Nova" panose="020B0504020202020204" pitchFamily="34" charset="0"/>
              <a:ea typeface="Montserrat"/>
              <a:cs typeface="Montserrat"/>
              <a:sym typeface="Montserrat"/>
            </a:endParaRPr>
          </a:p>
          <a:p>
            <a:pPr marL="285750" marR="0" lvl="0" indent="-285750" algn="just" rtl="0">
              <a:spcBef>
                <a:spcPts val="0"/>
              </a:spcBef>
              <a:spcAft>
                <a:spcPts val="0"/>
              </a:spcAft>
              <a:buClr>
                <a:schemeClr val="accent5">
                  <a:lumMod val="20000"/>
                  <a:lumOff val="80000"/>
                </a:schemeClr>
              </a:buClr>
              <a:buSzPts val="1400"/>
              <a:buFont typeface="Wingdings" panose="05000000000000000000" pitchFamily="2" charset="2"/>
              <a:buChar char="Ø"/>
            </a:pPr>
            <a:r>
              <a:rPr lang="es-CL" sz="2000" dirty="0">
                <a:latin typeface="Arial Nova" panose="020B0504020202020204" pitchFamily="34" charset="0"/>
                <a:ea typeface="Montserrat"/>
                <a:cs typeface="Montserrat"/>
                <a:sym typeface="Montserrat"/>
              </a:rPr>
              <a:t>El bombeo de la sangre en el músculo esquelético de las piernas está menos activo o completamente inactivo.</a:t>
            </a:r>
            <a:endParaRPr sz="2000" dirty="0">
              <a:latin typeface="Arial Nova" panose="020B0504020202020204" pitchFamily="34" charset="0"/>
              <a:ea typeface="Montserrat"/>
              <a:cs typeface="Montserrat"/>
              <a:sym typeface="Montserrat"/>
            </a:endParaRPr>
          </a:p>
          <a:p>
            <a:pPr marL="285750" marR="0" lvl="0" indent="-285750" algn="just" rtl="0">
              <a:spcBef>
                <a:spcPts val="0"/>
              </a:spcBef>
              <a:spcAft>
                <a:spcPts val="0"/>
              </a:spcAft>
              <a:buClr>
                <a:schemeClr val="accent5">
                  <a:lumMod val="20000"/>
                  <a:lumOff val="80000"/>
                </a:schemeClr>
              </a:buClr>
              <a:buSzPts val="1400"/>
              <a:buFont typeface="Wingdings" panose="05000000000000000000" pitchFamily="2" charset="2"/>
              <a:buChar char="Ø"/>
            </a:pPr>
            <a:r>
              <a:rPr lang="es-CL" sz="2000" dirty="0">
                <a:latin typeface="Arial Nova" panose="020B0504020202020204" pitchFamily="34" charset="0"/>
                <a:ea typeface="Montserrat"/>
                <a:cs typeface="Montserrat"/>
                <a:sym typeface="Montserrat"/>
              </a:rPr>
              <a:t>La sangre se acumula en las piernas de la víctima.</a:t>
            </a:r>
            <a:endParaRPr sz="2000" dirty="0">
              <a:latin typeface="Arial Nova" panose="020B0504020202020204" pitchFamily="34" charset="0"/>
            </a:endParaRPr>
          </a:p>
          <a:p>
            <a:pPr marL="0" marR="0" lvl="0" indent="0" algn="just" rtl="0">
              <a:spcBef>
                <a:spcPts val="0"/>
              </a:spcBef>
              <a:spcAft>
                <a:spcPts val="0"/>
              </a:spcAft>
              <a:buClr>
                <a:schemeClr val="dk1"/>
              </a:buClr>
              <a:buSzPts val="1400"/>
              <a:buFont typeface="Arial"/>
              <a:buNone/>
            </a:pPr>
            <a:endParaRPr sz="2000" dirty="0">
              <a:solidFill>
                <a:schemeClr val="accent5">
                  <a:lumMod val="20000"/>
                  <a:lumOff val="80000"/>
                </a:schemeClr>
              </a:solidFill>
              <a:latin typeface="Arial Nova" panose="020B0504020202020204" pitchFamily="34" charset="0"/>
              <a:ea typeface="Montserrat"/>
              <a:cs typeface="Montserrat"/>
              <a:sym typeface="Montserrat"/>
            </a:endParaRPr>
          </a:p>
        </p:txBody>
      </p:sp>
      <p:pic>
        <p:nvPicPr>
          <p:cNvPr id="9" name="Picture 70978">
            <a:extLst>
              <a:ext uri="{FF2B5EF4-FFF2-40B4-BE49-F238E27FC236}">
                <a16:creationId xmlns:a16="http://schemas.microsoft.com/office/drawing/2014/main" id="{13623BEB-9AC3-294C-EE40-897A06F0FD15}"/>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136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4;g25c34fbf084_2_67">
            <a:extLst>
              <a:ext uri="{FF2B5EF4-FFF2-40B4-BE49-F238E27FC236}">
                <a16:creationId xmlns:a16="http://schemas.microsoft.com/office/drawing/2014/main" id="{B85B4CEA-70C4-D3B7-07F7-167499AD8078}"/>
              </a:ext>
            </a:extLst>
          </p:cNvPr>
          <p:cNvSpPr txBox="1"/>
          <p:nvPr/>
        </p:nvSpPr>
        <p:spPr>
          <a:xfrm>
            <a:off x="3654654" y="1679176"/>
            <a:ext cx="355898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3600"/>
              <a:buFont typeface="Arial"/>
              <a:buNone/>
            </a:pPr>
            <a:r>
              <a:rPr lang="es-CL" sz="2800" b="1" u="none" strike="noStrike" cap="none" dirty="0">
                <a:solidFill>
                  <a:schemeClr val="tx2"/>
                </a:solidFill>
                <a:latin typeface="Arial Nova" panose="020B0504020202020204" pitchFamily="34" charset="0"/>
                <a:ea typeface="Montserrat ExtraBold"/>
                <a:cs typeface="Montserrat ExtraBold"/>
                <a:sym typeface="Montserrat ExtraBold"/>
              </a:rPr>
              <a:t>PLAN DE RESCATE</a:t>
            </a:r>
            <a:endParaRPr sz="2800" dirty="0">
              <a:solidFill>
                <a:schemeClr val="tx2"/>
              </a:solidFill>
              <a:latin typeface="Arial Nova" panose="020B0504020202020204" pitchFamily="34" charset="0"/>
            </a:endParaRPr>
          </a:p>
        </p:txBody>
      </p:sp>
      <p:sp>
        <p:nvSpPr>
          <p:cNvPr id="3" name="Google Shape;1045;g25c34fbf084_2_67">
            <a:extLst>
              <a:ext uri="{FF2B5EF4-FFF2-40B4-BE49-F238E27FC236}">
                <a16:creationId xmlns:a16="http://schemas.microsoft.com/office/drawing/2014/main" id="{B81953B7-253D-FFB0-B50F-6AFF798BF3FD}"/>
              </a:ext>
            </a:extLst>
          </p:cNvPr>
          <p:cNvSpPr txBox="1"/>
          <p:nvPr/>
        </p:nvSpPr>
        <p:spPr>
          <a:xfrm>
            <a:off x="0" y="2423474"/>
            <a:ext cx="33229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000"/>
              <a:buFont typeface="Arial"/>
              <a:buNone/>
            </a:pPr>
            <a:r>
              <a:rPr lang="es-CL" sz="2400" b="1" u="none" strike="noStrike" cap="none" dirty="0">
                <a:solidFill>
                  <a:schemeClr val="tx2"/>
                </a:solidFill>
                <a:latin typeface="Arial Nova" panose="020B0504020202020204" pitchFamily="34" charset="0"/>
                <a:ea typeface="Montserrat Medium"/>
                <a:cs typeface="Montserrat Medium"/>
                <a:sym typeface="Montserrat Medium"/>
              </a:rPr>
              <a:t>RESCATE  - AVISO </a:t>
            </a:r>
            <a:endParaRPr sz="2400" b="1" u="none" strike="noStrike" cap="none" dirty="0">
              <a:solidFill>
                <a:schemeClr val="tx2"/>
              </a:solidFill>
              <a:latin typeface="Arial Nova" panose="020B0504020202020204" pitchFamily="34" charset="0"/>
              <a:ea typeface="Montserrat Medium"/>
              <a:cs typeface="Montserrat Medium"/>
              <a:sym typeface="Montserrat Medium"/>
            </a:endParaRPr>
          </a:p>
        </p:txBody>
      </p:sp>
      <p:pic>
        <p:nvPicPr>
          <p:cNvPr id="4" name="Google Shape;1046;g25c34fbf084_2_67" descr="sindrome del arnés">
            <a:extLst>
              <a:ext uri="{FF2B5EF4-FFF2-40B4-BE49-F238E27FC236}">
                <a16:creationId xmlns:a16="http://schemas.microsoft.com/office/drawing/2014/main" id="{948409C6-EB7A-C8B1-48F7-15D3E9B40A77}"/>
              </a:ext>
            </a:extLst>
          </p:cNvPr>
          <p:cNvPicPr preferRelativeResize="0"/>
          <p:nvPr/>
        </p:nvPicPr>
        <p:blipFill rotWithShape="1">
          <a:blip r:embed="rId2">
            <a:alphaModFix/>
          </a:blip>
          <a:srcRect/>
          <a:stretch/>
        </p:blipFill>
        <p:spPr>
          <a:xfrm>
            <a:off x="8014832" y="4876800"/>
            <a:ext cx="3775408" cy="1756897"/>
          </a:xfrm>
          <a:prstGeom prst="rect">
            <a:avLst/>
          </a:prstGeom>
          <a:noFill/>
          <a:ln>
            <a:noFill/>
          </a:ln>
        </p:spPr>
      </p:pic>
      <p:pic>
        <p:nvPicPr>
          <p:cNvPr id="5" name="Google Shape;1047;g25c34fbf084_2_67" descr="sindrome del arnés">
            <a:extLst>
              <a:ext uri="{FF2B5EF4-FFF2-40B4-BE49-F238E27FC236}">
                <a16:creationId xmlns:a16="http://schemas.microsoft.com/office/drawing/2014/main" id="{1C839D51-0A7A-C237-8856-5AEED3409A58}"/>
              </a:ext>
            </a:extLst>
          </p:cNvPr>
          <p:cNvPicPr preferRelativeResize="0"/>
          <p:nvPr/>
        </p:nvPicPr>
        <p:blipFill rotWithShape="1">
          <a:blip r:embed="rId3">
            <a:alphaModFix/>
          </a:blip>
          <a:srcRect/>
          <a:stretch/>
        </p:blipFill>
        <p:spPr>
          <a:xfrm>
            <a:off x="8819791" y="2272025"/>
            <a:ext cx="2165489" cy="2514286"/>
          </a:xfrm>
          <a:prstGeom prst="rect">
            <a:avLst/>
          </a:prstGeom>
          <a:noFill/>
          <a:ln>
            <a:noFill/>
          </a:ln>
        </p:spPr>
      </p:pic>
      <p:sp>
        <p:nvSpPr>
          <p:cNvPr id="6" name="Google Shape;1048;g25c34fbf084_2_67">
            <a:extLst>
              <a:ext uri="{FF2B5EF4-FFF2-40B4-BE49-F238E27FC236}">
                <a16:creationId xmlns:a16="http://schemas.microsoft.com/office/drawing/2014/main" id="{D61C75AA-FC12-AD61-1B59-53877BD1FF1C}"/>
              </a:ext>
            </a:extLst>
          </p:cNvPr>
          <p:cNvSpPr txBox="1"/>
          <p:nvPr/>
        </p:nvSpPr>
        <p:spPr>
          <a:xfrm>
            <a:off x="198709" y="2957139"/>
            <a:ext cx="7499667"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2400"/>
              <a:buFont typeface="Arial"/>
              <a:buNone/>
            </a:pPr>
            <a:r>
              <a:rPr lang="es-CL" sz="2400" dirty="0">
                <a:latin typeface="Arial Nova" panose="020B0504020202020204" pitchFamily="34" charset="0"/>
                <a:sym typeface="Montserrat Medium"/>
              </a:rPr>
              <a:t>Además de realizar un rescate lo más rápido posible, lo único que podemos hacer es poner a la persona en una posición que favorezca el poder recuperar un estado más o menos normal, mientras se da aviso a los servicios de urgencia. </a:t>
            </a:r>
          </a:p>
          <a:p>
            <a:pPr algn="just">
              <a:buClr>
                <a:srgbClr val="000000"/>
              </a:buClr>
              <a:buSzPts val="2400"/>
            </a:pPr>
            <a:r>
              <a:rPr lang="es-CL" sz="2400" dirty="0">
                <a:latin typeface="Arial Nova" panose="020B0504020202020204" pitchFamily="34" charset="0"/>
              </a:rPr>
              <a:t>Durante todo el proceso de rescate es esencial monitorizar las constantes vitales y seguir las técnicas de soporte vital básico y avanzado.</a:t>
            </a:r>
          </a:p>
          <a:p>
            <a:pPr marL="0" marR="0" lvl="0" indent="0" algn="just" rtl="0">
              <a:spcBef>
                <a:spcPts val="0"/>
              </a:spcBef>
              <a:spcAft>
                <a:spcPts val="0"/>
              </a:spcAft>
              <a:buClr>
                <a:srgbClr val="000000"/>
              </a:buClr>
              <a:buSzPts val="2400"/>
              <a:buFont typeface="Arial"/>
              <a:buNone/>
            </a:pPr>
            <a:endParaRPr sz="2400" dirty="0">
              <a:solidFill>
                <a:schemeClr val="accent5">
                  <a:lumMod val="20000"/>
                  <a:lumOff val="80000"/>
                </a:schemeClr>
              </a:solidFill>
              <a:latin typeface="Arial Nova" panose="020B0504020202020204" pitchFamily="34" charset="0"/>
              <a:sym typeface="Montserrat Medium"/>
            </a:endParaRPr>
          </a:p>
        </p:txBody>
      </p:sp>
    </p:spTree>
    <p:extLst>
      <p:ext uri="{BB962C8B-B14F-4D97-AF65-F5344CB8AC3E}">
        <p14:creationId xmlns:p14="http://schemas.microsoft.com/office/powerpoint/2010/main" val="389937814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6BF7A68-590E-44FD-8D4C-183C690095AA}" vid="{B5B0C535-815A-4C39-B9C9-97E9DB8E763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14497</TotalTime>
  <Words>1317</Words>
  <Application>Microsoft Office PowerPoint</Application>
  <PresentationFormat>Panorámica</PresentationFormat>
  <Paragraphs>112</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Arial MT</vt:lpstr>
      <vt:lpstr>Arial Nova</vt:lpstr>
      <vt:lpstr>Calibri</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Cerfom Calama</dc:creator>
  <cp:lastModifiedBy>Cerfom Calama</cp:lastModifiedBy>
  <cp:revision>39</cp:revision>
  <dcterms:created xsi:type="dcterms:W3CDTF">2023-01-14T22:53:54Z</dcterms:created>
  <dcterms:modified xsi:type="dcterms:W3CDTF">2025-06-26T20:59:43Z</dcterms:modified>
</cp:coreProperties>
</file>