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1020" r:id="rId3"/>
    <p:sldId id="1021" r:id="rId4"/>
    <p:sldId id="260" r:id="rId5"/>
    <p:sldId id="259" r:id="rId6"/>
    <p:sldId id="258" r:id="rId7"/>
    <p:sldId id="257" r:id="rId8"/>
    <p:sldId id="263" r:id="rId9"/>
    <p:sldId id="261" r:id="rId10"/>
    <p:sldId id="264" r:id="rId11"/>
    <p:sldId id="262" r:id="rId12"/>
    <p:sldId id="267" r:id="rId13"/>
    <p:sldId id="268" r:id="rId14"/>
    <p:sldId id="265" r:id="rId15"/>
    <p:sldId id="270" r:id="rId16"/>
    <p:sldId id="295" r:id="rId17"/>
    <p:sldId id="271" r:id="rId18"/>
    <p:sldId id="272" r:id="rId19"/>
    <p:sldId id="273" r:id="rId20"/>
    <p:sldId id="274" r:id="rId21"/>
    <p:sldId id="275" r:id="rId22"/>
    <p:sldId id="1023" r:id="rId23"/>
    <p:sldId id="1022" r:id="rId24"/>
    <p:sldId id="101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46DA07D-6A69-470C-AB13-4B37961C7E54}">
          <p14:sldIdLst>
            <p14:sldId id="256"/>
            <p14:sldId id="1020"/>
            <p14:sldId id="1021"/>
            <p14:sldId id="260"/>
            <p14:sldId id="259"/>
            <p14:sldId id="258"/>
            <p14:sldId id="257"/>
            <p14:sldId id="263"/>
            <p14:sldId id="261"/>
            <p14:sldId id="264"/>
            <p14:sldId id="262"/>
            <p14:sldId id="267"/>
            <p14:sldId id="268"/>
            <p14:sldId id="265"/>
            <p14:sldId id="270"/>
            <p14:sldId id="295"/>
            <p14:sldId id="271"/>
            <p14:sldId id="272"/>
            <p14:sldId id="273"/>
            <p14:sldId id="274"/>
            <p14:sldId id="275"/>
            <p14:sldId id="1023"/>
            <p14:sldId id="1022"/>
            <p14:sldId id="1014"/>
          </p14:sldIdLst>
        </p14:section>
        <p14:section name="Sección sin título" id="{86E3DB13-9113-FE4C-99CE-D579015631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B0C3E-37EB-486C-B7BC-75BCB6344EAE}" type="datetimeFigureOut">
              <a:rPr lang="es-CL" smtClean="0"/>
              <a:t>17-06-2025</a:t>
            </a:fld>
            <a:endParaRPr lang="es-CL"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F3EAC-B28E-40C5-B6A6-CA88BD8E010A}" type="slidenum">
              <a:rPr lang="es-CL" smtClean="0"/>
              <a:t>‹Nº›</a:t>
            </a:fld>
            <a:endParaRPr lang="es-CL" dirty="0"/>
          </a:p>
        </p:txBody>
      </p:sp>
    </p:spTree>
    <p:extLst>
      <p:ext uri="{BB962C8B-B14F-4D97-AF65-F5344CB8AC3E}">
        <p14:creationId xmlns:p14="http://schemas.microsoft.com/office/powerpoint/2010/main" val="184807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F30F3EAC-B28E-40C5-B6A6-CA88BD8E010A}" type="slidenum">
              <a:rPr lang="es-CL" smtClean="0"/>
              <a:t>11</a:t>
            </a:fld>
            <a:endParaRPr lang="es-CL" dirty="0"/>
          </a:p>
        </p:txBody>
      </p:sp>
    </p:spTree>
    <p:extLst>
      <p:ext uri="{BB962C8B-B14F-4D97-AF65-F5344CB8AC3E}">
        <p14:creationId xmlns:p14="http://schemas.microsoft.com/office/powerpoint/2010/main" val="1171376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C94AD-9C2C-41C8-9055-8D4F43B4936E}" type="datetime1">
              <a:rPr lang="en-US" smtClean="0"/>
              <a:t>6/17/2025</a:t>
            </a:fld>
            <a:endParaRPr lang="en-US" dirty="0"/>
          </a:p>
        </p:txBody>
      </p:sp>
      <p:sp>
        <p:nvSpPr>
          <p:cNvPr id="5" name="Footer Placeholder 4"/>
          <p:cNvSpPr>
            <a:spLocks noGrp="1"/>
          </p:cNvSpPr>
          <p:nvPr>
            <p:ph type="ftr" sz="quarter" idx="11"/>
          </p:nvPr>
        </p:nvSpPr>
        <p:spPr/>
        <p:txBody>
          <a:bodyPr/>
          <a:lstStyle/>
          <a:p>
            <a:r>
              <a:rPr lang="en-US"/>
              <a:t>Soldadura Arco Manual – 1G a 4G y 5G-6G</a:t>
            </a:r>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F0BA3-C66C-4C5B-ACEA-7FECA31AD2B4}" type="datetime1">
              <a:rPr lang="en-US" smtClean="0"/>
              <a:t>6/17/2025</a:t>
            </a:fld>
            <a:endParaRPr lang="en-US" dirty="0"/>
          </a:p>
        </p:txBody>
      </p:sp>
      <p:sp>
        <p:nvSpPr>
          <p:cNvPr id="5" name="Footer Placeholder 4"/>
          <p:cNvSpPr>
            <a:spLocks noGrp="1"/>
          </p:cNvSpPr>
          <p:nvPr>
            <p:ph type="ftr" sz="quarter" idx="11"/>
          </p:nvPr>
        </p:nvSpPr>
        <p:spPr/>
        <p:txBody>
          <a:bodyPr/>
          <a:lstStyle/>
          <a:p>
            <a:r>
              <a:rPr lang="en-US"/>
              <a:t>Soldadura Arco Manual – 1G a 4G y 5G-6G</a:t>
            </a:r>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DE8F28-E512-4FCB-B9D0-23A6839F1BDF}" type="datetime1">
              <a:rPr lang="en-US" smtClean="0"/>
              <a:t>6/17/2025</a:t>
            </a:fld>
            <a:endParaRPr lang="en-US" dirty="0"/>
          </a:p>
        </p:txBody>
      </p:sp>
      <p:sp>
        <p:nvSpPr>
          <p:cNvPr id="5" name="Footer Placeholder 4"/>
          <p:cNvSpPr>
            <a:spLocks noGrp="1"/>
          </p:cNvSpPr>
          <p:nvPr>
            <p:ph type="ftr" sz="quarter" idx="11"/>
          </p:nvPr>
        </p:nvSpPr>
        <p:spPr/>
        <p:txBody>
          <a:bodyPr/>
          <a:lstStyle/>
          <a:p>
            <a:r>
              <a:rPr lang="en-US"/>
              <a:t>Soldadura Arco Manual – 1G a 4G y 5G-6G</a:t>
            </a:r>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18711"/>
            <a:ext cx="9144000" cy="1143000"/>
          </a:xfrm>
        </p:spPr>
        <p:txBody>
          <a:bodyPr/>
          <a:lstStyle>
            <a:lvl1pPr>
              <a:defRPr>
                <a:solidFill>
                  <a:schemeClr val="tx2"/>
                </a:solidFill>
              </a:defRPr>
            </a:lvl1pPr>
          </a:lstStyle>
          <a:p>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Content Placeholder 2"/>
          <p:cNvSpPr>
            <a:spLocks noGrp="1"/>
          </p:cNvSpPr>
          <p:nvPr>
            <p:ph idx="1" hasCustomPrompt="1"/>
          </p:nvPr>
        </p:nvSpPr>
        <p:spPr>
          <a:xfrm>
            <a:off x="457200" y="3429000"/>
            <a:ext cx="8229600" cy="2697163"/>
          </a:xfrm>
        </p:spPr>
        <p:txBody>
          <a:bodyPr/>
          <a:lstStyle>
            <a:lvl1pPr algn="just">
              <a:defRPr>
                <a:solidFill>
                  <a:schemeClr val="tx2"/>
                </a:solidFill>
              </a:defRPr>
            </a:lvl1pPr>
            <a:lvl2pPr algn="just">
              <a:defRPr>
                <a:solidFill>
                  <a:schemeClr val="tx2"/>
                </a:solidFill>
              </a:defRPr>
            </a:lvl2pPr>
            <a:lvl3pPr algn="just">
              <a:defRPr>
                <a:solidFill>
                  <a:schemeClr val="tx2"/>
                </a:solidFill>
              </a:defRPr>
            </a:lvl3pPr>
            <a:lvl4pPr algn="just">
              <a:defRPr>
                <a:solidFill>
                  <a:schemeClr val="tx2"/>
                </a:solidFill>
              </a:defRPr>
            </a:lvl4pPr>
            <a:lvl5pPr algn="just">
              <a:defRPr>
                <a:solidFill>
                  <a:schemeClr val="tx2"/>
                </a:solidFill>
              </a:defRPr>
            </a:lvl5pPr>
          </a:lstStyle>
          <a:p>
            <a:pPr lvl="0"/>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a:p>
            <a:pPr lvl="1"/>
            <a:r>
              <a:rPr lang="es-CL" noProof="0" dirty="0" err="1"/>
              <a:t>Second</a:t>
            </a:r>
            <a:r>
              <a:rPr lang="es-CL" noProof="0" dirty="0"/>
              <a:t> </a:t>
            </a:r>
            <a:r>
              <a:rPr lang="es-CL" noProof="0" dirty="0" err="1"/>
              <a:t>level</a:t>
            </a:r>
            <a:endParaRPr lang="es-CL" noProof="0" dirty="0"/>
          </a:p>
          <a:p>
            <a:pPr lvl="2"/>
            <a:r>
              <a:rPr lang="es-CL" noProof="0" dirty="0" err="1"/>
              <a:t>Third</a:t>
            </a:r>
            <a:r>
              <a:rPr lang="es-CL" noProof="0" dirty="0"/>
              <a:t> </a:t>
            </a:r>
            <a:r>
              <a:rPr lang="es-CL" noProof="0" dirty="0" err="1"/>
              <a:t>level</a:t>
            </a:r>
            <a:endParaRPr lang="es-CL" noProof="0" dirty="0"/>
          </a:p>
          <a:p>
            <a:pPr lvl="3"/>
            <a:r>
              <a:rPr lang="es-CL" noProof="0" dirty="0" err="1"/>
              <a:t>Fourth</a:t>
            </a:r>
            <a:r>
              <a:rPr lang="es-CL" noProof="0" dirty="0"/>
              <a:t> </a:t>
            </a:r>
            <a:r>
              <a:rPr lang="es-CL" noProof="0" dirty="0" err="1"/>
              <a:t>level</a:t>
            </a:r>
            <a:endParaRPr lang="es-CL" noProof="0" dirty="0"/>
          </a:p>
          <a:p>
            <a:pPr lvl="4"/>
            <a:r>
              <a:rPr lang="es-CL" noProof="0" dirty="0" err="1"/>
              <a:t>Fifth</a:t>
            </a:r>
            <a:r>
              <a:rPr lang="es-CL" noProof="0" dirty="0"/>
              <a:t> </a:t>
            </a:r>
            <a:r>
              <a:rPr lang="es-CL" noProof="0" dirty="0" err="1"/>
              <a:t>level</a:t>
            </a:r>
            <a:endParaRPr lang="es-CL" noProof="0" dirty="0"/>
          </a:p>
        </p:txBody>
      </p:sp>
      <p:sp>
        <p:nvSpPr>
          <p:cNvPr id="4" name="Date Placeholder 3"/>
          <p:cNvSpPr>
            <a:spLocks noGrp="1"/>
          </p:cNvSpPr>
          <p:nvPr>
            <p:ph type="dt" sz="half" idx="10"/>
          </p:nvPr>
        </p:nvSpPr>
        <p:spPr/>
        <p:txBody>
          <a:bodyPr/>
          <a:lstStyle/>
          <a:p>
            <a:fld id="{CFE65EC3-6A32-42D8-85B3-E87356A2FA13}" type="datetime1">
              <a:rPr lang="en-US" noProof="0" smtClean="0"/>
              <a:t>6/17/2025</a:t>
            </a:fld>
            <a:endParaRPr lang="es-CL" noProof="0" dirty="0"/>
          </a:p>
        </p:txBody>
      </p:sp>
      <p:sp>
        <p:nvSpPr>
          <p:cNvPr id="5" name="Footer Placeholder 4"/>
          <p:cNvSpPr>
            <a:spLocks noGrp="1"/>
          </p:cNvSpPr>
          <p:nvPr>
            <p:ph type="ftr" sz="quarter" idx="11"/>
          </p:nvPr>
        </p:nvSpPr>
        <p:spPr/>
        <p:txBody>
          <a:bodyPr/>
          <a:lstStyle/>
          <a:p>
            <a:r>
              <a:rPr lang="es-CL" noProof="0"/>
              <a:t>Soldadura Arco Manual – 1G a 4G y 5G-6G</a:t>
            </a:r>
            <a:endParaRPr lang="es-CL" noProof="0" dirty="0"/>
          </a:p>
        </p:txBody>
      </p:sp>
      <p:sp>
        <p:nvSpPr>
          <p:cNvPr id="6" name="Slide Number Placeholder 5"/>
          <p:cNvSpPr>
            <a:spLocks noGrp="1"/>
          </p:cNvSpPr>
          <p:nvPr>
            <p:ph type="sldNum" sz="quarter" idx="12"/>
          </p:nvPr>
        </p:nvSpPr>
        <p:spPr/>
        <p:txBody>
          <a:bodyPr/>
          <a:lstStyle/>
          <a:p>
            <a:fld id="{C1FF6DA9-008F-8B48-92A6-B652298478BF}" type="slidenum">
              <a:rPr lang="es-CL" noProof="0" smtClean="0"/>
              <a:t>‹Nº›</a:t>
            </a:fld>
            <a:endParaRPr lang="es-CL" noProof="0" dirty="0"/>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p:txBody>
      </p:sp>
      <p:sp>
        <p:nvSpPr>
          <p:cNvPr id="4" name="Date Placeholder 3"/>
          <p:cNvSpPr>
            <a:spLocks noGrp="1"/>
          </p:cNvSpPr>
          <p:nvPr>
            <p:ph type="dt" sz="half" idx="10"/>
          </p:nvPr>
        </p:nvSpPr>
        <p:spPr/>
        <p:txBody>
          <a:bodyPr/>
          <a:lstStyle/>
          <a:p>
            <a:fld id="{CF48AE26-28CA-4CC4-8698-DBB44529132A}" type="datetime1">
              <a:rPr lang="en-US" smtClean="0"/>
              <a:t>6/17/2025</a:t>
            </a:fld>
            <a:endParaRPr lang="en-US" dirty="0"/>
          </a:p>
        </p:txBody>
      </p:sp>
      <p:sp>
        <p:nvSpPr>
          <p:cNvPr id="5" name="Footer Placeholder 4"/>
          <p:cNvSpPr>
            <a:spLocks noGrp="1"/>
          </p:cNvSpPr>
          <p:nvPr>
            <p:ph type="ftr" sz="quarter" idx="11"/>
          </p:nvPr>
        </p:nvSpPr>
        <p:spPr/>
        <p:txBody>
          <a:bodyPr/>
          <a:lstStyle/>
          <a:p>
            <a:r>
              <a:rPr lang="en-US"/>
              <a:t>Soldadura Arco Manual – 1G a 4G y 5G-6G</a:t>
            </a:r>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6128A2-0C15-4379-9875-598EA8F3A3B6}" type="datetime1">
              <a:rPr lang="en-US" smtClean="0"/>
              <a:t>6/17/2025</a:t>
            </a:fld>
            <a:endParaRPr lang="en-US" dirty="0"/>
          </a:p>
        </p:txBody>
      </p:sp>
      <p:sp>
        <p:nvSpPr>
          <p:cNvPr id="6" name="Footer Placeholder 5"/>
          <p:cNvSpPr>
            <a:spLocks noGrp="1"/>
          </p:cNvSpPr>
          <p:nvPr>
            <p:ph type="ftr" sz="quarter" idx="11"/>
          </p:nvPr>
        </p:nvSpPr>
        <p:spPr/>
        <p:txBody>
          <a:bodyPr/>
          <a:lstStyle/>
          <a:p>
            <a:r>
              <a:rPr lang="en-US"/>
              <a:t>Soldadura Arco Manual – 1G a 4G y 5G-6G</a:t>
            </a:r>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B68CA4-C393-4888-97D1-BBB06564D1C8}" type="datetime1">
              <a:rPr lang="en-US" smtClean="0"/>
              <a:t>6/17/2025</a:t>
            </a:fld>
            <a:endParaRPr lang="en-US" dirty="0"/>
          </a:p>
        </p:txBody>
      </p:sp>
      <p:sp>
        <p:nvSpPr>
          <p:cNvPr id="8" name="Footer Placeholder 7"/>
          <p:cNvSpPr>
            <a:spLocks noGrp="1"/>
          </p:cNvSpPr>
          <p:nvPr>
            <p:ph type="ftr" sz="quarter" idx="11"/>
          </p:nvPr>
        </p:nvSpPr>
        <p:spPr/>
        <p:txBody>
          <a:bodyPr/>
          <a:lstStyle/>
          <a:p>
            <a:r>
              <a:rPr lang="en-US"/>
              <a:t>Soldadura Arco Manual – 1G a 4G y 5G-6G</a:t>
            </a:r>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7906CE-E63C-4721-97BE-90F8F724AC44}" type="datetime1">
              <a:rPr lang="en-US" smtClean="0"/>
              <a:t>6/17/2025</a:t>
            </a:fld>
            <a:endParaRPr lang="en-US" dirty="0"/>
          </a:p>
        </p:txBody>
      </p:sp>
      <p:sp>
        <p:nvSpPr>
          <p:cNvPr id="4" name="Footer Placeholder 3"/>
          <p:cNvSpPr>
            <a:spLocks noGrp="1"/>
          </p:cNvSpPr>
          <p:nvPr>
            <p:ph type="ftr" sz="quarter" idx="11"/>
          </p:nvPr>
        </p:nvSpPr>
        <p:spPr/>
        <p:txBody>
          <a:bodyPr/>
          <a:lstStyle/>
          <a:p>
            <a:r>
              <a:rPr lang="en-US"/>
              <a:t>Soldadura Arco Manual – 1G a 4G y 5G-6G</a:t>
            </a:r>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E0C70-1DAF-4E21-8499-DE4AA56E4AF4}" type="datetime1">
              <a:rPr lang="en-US" smtClean="0"/>
              <a:t>6/17/2025</a:t>
            </a:fld>
            <a:endParaRPr lang="en-US" dirty="0"/>
          </a:p>
        </p:txBody>
      </p:sp>
      <p:sp>
        <p:nvSpPr>
          <p:cNvPr id="3" name="Footer Placeholder 2"/>
          <p:cNvSpPr>
            <a:spLocks noGrp="1"/>
          </p:cNvSpPr>
          <p:nvPr>
            <p:ph type="ftr" sz="quarter" idx="11"/>
          </p:nvPr>
        </p:nvSpPr>
        <p:spPr/>
        <p:txBody>
          <a:bodyPr/>
          <a:lstStyle/>
          <a:p>
            <a:r>
              <a:rPr lang="en-US"/>
              <a:t>Soldadura Arco Manual – 1G a 4G y 5G-6G</a:t>
            </a:r>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1191AB-DE2E-4C1D-852C-BF07F58169DD}" type="datetime1">
              <a:rPr lang="en-US" smtClean="0"/>
              <a:t>6/17/2025</a:t>
            </a:fld>
            <a:endParaRPr lang="en-US" dirty="0"/>
          </a:p>
        </p:txBody>
      </p:sp>
      <p:sp>
        <p:nvSpPr>
          <p:cNvPr id="6" name="Footer Placeholder 5"/>
          <p:cNvSpPr>
            <a:spLocks noGrp="1"/>
          </p:cNvSpPr>
          <p:nvPr>
            <p:ph type="ftr" sz="quarter" idx="11"/>
          </p:nvPr>
        </p:nvSpPr>
        <p:spPr/>
        <p:txBody>
          <a:bodyPr/>
          <a:lstStyle/>
          <a:p>
            <a:r>
              <a:rPr lang="en-US"/>
              <a:t>Soldadura Arco Manual – 1G a 4G y 5G-6G</a:t>
            </a:r>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422417-3D55-495C-8859-CEF39A9FEBEB}" type="datetime1">
              <a:rPr lang="en-US" smtClean="0"/>
              <a:t>6/17/2025</a:t>
            </a:fld>
            <a:endParaRPr lang="en-US" dirty="0"/>
          </a:p>
        </p:txBody>
      </p:sp>
      <p:sp>
        <p:nvSpPr>
          <p:cNvPr id="6" name="Footer Placeholder 5"/>
          <p:cNvSpPr>
            <a:spLocks noGrp="1"/>
          </p:cNvSpPr>
          <p:nvPr>
            <p:ph type="ftr" sz="quarter" idx="11"/>
          </p:nvPr>
        </p:nvSpPr>
        <p:spPr/>
        <p:txBody>
          <a:bodyPr/>
          <a:lstStyle/>
          <a:p>
            <a:r>
              <a:rPr lang="en-US"/>
              <a:t>Soldadura Arco Manual – 1G a 4G y 5G-6G</a:t>
            </a:r>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dirty="0"/>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2000" r="-1000" b="7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99C31-D7AB-4FA3-B749-8BC31A225397}" type="datetime1">
              <a:rPr lang="en-US" smtClean="0"/>
              <a:t>6/17/2025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Soldadura Arco Manual – 1G a 4G y 5G-6G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dirty="0"/>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EA8A562-D77E-6E30-3DC9-98EF165DD186}"/>
              </a:ext>
            </a:extLst>
          </p:cNvPr>
          <p:cNvSpPr txBox="1"/>
          <p:nvPr/>
        </p:nvSpPr>
        <p:spPr>
          <a:xfrm>
            <a:off x="474842" y="2575249"/>
            <a:ext cx="8016015" cy="1938992"/>
          </a:xfrm>
          <a:prstGeom prst="rect">
            <a:avLst/>
          </a:prstGeom>
          <a:solidFill>
            <a:schemeClr val="accent1"/>
          </a:solidFill>
        </p:spPr>
        <p:txBody>
          <a:bodyPr wrap="square" rtlCol="0">
            <a:spAutoFit/>
          </a:bodyPr>
          <a:lstStyle/>
          <a:p>
            <a:pPr algn="ctr"/>
            <a:endParaRPr lang="es-MX" sz="2400" b="1" dirty="0">
              <a:solidFill>
                <a:schemeClr val="bg1"/>
              </a:solidFill>
            </a:endParaRPr>
          </a:p>
          <a:p>
            <a:pPr algn="ctr"/>
            <a:r>
              <a:rPr lang="es-MX" sz="2400" b="1" dirty="0">
                <a:solidFill>
                  <a:schemeClr val="bg1"/>
                </a:solidFill>
              </a:rPr>
              <a:t>PRESENTACION DEL PROCESO DE SOLDADURA AL ARCO MANUAL - SMAW</a:t>
            </a:r>
          </a:p>
          <a:p>
            <a:pPr algn="ctr"/>
            <a:r>
              <a:rPr lang="es-MX" sz="2400" b="1" dirty="0">
                <a:solidFill>
                  <a:schemeClr val="bg1"/>
                </a:solidFill>
              </a:rPr>
              <a:t>Posiciones 1G a 4G, en planchas</a:t>
            </a:r>
          </a:p>
          <a:p>
            <a:pPr algn="ctr"/>
            <a:r>
              <a:rPr lang="es-MX" sz="2400" b="1" dirty="0">
                <a:solidFill>
                  <a:schemeClr val="bg1"/>
                </a:solidFill>
              </a:rPr>
              <a:t>5G y 6G   en tubos-</a:t>
            </a:r>
            <a:r>
              <a:rPr lang="es-MX" sz="2400" b="1" dirty="0" err="1">
                <a:solidFill>
                  <a:schemeClr val="bg1"/>
                </a:solidFill>
              </a:rPr>
              <a:t>cañerias</a:t>
            </a:r>
            <a:endParaRPr lang="es-MX" sz="2400" b="1" dirty="0">
              <a:solidFill>
                <a:schemeClr val="bg1"/>
              </a:solidFill>
            </a:endParaRPr>
          </a:p>
        </p:txBody>
      </p:sp>
      <p:sp>
        <p:nvSpPr>
          <p:cNvPr id="3" name="Marcador de número de diapositiva 2">
            <a:extLst>
              <a:ext uri="{FF2B5EF4-FFF2-40B4-BE49-F238E27FC236}">
                <a16:creationId xmlns:a16="http://schemas.microsoft.com/office/drawing/2014/main" id="{0BDDE9DD-A7D5-FA59-F621-BBB3DE4FDF8D}"/>
              </a:ext>
            </a:extLst>
          </p:cNvPr>
          <p:cNvSpPr>
            <a:spLocks noGrp="1"/>
          </p:cNvSpPr>
          <p:nvPr>
            <p:ph type="sldNum" sz="quarter" idx="12"/>
          </p:nvPr>
        </p:nvSpPr>
        <p:spPr/>
        <p:txBody>
          <a:bodyPr/>
          <a:lstStyle/>
          <a:p>
            <a:fld id="{C1FF6DA9-008F-8B48-92A6-B652298478BF}" type="slidenum">
              <a:rPr lang="en-US" smtClean="0"/>
              <a:t>1</a:t>
            </a:fld>
            <a:endParaRPr lang="en-US" dirty="0"/>
          </a:p>
        </p:txBody>
      </p:sp>
      <p:sp>
        <p:nvSpPr>
          <p:cNvPr id="4" name="Marcador de pie de página 3">
            <a:extLst>
              <a:ext uri="{FF2B5EF4-FFF2-40B4-BE49-F238E27FC236}">
                <a16:creationId xmlns:a16="http://schemas.microsoft.com/office/drawing/2014/main" id="{67E78D87-351D-6528-4BD6-AD11AE42D3DD}"/>
              </a:ext>
            </a:extLst>
          </p:cNvPr>
          <p:cNvSpPr>
            <a:spLocks noGrp="1"/>
          </p:cNvSpPr>
          <p:nvPr>
            <p:ph type="ftr" sz="quarter" idx="11"/>
          </p:nvPr>
        </p:nvSpPr>
        <p:spPr>
          <a:solidFill>
            <a:srgbClr val="00214D"/>
          </a:solidFill>
        </p:spPr>
        <p:txBody>
          <a:bodyPr/>
          <a:lstStyle/>
          <a:p>
            <a:r>
              <a:rPr lang="en-US" dirty="0" err="1">
                <a:solidFill>
                  <a:schemeClr val="bg1"/>
                </a:solidFill>
              </a:rPr>
              <a:t>Soldadura</a:t>
            </a:r>
            <a:r>
              <a:rPr lang="en-US" dirty="0">
                <a:solidFill>
                  <a:schemeClr val="bg1"/>
                </a:solidFill>
              </a:rPr>
              <a:t> Arco Manual – 1G a 4G y 5G-6G</a:t>
            </a:r>
          </a:p>
        </p:txBody>
      </p:sp>
    </p:spTree>
    <p:extLst>
      <p:ext uri="{BB962C8B-B14F-4D97-AF65-F5344CB8AC3E}">
        <p14:creationId xmlns:p14="http://schemas.microsoft.com/office/powerpoint/2010/main" val="397353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88437" y="1995807"/>
            <a:ext cx="7772400" cy="3139321"/>
          </a:xfrm>
          <a:prstGeom prst="rect">
            <a:avLst/>
          </a:prstGeom>
        </p:spPr>
        <p:txBody>
          <a:bodyPr wrap="square">
            <a:spAutoFit/>
          </a:bodyPr>
          <a:lstStyle/>
          <a:p>
            <a:r>
              <a:rPr lang="es-ES" b="1" dirty="0"/>
              <a:t>3. Conexión a masa</a:t>
            </a:r>
            <a:r>
              <a:rPr lang="es-ES" dirty="0"/>
              <a:t>. (pieza)</a:t>
            </a:r>
          </a:p>
          <a:p>
            <a:endParaRPr lang="es-ES" dirty="0"/>
          </a:p>
          <a:p>
            <a:r>
              <a:rPr lang="es-ES" dirty="0"/>
              <a:t>El mejor método para lograr una buena conexión a masa es utilizar una zapata (pieza de freno que actúa por fricción sobre un eje para moderar o impedir su movimiento) de contacto de cobre sujeta con una mordaza de tipo C.</a:t>
            </a:r>
          </a:p>
          <a:p>
            <a:endParaRPr lang="es-ES" dirty="0"/>
          </a:p>
          <a:p>
            <a:r>
              <a:rPr lang="es-ES" dirty="0"/>
              <a:t>Esta conexión debe hacerse de manera correcta porque de lo contrario puede producirse un soplo magnético que dificulte el control del arco. Asimismo, debe prestarse atención a una buena sujeción del cable para evitar una conexión con sobrecalentamiento que genere una interrupción en el circuito y la desaparición del arco.</a:t>
            </a:r>
          </a:p>
        </p:txBody>
      </p:sp>
      <p:sp>
        <p:nvSpPr>
          <p:cNvPr id="3" name="Marcador de número de diapositiva 2">
            <a:extLst>
              <a:ext uri="{FF2B5EF4-FFF2-40B4-BE49-F238E27FC236}">
                <a16:creationId xmlns:a16="http://schemas.microsoft.com/office/drawing/2014/main" id="{64848E85-9FC2-4290-24E6-01330C5DCD36}"/>
              </a:ext>
            </a:extLst>
          </p:cNvPr>
          <p:cNvSpPr>
            <a:spLocks noGrp="1"/>
          </p:cNvSpPr>
          <p:nvPr>
            <p:ph type="sldNum" sz="quarter" idx="12"/>
          </p:nvPr>
        </p:nvSpPr>
        <p:spPr/>
        <p:txBody>
          <a:bodyPr/>
          <a:lstStyle/>
          <a:p>
            <a:fld id="{C1FF6DA9-008F-8B48-92A6-B652298478BF}" type="slidenum">
              <a:rPr lang="en-US" smtClean="0"/>
              <a:t>10</a:t>
            </a:fld>
            <a:endParaRPr lang="en-US" dirty="0"/>
          </a:p>
        </p:txBody>
      </p:sp>
      <p:pic>
        <p:nvPicPr>
          <p:cNvPr id="3076" name="Picture 4" descr="Grampa Tierra Bronce 300AMP - Imagen 4">
            <a:extLst>
              <a:ext uri="{FF2B5EF4-FFF2-40B4-BE49-F238E27FC236}">
                <a16:creationId xmlns:a16="http://schemas.microsoft.com/office/drawing/2014/main" id="{9276DD99-828A-F170-71B0-36B906B69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4253" y="5027282"/>
            <a:ext cx="1436914" cy="1436914"/>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pie de página 3">
            <a:extLst>
              <a:ext uri="{FF2B5EF4-FFF2-40B4-BE49-F238E27FC236}">
                <a16:creationId xmlns:a16="http://schemas.microsoft.com/office/drawing/2014/main" id="{49BD5813-85C6-1F18-15FE-7F1ABD513B1F}"/>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614863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8334" y="2071912"/>
            <a:ext cx="7548466" cy="3693319"/>
          </a:xfrm>
          <a:prstGeom prst="rect">
            <a:avLst/>
          </a:prstGeom>
        </p:spPr>
        <p:txBody>
          <a:bodyPr wrap="square">
            <a:spAutoFit/>
          </a:bodyPr>
          <a:lstStyle/>
          <a:p>
            <a:r>
              <a:rPr lang="es-ES" b="1" dirty="0"/>
              <a:t>4. Electrodo revestido. </a:t>
            </a:r>
          </a:p>
          <a:p>
            <a:endParaRPr lang="es-ES" b="1" dirty="0"/>
          </a:p>
          <a:p>
            <a:r>
              <a:rPr lang="es-ES" dirty="0"/>
              <a:t>Crea el arco eléctrico y, al consumirse, produce el material que se une con el material base y que constituye, propiamente, la soldadura. Cada electrodo está compuesto de cuatro elementos: el alma, el diámetro, la longitud y el revestimiento.</a:t>
            </a:r>
          </a:p>
          <a:p>
            <a:endParaRPr lang="es-ES" dirty="0"/>
          </a:p>
          <a:p>
            <a:r>
              <a:rPr lang="es-ES" dirty="0"/>
              <a:t>El alma es el alambre de sección circular uniforme que sirve como material de aportación. La composición química del alambre cambia según la pieza que se va a soldar. Uno de sus extremos (normalmente de 20 a 30 milímetros) no está cubierto por el revestimiento y constituye la parte que se inserta en la pinza </a:t>
            </a:r>
            <a:r>
              <a:rPr lang="es-ES" dirty="0" err="1"/>
              <a:t>portaelectrodos</a:t>
            </a:r>
            <a:r>
              <a:rPr lang="es-ES" dirty="0"/>
              <a:t>.</a:t>
            </a:r>
          </a:p>
          <a:p>
            <a:endParaRPr lang="es-ES" dirty="0"/>
          </a:p>
        </p:txBody>
      </p:sp>
      <p:sp>
        <p:nvSpPr>
          <p:cNvPr id="3" name="Marcador de número de diapositiva 2">
            <a:extLst>
              <a:ext uri="{FF2B5EF4-FFF2-40B4-BE49-F238E27FC236}">
                <a16:creationId xmlns:a16="http://schemas.microsoft.com/office/drawing/2014/main" id="{11EB7EEE-A06C-3EDE-6F75-A4073910ADA1}"/>
              </a:ext>
            </a:extLst>
          </p:cNvPr>
          <p:cNvSpPr>
            <a:spLocks noGrp="1"/>
          </p:cNvSpPr>
          <p:nvPr>
            <p:ph type="sldNum" sz="quarter" idx="12"/>
          </p:nvPr>
        </p:nvSpPr>
        <p:spPr/>
        <p:txBody>
          <a:bodyPr/>
          <a:lstStyle/>
          <a:p>
            <a:fld id="{C1FF6DA9-008F-8B48-92A6-B652298478BF}" type="slidenum">
              <a:rPr lang="en-US" smtClean="0"/>
              <a:t>11</a:t>
            </a:fld>
            <a:endParaRPr lang="en-US" dirty="0"/>
          </a:p>
        </p:txBody>
      </p:sp>
      <p:sp>
        <p:nvSpPr>
          <p:cNvPr id="4" name="Marcador de pie de página 3">
            <a:extLst>
              <a:ext uri="{FF2B5EF4-FFF2-40B4-BE49-F238E27FC236}">
                <a16:creationId xmlns:a16="http://schemas.microsoft.com/office/drawing/2014/main" id="{CBFF8741-FD20-3879-E16E-CB1C5DF2B7BF}"/>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2512974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45637" y="1910373"/>
            <a:ext cx="6802016" cy="1754326"/>
          </a:xfrm>
          <a:prstGeom prst="rect">
            <a:avLst/>
          </a:prstGeom>
        </p:spPr>
        <p:txBody>
          <a:bodyPr wrap="square">
            <a:spAutoFit/>
          </a:bodyPr>
          <a:lstStyle/>
          <a:p>
            <a:endParaRPr lang="es-ES" dirty="0"/>
          </a:p>
          <a:p>
            <a:pPr algn="just"/>
            <a:r>
              <a:rPr lang="es-ES" dirty="0"/>
              <a:t>En el electrodo de soldadura el  revestimiento es el cilindro concéntrico de espesor homogéneo que envuelve el alma del electrodo. Sus funciones son dirigir el arco eléctrico al crear una fusión equilibrada y uniforme; al mismo tiempo que proteger el metal fundido al impedir la entrada de oxígeno y nitrógeno.</a:t>
            </a:r>
          </a:p>
        </p:txBody>
      </p:sp>
      <p:sp>
        <p:nvSpPr>
          <p:cNvPr id="3" name="Marcador de número de diapositiva 2">
            <a:extLst>
              <a:ext uri="{FF2B5EF4-FFF2-40B4-BE49-F238E27FC236}">
                <a16:creationId xmlns:a16="http://schemas.microsoft.com/office/drawing/2014/main" id="{CF34D91C-54B8-2E00-A850-3940FF1B7313}"/>
              </a:ext>
            </a:extLst>
          </p:cNvPr>
          <p:cNvSpPr>
            <a:spLocks noGrp="1"/>
          </p:cNvSpPr>
          <p:nvPr>
            <p:ph type="sldNum" sz="quarter" idx="12"/>
          </p:nvPr>
        </p:nvSpPr>
        <p:spPr/>
        <p:txBody>
          <a:bodyPr/>
          <a:lstStyle/>
          <a:p>
            <a:fld id="{C1FF6DA9-008F-8B48-92A6-B652298478BF}" type="slidenum">
              <a:rPr lang="en-US" smtClean="0"/>
              <a:t>12</a:t>
            </a:fld>
            <a:endParaRPr lang="en-US" dirty="0"/>
          </a:p>
        </p:txBody>
      </p:sp>
      <p:pic>
        <p:nvPicPr>
          <p:cNvPr id="4098" name="Picture 2" descr="🔧 Tipos de electrodos para soldar: ¿Cuál es el adecuado? 🛠️">
            <a:extLst>
              <a:ext uri="{FF2B5EF4-FFF2-40B4-BE49-F238E27FC236}">
                <a16:creationId xmlns:a16="http://schemas.microsoft.com/office/drawing/2014/main" id="{7698C680-BEC5-973A-327F-5DD203793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069" y="4107317"/>
            <a:ext cx="2781300" cy="1647825"/>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pie de página 3">
            <a:extLst>
              <a:ext uri="{FF2B5EF4-FFF2-40B4-BE49-F238E27FC236}">
                <a16:creationId xmlns:a16="http://schemas.microsoft.com/office/drawing/2014/main" id="{4458C59F-E38D-87EB-B28C-62E87CB868FC}"/>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6123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408370" y="1965592"/>
            <a:ext cx="4144830" cy="2242418"/>
          </a:xfrm>
          <a:prstGeom prst="rect">
            <a:avLst/>
          </a:prstGeom>
        </p:spPr>
      </p:pic>
      <p:sp>
        <p:nvSpPr>
          <p:cNvPr id="3" name="Rectángulo 2"/>
          <p:cNvSpPr/>
          <p:nvPr/>
        </p:nvSpPr>
        <p:spPr>
          <a:xfrm>
            <a:off x="923731" y="4543516"/>
            <a:ext cx="7763069" cy="923330"/>
          </a:xfrm>
          <a:prstGeom prst="rect">
            <a:avLst/>
          </a:prstGeom>
        </p:spPr>
        <p:txBody>
          <a:bodyPr wrap="square">
            <a:spAutoFit/>
          </a:bodyPr>
          <a:lstStyle/>
          <a:p>
            <a:r>
              <a:rPr lang="es-ES" dirty="0"/>
              <a:t>Los electrodos utilizados en el proceso de soldadura SMAW pueden ser de muy diferentes tipos. Además, cuentan con una etiqueta que permite identificar sus componentes.</a:t>
            </a:r>
          </a:p>
        </p:txBody>
      </p:sp>
      <p:sp>
        <p:nvSpPr>
          <p:cNvPr id="4" name="Marcador de número de diapositiva 3">
            <a:extLst>
              <a:ext uri="{FF2B5EF4-FFF2-40B4-BE49-F238E27FC236}">
                <a16:creationId xmlns:a16="http://schemas.microsoft.com/office/drawing/2014/main" id="{2CEB6B1E-46C2-6FE5-1734-417351C8B49D}"/>
              </a:ext>
            </a:extLst>
          </p:cNvPr>
          <p:cNvSpPr>
            <a:spLocks noGrp="1"/>
          </p:cNvSpPr>
          <p:nvPr>
            <p:ph type="sldNum" sz="quarter" idx="12"/>
          </p:nvPr>
        </p:nvSpPr>
        <p:spPr/>
        <p:txBody>
          <a:bodyPr/>
          <a:lstStyle/>
          <a:p>
            <a:fld id="{C1FF6DA9-008F-8B48-92A6-B652298478BF}" type="slidenum">
              <a:rPr lang="en-US" smtClean="0"/>
              <a:t>13</a:t>
            </a:fld>
            <a:endParaRPr lang="en-US" dirty="0"/>
          </a:p>
        </p:txBody>
      </p:sp>
      <p:sp>
        <p:nvSpPr>
          <p:cNvPr id="5" name="Marcador de pie de página 4">
            <a:extLst>
              <a:ext uri="{FF2B5EF4-FFF2-40B4-BE49-F238E27FC236}">
                <a16:creationId xmlns:a16="http://schemas.microsoft.com/office/drawing/2014/main" id="{13023E9F-14A7-3FAE-5897-42C518617395}"/>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1399170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85710C2-2B2A-FE7B-3856-D3938CE29BF1}"/>
              </a:ext>
            </a:extLst>
          </p:cNvPr>
          <p:cNvSpPr>
            <a:spLocks noGrp="1"/>
          </p:cNvSpPr>
          <p:nvPr>
            <p:ph type="sldNum" sz="quarter" idx="12"/>
          </p:nvPr>
        </p:nvSpPr>
        <p:spPr/>
        <p:txBody>
          <a:bodyPr/>
          <a:lstStyle/>
          <a:p>
            <a:fld id="{C1FF6DA9-008F-8B48-92A6-B652298478BF}" type="slidenum">
              <a:rPr lang="en-US" smtClean="0"/>
              <a:t>14</a:t>
            </a:fld>
            <a:endParaRPr lang="en-US" dirty="0"/>
          </a:p>
        </p:txBody>
      </p:sp>
      <p:sp>
        <p:nvSpPr>
          <p:cNvPr id="5" name="CuadroTexto 4">
            <a:extLst>
              <a:ext uri="{FF2B5EF4-FFF2-40B4-BE49-F238E27FC236}">
                <a16:creationId xmlns:a16="http://schemas.microsoft.com/office/drawing/2014/main" id="{A16A28BC-B886-E912-B943-C63302CDB198}"/>
              </a:ext>
            </a:extLst>
          </p:cNvPr>
          <p:cNvSpPr txBox="1"/>
          <p:nvPr/>
        </p:nvSpPr>
        <p:spPr>
          <a:xfrm>
            <a:off x="401215" y="2168138"/>
            <a:ext cx="8490857" cy="2862322"/>
          </a:xfrm>
          <a:prstGeom prst="rect">
            <a:avLst/>
          </a:prstGeom>
          <a:noFill/>
        </p:spPr>
        <p:txBody>
          <a:bodyPr wrap="square">
            <a:spAutoFit/>
          </a:bodyPr>
          <a:lstStyle/>
          <a:p>
            <a:r>
              <a:rPr lang="es-MX" b="0" i="0" dirty="0">
                <a:effectLst/>
              </a:rPr>
              <a:t>5. </a:t>
            </a:r>
            <a:r>
              <a:rPr lang="es-MX" b="1" i="0" dirty="0">
                <a:effectLst/>
              </a:rPr>
              <a:t>El cable soldador o </a:t>
            </a:r>
            <a:r>
              <a:rPr lang="es-MX" b="1" i="0" dirty="0" err="1">
                <a:effectLst/>
              </a:rPr>
              <a:t>portaelectrodo</a:t>
            </a:r>
            <a:endParaRPr lang="es-MX" b="1" u="sng" dirty="0"/>
          </a:p>
          <a:p>
            <a:endParaRPr lang="es-MX" b="1" u="sng" dirty="0"/>
          </a:p>
          <a:p>
            <a:pPr algn="just"/>
            <a:r>
              <a:rPr lang="es-MX" b="0" i="0" dirty="0">
                <a:effectLst/>
              </a:rPr>
              <a:t> está diseñado, justamente, para enganchar el electrodo y conducirlo sobre la costura por soldar, teniendo su principal aplicación en la alimentación y transporte de la corriente, ya sea directa o alterna. Así mismo, estos cables son los que unen el brazo que sostiene al electrodo, la máquina soldadora y el circuito de retorno, proporcionando no sólo este puente de comunicación, sino también una importante fuente de protección. Además de esto, usted también encontrará que, en muchos casos, el cable porta electrodo es empleado como una extensión, yendo desde la máquina soldadora hasta el lugar de trabajo del electrodo. </a:t>
            </a:r>
            <a:endParaRPr lang="es-CL" dirty="0"/>
          </a:p>
        </p:txBody>
      </p:sp>
      <p:pic>
        <p:nvPicPr>
          <p:cNvPr id="1026" name="Picture 2" descr="¿Qué-es-un--cable-soldador-y--donde-es-utilizado_01">
            <a:extLst>
              <a:ext uri="{FF2B5EF4-FFF2-40B4-BE49-F238E27FC236}">
                <a16:creationId xmlns:a16="http://schemas.microsoft.com/office/drawing/2014/main" id="{89D44240-A6D7-1962-80DC-32DAF6D14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14" y="4896895"/>
            <a:ext cx="3433665" cy="1639575"/>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pie de página 1">
            <a:extLst>
              <a:ext uri="{FF2B5EF4-FFF2-40B4-BE49-F238E27FC236}">
                <a16:creationId xmlns:a16="http://schemas.microsoft.com/office/drawing/2014/main" id="{628DE030-C687-624D-BC40-7E4697A6487F}"/>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884116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9086" y="2702014"/>
            <a:ext cx="7753738" cy="2862322"/>
          </a:xfrm>
          <a:prstGeom prst="rect">
            <a:avLst/>
          </a:prstGeom>
        </p:spPr>
        <p:txBody>
          <a:bodyPr wrap="square">
            <a:spAutoFit/>
          </a:bodyPr>
          <a:lstStyle/>
          <a:p>
            <a:r>
              <a:rPr lang="es-ES" b="1" dirty="0"/>
              <a:t>¿Cuáles son las aplicaciones de la soldadura SMAW?</a:t>
            </a:r>
          </a:p>
          <a:p>
            <a:endParaRPr lang="es-ES" dirty="0"/>
          </a:p>
          <a:p>
            <a:r>
              <a:rPr lang="es-ES" dirty="0"/>
              <a:t>La SMAW es la soldadura por arco más utilizada debido a que es aplicable a una diversidad de materiales y a que es requerida en industrias de sectores diferentes (2).</a:t>
            </a:r>
          </a:p>
          <a:p>
            <a:endParaRPr lang="es-ES" dirty="0"/>
          </a:p>
          <a:p>
            <a:r>
              <a:rPr lang="es-ES" dirty="0"/>
              <a:t>Acerca de los materiales, la SMAW es útil para unir aceros (al carbono, altamente inoxidables y de baja aleación), fundiciones y metales no férreos (aluminio, cobre, níquel y sus aleaciones).</a:t>
            </a:r>
          </a:p>
          <a:p>
            <a:endParaRPr lang="es-ES" dirty="0"/>
          </a:p>
        </p:txBody>
      </p:sp>
      <p:sp>
        <p:nvSpPr>
          <p:cNvPr id="3" name="Marcador de número de diapositiva 2">
            <a:extLst>
              <a:ext uri="{FF2B5EF4-FFF2-40B4-BE49-F238E27FC236}">
                <a16:creationId xmlns:a16="http://schemas.microsoft.com/office/drawing/2014/main" id="{4607AAD5-E79B-5B7F-9A1A-0CEE082649DB}"/>
              </a:ext>
            </a:extLst>
          </p:cNvPr>
          <p:cNvSpPr>
            <a:spLocks noGrp="1"/>
          </p:cNvSpPr>
          <p:nvPr>
            <p:ph type="sldNum" sz="quarter" idx="12"/>
          </p:nvPr>
        </p:nvSpPr>
        <p:spPr/>
        <p:txBody>
          <a:bodyPr/>
          <a:lstStyle/>
          <a:p>
            <a:fld id="{C1FF6DA9-008F-8B48-92A6-B652298478BF}" type="slidenum">
              <a:rPr lang="en-US" smtClean="0"/>
              <a:t>15</a:t>
            </a:fld>
            <a:endParaRPr lang="en-US" dirty="0"/>
          </a:p>
        </p:txBody>
      </p:sp>
      <p:sp>
        <p:nvSpPr>
          <p:cNvPr id="4" name="Marcador de pie de página 3">
            <a:extLst>
              <a:ext uri="{FF2B5EF4-FFF2-40B4-BE49-F238E27FC236}">
                <a16:creationId xmlns:a16="http://schemas.microsoft.com/office/drawing/2014/main" id="{014AE231-8119-6FD0-7FFA-5F708428C156}"/>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113614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4441" y="2231677"/>
            <a:ext cx="7483151" cy="3970318"/>
          </a:xfrm>
          <a:prstGeom prst="rect">
            <a:avLst/>
          </a:prstGeom>
        </p:spPr>
        <p:txBody>
          <a:bodyPr wrap="square">
            <a:spAutoFit/>
          </a:bodyPr>
          <a:lstStyle/>
          <a:p>
            <a:r>
              <a:rPr lang="es-ES" dirty="0"/>
              <a:t>La SMAW puede utilizarse con corriente alterna o continua. La elección de una u otra depende del electrodo elegido, de la fuente de corriente disponible y del material base (2).</a:t>
            </a:r>
          </a:p>
          <a:p>
            <a:endParaRPr lang="es-ES" dirty="0"/>
          </a:p>
          <a:p>
            <a:r>
              <a:rPr lang="es-ES" dirty="0"/>
              <a:t>Específicamente, la SMAW es ampliamente utilizada en soldaduras de producción corta, en los trabajos de mantenimiento y reparación y en las construcciones de campo. La mayor parte de estas se producen con espesores que van de los 3 a los 38 milímetros (2).</a:t>
            </a:r>
          </a:p>
          <a:p>
            <a:endParaRPr lang="es-ES" dirty="0"/>
          </a:p>
          <a:p>
            <a:r>
              <a:rPr lang="es-ES" dirty="0"/>
              <a:t>También es importante mencionar que la soldadura SMAW es combinable con otros soldeos. Así, por ejemplo, en una tubería normalmente se utiliza una combinación de soldaduras SMAW Y TIG (soldadura de gas inerte de tungsteno) para obtener mejores resultados.</a:t>
            </a:r>
          </a:p>
          <a:p>
            <a:endParaRPr lang="es-ES" dirty="0"/>
          </a:p>
        </p:txBody>
      </p:sp>
      <p:sp>
        <p:nvSpPr>
          <p:cNvPr id="3" name="Marcador de número de diapositiva 2">
            <a:extLst>
              <a:ext uri="{FF2B5EF4-FFF2-40B4-BE49-F238E27FC236}">
                <a16:creationId xmlns:a16="http://schemas.microsoft.com/office/drawing/2014/main" id="{C30EC98F-0409-D26B-BD2D-EC42D24A1F77}"/>
              </a:ext>
            </a:extLst>
          </p:cNvPr>
          <p:cNvSpPr>
            <a:spLocks noGrp="1"/>
          </p:cNvSpPr>
          <p:nvPr>
            <p:ph type="sldNum" sz="quarter" idx="12"/>
          </p:nvPr>
        </p:nvSpPr>
        <p:spPr/>
        <p:txBody>
          <a:bodyPr/>
          <a:lstStyle/>
          <a:p>
            <a:fld id="{C1FF6DA9-008F-8B48-92A6-B652298478BF}" type="slidenum">
              <a:rPr lang="en-US" smtClean="0"/>
              <a:t>16</a:t>
            </a:fld>
            <a:endParaRPr lang="en-US" dirty="0"/>
          </a:p>
        </p:txBody>
      </p:sp>
      <p:sp>
        <p:nvSpPr>
          <p:cNvPr id="4" name="Marcador de pie de página 3">
            <a:extLst>
              <a:ext uri="{FF2B5EF4-FFF2-40B4-BE49-F238E27FC236}">
                <a16:creationId xmlns:a16="http://schemas.microsoft.com/office/drawing/2014/main" id="{E16B5503-908D-6306-DD83-681F79143650}"/>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354888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3853" y="2736503"/>
            <a:ext cx="8182947" cy="2862322"/>
          </a:xfrm>
          <a:prstGeom prst="rect">
            <a:avLst/>
          </a:prstGeom>
        </p:spPr>
        <p:txBody>
          <a:bodyPr wrap="square">
            <a:spAutoFit/>
          </a:bodyPr>
          <a:lstStyle/>
          <a:p>
            <a:r>
              <a:rPr lang="es-ES" dirty="0"/>
              <a:t>Específicamente, la SMAW es ampliamente utilizada en soldaduras de producción corta, en los trabajos de mantenimiento y reparación y en las construcciones de campo. La mayor parte de estas se producen con espesores que van de los 3 a los 38 milímetros (2).</a:t>
            </a:r>
          </a:p>
          <a:p>
            <a:endParaRPr lang="es-ES" dirty="0"/>
          </a:p>
          <a:p>
            <a:r>
              <a:rPr lang="es-ES" dirty="0"/>
              <a:t>También es importante mencionar que la soldadura SMAW es combinable con otros soldeos. Así, por ejemplo, en una tubería normalmente se utiliza una combinación de soldaduras SMAW Y TIG (soldadura de gas inerte de tungsteno) para obtener mejores resultados.</a:t>
            </a:r>
          </a:p>
          <a:p>
            <a:endParaRPr lang="es-ES" dirty="0"/>
          </a:p>
        </p:txBody>
      </p:sp>
      <p:sp>
        <p:nvSpPr>
          <p:cNvPr id="3" name="Marcador de número de diapositiva 2">
            <a:extLst>
              <a:ext uri="{FF2B5EF4-FFF2-40B4-BE49-F238E27FC236}">
                <a16:creationId xmlns:a16="http://schemas.microsoft.com/office/drawing/2014/main" id="{0E75E86C-7085-5C72-8CF5-6045FF5C6564}"/>
              </a:ext>
            </a:extLst>
          </p:cNvPr>
          <p:cNvSpPr>
            <a:spLocks noGrp="1"/>
          </p:cNvSpPr>
          <p:nvPr>
            <p:ph type="sldNum" sz="quarter" idx="12"/>
          </p:nvPr>
        </p:nvSpPr>
        <p:spPr/>
        <p:txBody>
          <a:bodyPr/>
          <a:lstStyle/>
          <a:p>
            <a:fld id="{C1FF6DA9-008F-8B48-92A6-B652298478BF}" type="slidenum">
              <a:rPr lang="en-US" smtClean="0"/>
              <a:t>17</a:t>
            </a:fld>
            <a:endParaRPr lang="en-US" dirty="0"/>
          </a:p>
        </p:txBody>
      </p:sp>
      <p:sp>
        <p:nvSpPr>
          <p:cNvPr id="4" name="Marcador de pie de página 3">
            <a:extLst>
              <a:ext uri="{FF2B5EF4-FFF2-40B4-BE49-F238E27FC236}">
                <a16:creationId xmlns:a16="http://schemas.microsoft.com/office/drawing/2014/main" id="{665C182F-12CA-1CB1-BEE8-483C38ABE383}"/>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462554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5841" y="2678402"/>
            <a:ext cx="8052318" cy="3139321"/>
          </a:xfrm>
          <a:prstGeom prst="rect">
            <a:avLst/>
          </a:prstGeom>
        </p:spPr>
        <p:txBody>
          <a:bodyPr wrap="square">
            <a:spAutoFit/>
          </a:bodyPr>
          <a:lstStyle/>
          <a:p>
            <a:r>
              <a:rPr lang="es-ES" b="1" dirty="0"/>
              <a:t>Ventajas y desventajas de la soldadura SMAW</a:t>
            </a:r>
          </a:p>
          <a:p>
            <a:endParaRPr lang="es-ES" dirty="0"/>
          </a:p>
          <a:p>
            <a:r>
              <a:rPr lang="es-ES" dirty="0"/>
              <a:t>Las ventajas del proceso de soldadura SMAW incluyen (2):</a:t>
            </a:r>
          </a:p>
          <a:p>
            <a:endParaRPr lang="es-ES" dirty="0"/>
          </a:p>
          <a:p>
            <a:pPr marL="285750" indent="-285750">
              <a:buFont typeface="Arial" panose="020B0604020202020204" pitchFamily="34" charset="0"/>
              <a:buChar char="•"/>
            </a:pPr>
            <a:r>
              <a:rPr lang="es-ES" dirty="0"/>
              <a:t>Es ligeramente sensible a las corrientes de aire</a:t>
            </a:r>
          </a:p>
          <a:p>
            <a:pPr marL="285750" indent="-285750">
              <a:buFont typeface="Arial" panose="020B0604020202020204" pitchFamily="34" charset="0"/>
              <a:buChar char="•"/>
            </a:pPr>
            <a:r>
              <a:rPr lang="es-ES" dirty="0"/>
              <a:t>Es económico y portátil el equipo que se necesita</a:t>
            </a:r>
          </a:p>
          <a:p>
            <a:pPr marL="285750" indent="-285750">
              <a:buFont typeface="Arial" panose="020B0604020202020204" pitchFamily="34" charset="0"/>
              <a:buChar char="•"/>
            </a:pPr>
            <a:r>
              <a:rPr lang="es-ES" dirty="0"/>
              <a:t>Es aplicable a espesores mayores de 2 milímetros</a:t>
            </a:r>
          </a:p>
          <a:p>
            <a:pPr marL="285750" indent="-285750">
              <a:buFont typeface="Arial" panose="020B0604020202020204" pitchFamily="34" charset="0"/>
              <a:buChar char="•"/>
            </a:pPr>
            <a:r>
              <a:rPr lang="es-ES" dirty="0"/>
              <a:t>Es aplicable a la mayoría de las aleaciones y metales</a:t>
            </a:r>
          </a:p>
          <a:p>
            <a:pPr marL="285750" indent="-285750">
              <a:buFont typeface="Arial" panose="020B0604020202020204" pitchFamily="34" charset="0"/>
              <a:buChar char="•"/>
            </a:pPr>
            <a:r>
              <a:rPr lang="es-ES" dirty="0"/>
              <a:t>Es innecesaria la protección adicional (fundentes granulares o gases auxiliares)</a:t>
            </a:r>
          </a:p>
          <a:p>
            <a:pPr marL="285750" indent="-285750">
              <a:buFont typeface="Arial" panose="020B0604020202020204" pitchFamily="34" charset="0"/>
              <a:buChar char="•"/>
            </a:pPr>
            <a:r>
              <a:rPr lang="es-ES" dirty="0"/>
              <a:t>Es </a:t>
            </a:r>
            <a:r>
              <a:rPr lang="es-ES" dirty="0" err="1"/>
              <a:t>empleable</a:t>
            </a:r>
            <a:r>
              <a:rPr lang="es-ES" dirty="0"/>
              <a:t> en cualquier espacio (locales abiertos, cerrados o con restricciones de espacio)</a:t>
            </a:r>
          </a:p>
        </p:txBody>
      </p:sp>
      <p:sp>
        <p:nvSpPr>
          <p:cNvPr id="3" name="Marcador de número de diapositiva 2">
            <a:extLst>
              <a:ext uri="{FF2B5EF4-FFF2-40B4-BE49-F238E27FC236}">
                <a16:creationId xmlns:a16="http://schemas.microsoft.com/office/drawing/2014/main" id="{8176743F-0FD5-D54A-4C0A-8043A7DA2CAB}"/>
              </a:ext>
            </a:extLst>
          </p:cNvPr>
          <p:cNvSpPr>
            <a:spLocks noGrp="1"/>
          </p:cNvSpPr>
          <p:nvPr>
            <p:ph type="sldNum" sz="quarter" idx="12"/>
          </p:nvPr>
        </p:nvSpPr>
        <p:spPr/>
        <p:txBody>
          <a:bodyPr/>
          <a:lstStyle/>
          <a:p>
            <a:fld id="{C1FF6DA9-008F-8B48-92A6-B652298478BF}" type="slidenum">
              <a:rPr lang="en-US" smtClean="0"/>
              <a:t>18</a:t>
            </a:fld>
            <a:endParaRPr lang="en-US" dirty="0"/>
          </a:p>
        </p:txBody>
      </p:sp>
      <p:sp>
        <p:nvSpPr>
          <p:cNvPr id="4" name="Marcador de pie de página 3">
            <a:extLst>
              <a:ext uri="{FF2B5EF4-FFF2-40B4-BE49-F238E27FC236}">
                <a16:creationId xmlns:a16="http://schemas.microsoft.com/office/drawing/2014/main" id="{EF9CCFE1-1945-76F7-A4A1-7521EC468729}"/>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477332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51517" y="2526192"/>
            <a:ext cx="6811347" cy="2585323"/>
          </a:xfrm>
          <a:prstGeom prst="rect">
            <a:avLst/>
          </a:prstGeom>
        </p:spPr>
        <p:txBody>
          <a:bodyPr wrap="square">
            <a:spAutoFit/>
          </a:bodyPr>
          <a:lstStyle/>
          <a:p>
            <a:r>
              <a:rPr lang="es-ES" b="1" dirty="0"/>
              <a:t>Mientras que algunas de sus desventajas son las siguientes (2):</a:t>
            </a:r>
          </a:p>
          <a:p>
            <a:endParaRPr lang="es-ES" dirty="0"/>
          </a:p>
          <a:p>
            <a:pPr marL="285750" indent="-285750">
              <a:buFont typeface="Arial" panose="020B0604020202020204" pitchFamily="34" charset="0"/>
              <a:buChar char="•"/>
            </a:pPr>
            <a:r>
              <a:rPr lang="es-ES" dirty="0"/>
              <a:t>Es un proceso lento</a:t>
            </a:r>
          </a:p>
          <a:p>
            <a:pPr marL="285750" indent="-285750">
              <a:buFont typeface="Arial" panose="020B0604020202020204" pitchFamily="34" charset="0"/>
              <a:buChar char="•"/>
            </a:pPr>
            <a:r>
              <a:rPr lang="es-ES" dirty="0"/>
              <a:t>Es un proceso que requiere de gran habilidad de soldeo</a:t>
            </a:r>
          </a:p>
          <a:p>
            <a:pPr marL="285750" indent="-285750">
              <a:buFont typeface="Arial" panose="020B0604020202020204" pitchFamily="34" charset="0"/>
              <a:buChar char="•"/>
            </a:pPr>
            <a:r>
              <a:rPr lang="es-ES" dirty="0"/>
              <a:t>No es aplicable a espesores inferiores a 2 milímetros</a:t>
            </a:r>
          </a:p>
          <a:p>
            <a:pPr marL="285750" indent="-285750">
              <a:buFont typeface="Arial" panose="020B0604020202020204" pitchFamily="34" charset="0"/>
              <a:buChar char="•"/>
            </a:pPr>
            <a:r>
              <a:rPr lang="es-ES" dirty="0"/>
              <a:t>No es productivo para espesores mayores a 38 milímetros</a:t>
            </a:r>
          </a:p>
          <a:p>
            <a:pPr marL="285750" indent="-285750">
              <a:buFont typeface="Arial" panose="020B0604020202020204" pitchFamily="34" charset="0"/>
              <a:buChar char="•"/>
            </a:pPr>
            <a:r>
              <a:rPr lang="es-ES" dirty="0"/>
              <a:t>No es aplicable ni a metales con bajo punto de fusión (estaño, plomo, zinc) ni de alta sensibilidad a la oxidación (niobio, tantalio, titanio, zirconio)</a:t>
            </a:r>
          </a:p>
        </p:txBody>
      </p:sp>
      <p:sp>
        <p:nvSpPr>
          <p:cNvPr id="3" name="Marcador de número de diapositiva 2">
            <a:extLst>
              <a:ext uri="{FF2B5EF4-FFF2-40B4-BE49-F238E27FC236}">
                <a16:creationId xmlns:a16="http://schemas.microsoft.com/office/drawing/2014/main" id="{9D521F74-7E74-64AC-6BF5-E0A53E1CF7F0}"/>
              </a:ext>
            </a:extLst>
          </p:cNvPr>
          <p:cNvSpPr>
            <a:spLocks noGrp="1"/>
          </p:cNvSpPr>
          <p:nvPr>
            <p:ph type="sldNum" sz="quarter" idx="12"/>
          </p:nvPr>
        </p:nvSpPr>
        <p:spPr/>
        <p:txBody>
          <a:bodyPr/>
          <a:lstStyle/>
          <a:p>
            <a:fld id="{C1FF6DA9-008F-8B48-92A6-B652298478BF}" type="slidenum">
              <a:rPr lang="en-US" smtClean="0"/>
              <a:t>19</a:t>
            </a:fld>
            <a:endParaRPr lang="en-US" dirty="0"/>
          </a:p>
        </p:txBody>
      </p:sp>
      <p:sp>
        <p:nvSpPr>
          <p:cNvPr id="4" name="Marcador de pie de página 3">
            <a:extLst>
              <a:ext uri="{FF2B5EF4-FFF2-40B4-BE49-F238E27FC236}">
                <a16:creationId xmlns:a16="http://schemas.microsoft.com/office/drawing/2014/main" id="{074A79C9-FEAF-39DE-6F75-D0E43C88BF87}"/>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376344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5141B-C9E2-459E-8080-858E6E80BD3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B46F2F0-703B-1536-B307-85CF580E510F}"/>
              </a:ext>
            </a:extLst>
          </p:cNvPr>
          <p:cNvSpPr txBox="1"/>
          <p:nvPr/>
        </p:nvSpPr>
        <p:spPr>
          <a:xfrm>
            <a:off x="1703492" y="2425959"/>
            <a:ext cx="4403000" cy="2554545"/>
          </a:xfrm>
          <a:prstGeom prst="rect">
            <a:avLst/>
          </a:prstGeom>
          <a:solidFill>
            <a:schemeClr val="accent1"/>
          </a:solidFill>
        </p:spPr>
        <p:txBody>
          <a:bodyPr wrap="none" rtlCol="0">
            <a:spAutoFit/>
          </a:bodyPr>
          <a:lstStyle/>
          <a:p>
            <a:r>
              <a:rPr lang="es-MX" sz="1600" b="1" dirty="0">
                <a:solidFill>
                  <a:schemeClr val="bg1"/>
                </a:solidFill>
              </a:rPr>
              <a:t>MODULO 1	PROCESO DE SOLDADURA SMAW</a:t>
            </a:r>
          </a:p>
          <a:p>
            <a:r>
              <a:rPr lang="es-MX" sz="1600" b="1" dirty="0">
                <a:solidFill>
                  <a:schemeClr val="bg1"/>
                </a:solidFill>
              </a:rPr>
              <a:t>MODULO2</a:t>
            </a:r>
          </a:p>
          <a:p>
            <a:r>
              <a:rPr lang="es-MX" sz="1600" b="1" dirty="0">
                <a:solidFill>
                  <a:schemeClr val="bg1"/>
                </a:solidFill>
              </a:rPr>
              <a:t>MODULO 3</a:t>
            </a:r>
          </a:p>
          <a:p>
            <a:r>
              <a:rPr lang="es-MX" sz="1600" b="1" dirty="0">
                <a:solidFill>
                  <a:schemeClr val="bg1"/>
                </a:solidFill>
              </a:rPr>
              <a:t>MODULO 4</a:t>
            </a:r>
          </a:p>
          <a:p>
            <a:r>
              <a:rPr lang="es-MX" sz="1600" b="1" dirty="0">
                <a:solidFill>
                  <a:schemeClr val="bg1"/>
                </a:solidFill>
              </a:rPr>
              <a:t>MODULO 5</a:t>
            </a:r>
          </a:p>
          <a:p>
            <a:r>
              <a:rPr lang="es-MX" sz="1600" b="1" dirty="0">
                <a:solidFill>
                  <a:schemeClr val="bg1"/>
                </a:solidFill>
              </a:rPr>
              <a:t>MODULO 6</a:t>
            </a:r>
          </a:p>
          <a:p>
            <a:r>
              <a:rPr lang="es-MX" sz="1600" b="1" dirty="0">
                <a:solidFill>
                  <a:schemeClr val="bg1"/>
                </a:solidFill>
              </a:rPr>
              <a:t>MODULO 7</a:t>
            </a:r>
          </a:p>
          <a:p>
            <a:r>
              <a:rPr lang="es-MX" sz="1600" b="1" dirty="0">
                <a:solidFill>
                  <a:schemeClr val="bg1"/>
                </a:solidFill>
              </a:rPr>
              <a:t>MODULO 8</a:t>
            </a:r>
          </a:p>
          <a:p>
            <a:r>
              <a:rPr lang="es-MX" sz="1600" b="1" dirty="0">
                <a:solidFill>
                  <a:schemeClr val="bg1"/>
                </a:solidFill>
              </a:rPr>
              <a:t>MODULO 9</a:t>
            </a:r>
          </a:p>
          <a:p>
            <a:r>
              <a:rPr lang="es-MX" sz="1600" b="1" dirty="0">
                <a:solidFill>
                  <a:schemeClr val="bg1"/>
                </a:solidFill>
              </a:rPr>
              <a:t>MODULO 10</a:t>
            </a:r>
          </a:p>
        </p:txBody>
      </p:sp>
      <p:sp>
        <p:nvSpPr>
          <p:cNvPr id="3" name="Marcador de número de diapositiva 2">
            <a:extLst>
              <a:ext uri="{FF2B5EF4-FFF2-40B4-BE49-F238E27FC236}">
                <a16:creationId xmlns:a16="http://schemas.microsoft.com/office/drawing/2014/main" id="{7DD68172-21B1-C5BA-632E-A1445A4EAF11}"/>
              </a:ext>
            </a:extLst>
          </p:cNvPr>
          <p:cNvSpPr>
            <a:spLocks noGrp="1"/>
          </p:cNvSpPr>
          <p:nvPr>
            <p:ph type="sldNum" sz="quarter" idx="12"/>
          </p:nvPr>
        </p:nvSpPr>
        <p:spPr/>
        <p:txBody>
          <a:bodyPr/>
          <a:lstStyle/>
          <a:p>
            <a:fld id="{C1FF6DA9-008F-8B48-92A6-B652298478BF}" type="slidenum">
              <a:rPr lang="en-US" smtClean="0"/>
              <a:t>2</a:t>
            </a:fld>
            <a:endParaRPr lang="en-US" dirty="0"/>
          </a:p>
        </p:txBody>
      </p:sp>
      <p:sp>
        <p:nvSpPr>
          <p:cNvPr id="4" name="Marcador de pie de página 3">
            <a:extLst>
              <a:ext uri="{FF2B5EF4-FFF2-40B4-BE49-F238E27FC236}">
                <a16:creationId xmlns:a16="http://schemas.microsoft.com/office/drawing/2014/main" id="{540F6588-E868-96BD-5262-9FDC21D59AFB}"/>
              </a:ext>
            </a:extLst>
          </p:cNvPr>
          <p:cNvSpPr>
            <a:spLocks noGrp="1"/>
          </p:cNvSpPr>
          <p:nvPr>
            <p:ph type="ftr" sz="quarter" idx="11"/>
          </p:nvPr>
        </p:nvSpPr>
        <p:spPr>
          <a:solidFill>
            <a:srgbClr val="00214D"/>
          </a:solidFill>
        </p:spPr>
        <p:txBody>
          <a:bodyPr/>
          <a:lstStyle/>
          <a:p>
            <a:r>
              <a:rPr lang="en-US" dirty="0" err="1">
                <a:solidFill>
                  <a:schemeClr val="bg1"/>
                </a:solidFill>
              </a:rPr>
              <a:t>Soldadura</a:t>
            </a:r>
            <a:r>
              <a:rPr lang="en-US" dirty="0">
                <a:solidFill>
                  <a:schemeClr val="bg1"/>
                </a:solidFill>
              </a:rPr>
              <a:t> Arco Manual – 1G a 4G y 5G-6G</a:t>
            </a:r>
          </a:p>
        </p:txBody>
      </p:sp>
    </p:spTree>
    <p:extLst>
      <p:ext uri="{BB962C8B-B14F-4D97-AF65-F5344CB8AC3E}">
        <p14:creationId xmlns:p14="http://schemas.microsoft.com/office/powerpoint/2010/main" val="3660640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4482" y="2170485"/>
            <a:ext cx="7837714" cy="3693319"/>
          </a:xfrm>
          <a:prstGeom prst="rect">
            <a:avLst/>
          </a:prstGeom>
        </p:spPr>
        <p:txBody>
          <a:bodyPr wrap="square">
            <a:spAutoFit/>
          </a:bodyPr>
          <a:lstStyle/>
          <a:p>
            <a:r>
              <a:rPr lang="es-ES" b="1" dirty="0"/>
              <a:t>¿Qué tipos de metales se pueden soldar con SMAW?</a:t>
            </a:r>
          </a:p>
          <a:p>
            <a:endParaRPr lang="es-ES" b="1" dirty="0"/>
          </a:p>
          <a:p>
            <a:pPr algn="just"/>
            <a:r>
              <a:rPr lang="es-ES" dirty="0"/>
              <a:t>La soldadura SMAW es adecuada para soldar una amplia variedad de metales, lo que la convierte en un proceso versátil y ampliamente utilizado en diversas industrias. Algunos de los metales comunes que se pueden soldar con SMAW incluyen:</a:t>
            </a:r>
          </a:p>
          <a:p>
            <a:pPr algn="just"/>
            <a:endParaRPr lang="es-ES" b="1" dirty="0"/>
          </a:p>
          <a:p>
            <a:pPr algn="just"/>
            <a:r>
              <a:rPr lang="es-ES" b="1" dirty="0"/>
              <a:t>Acero al carbono</a:t>
            </a:r>
            <a:r>
              <a:rPr lang="es-ES" dirty="0"/>
              <a:t>: Es el tipo de metal más común soldado con SMAW. Se utiliza en la construcción, fabricación de estructuras metálicas y reparaciones generales.</a:t>
            </a:r>
          </a:p>
          <a:p>
            <a:pPr algn="just"/>
            <a:r>
              <a:rPr lang="es-ES" dirty="0"/>
              <a:t>Acero inoxidable: El SMAW también se puede utilizar para soldar acero inoxidable, que se utiliza en aplicaciones que requieren resistencia a la corrosión, como en la industria alimentaria y química.</a:t>
            </a:r>
          </a:p>
          <a:p>
            <a:pPr algn="just"/>
            <a:r>
              <a:rPr lang="es-ES" dirty="0"/>
              <a:t>.</a:t>
            </a:r>
          </a:p>
        </p:txBody>
      </p:sp>
      <p:sp>
        <p:nvSpPr>
          <p:cNvPr id="3" name="Marcador de número de diapositiva 2">
            <a:extLst>
              <a:ext uri="{FF2B5EF4-FFF2-40B4-BE49-F238E27FC236}">
                <a16:creationId xmlns:a16="http://schemas.microsoft.com/office/drawing/2014/main" id="{EC1DD25A-2600-8D30-826D-D1210BC821CC}"/>
              </a:ext>
            </a:extLst>
          </p:cNvPr>
          <p:cNvSpPr>
            <a:spLocks noGrp="1"/>
          </p:cNvSpPr>
          <p:nvPr>
            <p:ph type="sldNum" sz="quarter" idx="12"/>
          </p:nvPr>
        </p:nvSpPr>
        <p:spPr/>
        <p:txBody>
          <a:bodyPr/>
          <a:lstStyle/>
          <a:p>
            <a:fld id="{C1FF6DA9-008F-8B48-92A6-B652298478BF}" type="slidenum">
              <a:rPr lang="en-US" smtClean="0"/>
              <a:t>20</a:t>
            </a:fld>
            <a:endParaRPr lang="en-US" dirty="0"/>
          </a:p>
        </p:txBody>
      </p:sp>
      <p:sp>
        <p:nvSpPr>
          <p:cNvPr id="4" name="Marcador de pie de página 3">
            <a:extLst>
              <a:ext uri="{FF2B5EF4-FFF2-40B4-BE49-F238E27FC236}">
                <a16:creationId xmlns:a16="http://schemas.microsoft.com/office/drawing/2014/main" id="{C6E548DA-EFE4-4120-9995-8F0BBB335DD3}"/>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2060101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837B766-1687-C0B6-F73D-12BD3EF3070F}"/>
              </a:ext>
            </a:extLst>
          </p:cNvPr>
          <p:cNvSpPr>
            <a:spLocks noGrp="1"/>
          </p:cNvSpPr>
          <p:nvPr>
            <p:ph type="sldNum" sz="quarter" idx="12"/>
          </p:nvPr>
        </p:nvSpPr>
        <p:spPr/>
        <p:txBody>
          <a:bodyPr/>
          <a:lstStyle/>
          <a:p>
            <a:fld id="{C1FF6DA9-008F-8B48-92A6-B652298478BF}" type="slidenum">
              <a:rPr lang="en-US" smtClean="0"/>
              <a:t>21</a:t>
            </a:fld>
            <a:endParaRPr lang="en-US" dirty="0"/>
          </a:p>
        </p:txBody>
      </p:sp>
      <p:sp>
        <p:nvSpPr>
          <p:cNvPr id="4" name="CuadroTexto 3">
            <a:extLst>
              <a:ext uri="{FF2B5EF4-FFF2-40B4-BE49-F238E27FC236}">
                <a16:creationId xmlns:a16="http://schemas.microsoft.com/office/drawing/2014/main" id="{F751DA78-C3BC-A69A-CC31-17CA6564EE1D}"/>
              </a:ext>
            </a:extLst>
          </p:cNvPr>
          <p:cNvSpPr txBox="1"/>
          <p:nvPr/>
        </p:nvSpPr>
        <p:spPr>
          <a:xfrm>
            <a:off x="1259633" y="3049279"/>
            <a:ext cx="6969967" cy="2031325"/>
          </a:xfrm>
          <a:prstGeom prst="rect">
            <a:avLst/>
          </a:prstGeom>
          <a:noFill/>
        </p:spPr>
        <p:txBody>
          <a:bodyPr wrap="square">
            <a:spAutoFit/>
          </a:bodyPr>
          <a:lstStyle/>
          <a:p>
            <a:r>
              <a:rPr lang="es-ES" b="1" dirty="0"/>
              <a:t>Hierro fundido: </a:t>
            </a:r>
            <a:r>
              <a:rPr lang="es-ES" dirty="0"/>
              <a:t>La soldadura SMAW puede utilizarse para reparar piezas de hierro fundido, como bloques de motor, tuberías y piezas de maquinaria.</a:t>
            </a:r>
          </a:p>
          <a:p>
            <a:endParaRPr lang="es-ES" dirty="0"/>
          </a:p>
          <a:p>
            <a:r>
              <a:rPr lang="es-ES" b="1" dirty="0"/>
              <a:t>Aleaciones de níquel</a:t>
            </a:r>
            <a:r>
              <a:rPr lang="es-ES" dirty="0"/>
              <a:t>: Algunos electrodos SMAW están diseñados específicamente para soldar aleaciones de níquel utilizadas en la industria petroquímica y aeroespacial.</a:t>
            </a:r>
          </a:p>
        </p:txBody>
      </p:sp>
      <p:sp>
        <p:nvSpPr>
          <p:cNvPr id="3" name="Marcador de pie de página 2">
            <a:extLst>
              <a:ext uri="{FF2B5EF4-FFF2-40B4-BE49-F238E27FC236}">
                <a16:creationId xmlns:a16="http://schemas.microsoft.com/office/drawing/2014/main" id="{DDB38E9D-DCEF-9D0D-23EB-0624BEE13D01}"/>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2486024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435550" y="1764965"/>
            <a:ext cx="3750646" cy="5307638"/>
          </a:xfrm>
          <a:prstGeom prst="rect">
            <a:avLst/>
          </a:prstGeom>
        </p:spPr>
      </p:pic>
    </p:spTree>
    <p:extLst>
      <p:ext uri="{BB962C8B-B14F-4D97-AF65-F5344CB8AC3E}">
        <p14:creationId xmlns:p14="http://schemas.microsoft.com/office/powerpoint/2010/main" val="546799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41794-93B8-E9E9-55CE-C1D0E72353C9}"/>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1108C2E-9DBF-D619-6AA8-C59B4EC143A6}"/>
              </a:ext>
            </a:extLst>
          </p:cNvPr>
          <p:cNvSpPr>
            <a:spLocks noGrp="1"/>
          </p:cNvSpPr>
          <p:nvPr>
            <p:ph type="sldNum" sz="quarter" idx="12"/>
          </p:nvPr>
        </p:nvSpPr>
        <p:spPr/>
        <p:txBody>
          <a:bodyPr/>
          <a:lstStyle/>
          <a:p>
            <a:fld id="{C1FF6DA9-008F-8B48-92A6-B652298478BF}" type="slidenum">
              <a:rPr lang="en-US" smtClean="0"/>
              <a:t>23</a:t>
            </a:fld>
            <a:endParaRPr lang="en-US" dirty="0"/>
          </a:p>
        </p:txBody>
      </p:sp>
      <p:sp>
        <p:nvSpPr>
          <p:cNvPr id="3" name="Marcador de pie de página 2">
            <a:extLst>
              <a:ext uri="{FF2B5EF4-FFF2-40B4-BE49-F238E27FC236}">
                <a16:creationId xmlns:a16="http://schemas.microsoft.com/office/drawing/2014/main" id="{0273D438-CD88-1277-3E13-AE4A3C1B3E14}"/>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4125804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4BBD72-51DC-4241-BAD0-BE6D3C99E58B}"/>
              </a:ext>
            </a:extLst>
          </p:cNvPr>
          <p:cNvSpPr>
            <a:spLocks noGrp="1"/>
          </p:cNvSpPr>
          <p:nvPr>
            <p:ph type="ctrTitle"/>
          </p:nvPr>
        </p:nvSpPr>
        <p:spPr>
          <a:xfrm>
            <a:off x="685800" y="3119470"/>
            <a:ext cx="7772400" cy="1470025"/>
          </a:xfrm>
        </p:spPr>
        <p:txBody>
          <a:bodyPr/>
          <a:lstStyle/>
          <a:p>
            <a:r>
              <a:rPr lang="es-CL" dirty="0"/>
              <a:t>F I N</a:t>
            </a:r>
          </a:p>
        </p:txBody>
      </p:sp>
      <p:sp>
        <p:nvSpPr>
          <p:cNvPr id="3" name="Marcador de pie de página 2">
            <a:extLst>
              <a:ext uri="{FF2B5EF4-FFF2-40B4-BE49-F238E27FC236}">
                <a16:creationId xmlns:a16="http://schemas.microsoft.com/office/drawing/2014/main" id="{8FF3FE6D-37AF-BFF9-642E-43BAB26466E4}"/>
              </a:ext>
            </a:extLst>
          </p:cNvPr>
          <p:cNvSpPr>
            <a:spLocks noGrp="1"/>
          </p:cNvSpPr>
          <p:nvPr>
            <p:ph type="ftr" sz="quarter" idx="11"/>
          </p:nvPr>
        </p:nvSpPr>
        <p:spPr/>
        <p:txBody>
          <a:bodyPr/>
          <a:lstStyle/>
          <a:p>
            <a:r>
              <a:rPr lang="en-US"/>
              <a:t>Soldadura Arco Manual – 1G a 4G y 5G-6G</a:t>
            </a:r>
            <a:endParaRPr lang="en-US" dirty="0"/>
          </a:p>
        </p:txBody>
      </p:sp>
      <p:sp>
        <p:nvSpPr>
          <p:cNvPr id="4" name="Marcador de número de diapositiva 3">
            <a:extLst>
              <a:ext uri="{FF2B5EF4-FFF2-40B4-BE49-F238E27FC236}">
                <a16:creationId xmlns:a16="http://schemas.microsoft.com/office/drawing/2014/main" id="{011BF06C-B453-8006-C0F0-AF8C43AC413C}"/>
              </a:ext>
            </a:extLst>
          </p:cNvPr>
          <p:cNvSpPr>
            <a:spLocks noGrp="1"/>
          </p:cNvSpPr>
          <p:nvPr>
            <p:ph type="sldNum" sz="quarter" idx="12"/>
          </p:nvPr>
        </p:nvSpPr>
        <p:spPr/>
        <p:txBody>
          <a:bodyPr/>
          <a:lstStyle/>
          <a:p>
            <a:fld id="{C1FF6DA9-008F-8B48-92A6-B652298478BF}" type="slidenum">
              <a:rPr lang="en-US" smtClean="0"/>
              <a:t>24</a:t>
            </a:fld>
            <a:endParaRPr lang="en-US" dirty="0"/>
          </a:p>
        </p:txBody>
      </p:sp>
    </p:spTree>
    <p:extLst>
      <p:ext uri="{BB962C8B-B14F-4D97-AF65-F5344CB8AC3E}">
        <p14:creationId xmlns:p14="http://schemas.microsoft.com/office/powerpoint/2010/main" val="4252707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2C171-24E0-9C92-C1E3-565F8D3910A7}"/>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13456D9-729B-F4D5-957A-ED0918D6BA1E}"/>
              </a:ext>
            </a:extLst>
          </p:cNvPr>
          <p:cNvSpPr txBox="1"/>
          <p:nvPr/>
        </p:nvSpPr>
        <p:spPr>
          <a:xfrm>
            <a:off x="1721013" y="2575249"/>
            <a:ext cx="5898986" cy="1938992"/>
          </a:xfrm>
          <a:prstGeom prst="rect">
            <a:avLst/>
          </a:prstGeom>
          <a:noFill/>
        </p:spPr>
        <p:txBody>
          <a:bodyPr wrap="none" rtlCol="0">
            <a:spAutoFit/>
          </a:bodyPr>
          <a:lstStyle/>
          <a:p>
            <a:pPr algn="ctr"/>
            <a:endParaRPr lang="es-MX" sz="2400" b="1" dirty="0"/>
          </a:p>
          <a:p>
            <a:pPr algn="ctr"/>
            <a:r>
              <a:rPr lang="es-MX" sz="2400" b="1" dirty="0"/>
              <a:t>PROCESO DE SOLDADURA AL ARCO MANUAL</a:t>
            </a:r>
          </a:p>
          <a:p>
            <a:pPr algn="ctr"/>
            <a:r>
              <a:rPr lang="es-MX" sz="2400" b="1" dirty="0"/>
              <a:t> SMAW</a:t>
            </a:r>
          </a:p>
          <a:p>
            <a:pPr algn="ctr"/>
            <a:r>
              <a:rPr lang="es-MX" sz="2400" b="1" dirty="0"/>
              <a:t>Posiciones 1G a 4G, en planchas</a:t>
            </a:r>
          </a:p>
          <a:p>
            <a:pPr algn="ctr"/>
            <a:r>
              <a:rPr lang="es-MX" sz="2400" b="1" dirty="0"/>
              <a:t>5G y 6G   en tubos-</a:t>
            </a:r>
            <a:r>
              <a:rPr lang="es-MX" sz="2400" b="1" dirty="0" err="1"/>
              <a:t>cañerias</a:t>
            </a:r>
            <a:endParaRPr lang="es-MX" sz="2400" b="1" dirty="0"/>
          </a:p>
        </p:txBody>
      </p:sp>
      <p:sp>
        <p:nvSpPr>
          <p:cNvPr id="3" name="Marcador de número de diapositiva 2">
            <a:extLst>
              <a:ext uri="{FF2B5EF4-FFF2-40B4-BE49-F238E27FC236}">
                <a16:creationId xmlns:a16="http://schemas.microsoft.com/office/drawing/2014/main" id="{163CBA34-2F57-DADE-E1B7-5517D2A3C6EC}"/>
              </a:ext>
            </a:extLst>
          </p:cNvPr>
          <p:cNvSpPr>
            <a:spLocks noGrp="1"/>
          </p:cNvSpPr>
          <p:nvPr>
            <p:ph type="sldNum" sz="quarter" idx="12"/>
          </p:nvPr>
        </p:nvSpPr>
        <p:spPr/>
        <p:txBody>
          <a:bodyPr/>
          <a:lstStyle/>
          <a:p>
            <a:fld id="{C1FF6DA9-008F-8B48-92A6-B652298478BF}" type="slidenum">
              <a:rPr lang="en-US" smtClean="0"/>
              <a:t>3</a:t>
            </a:fld>
            <a:endParaRPr lang="en-US" dirty="0"/>
          </a:p>
        </p:txBody>
      </p:sp>
      <p:sp>
        <p:nvSpPr>
          <p:cNvPr id="4" name="Marcador de pie de página 3">
            <a:extLst>
              <a:ext uri="{FF2B5EF4-FFF2-40B4-BE49-F238E27FC236}">
                <a16:creationId xmlns:a16="http://schemas.microsoft.com/office/drawing/2014/main" id="{12E7C7C8-3FD6-E487-C875-319DE1F2697D}"/>
              </a:ext>
            </a:extLst>
          </p:cNvPr>
          <p:cNvSpPr>
            <a:spLocks noGrp="1"/>
          </p:cNvSpPr>
          <p:nvPr>
            <p:ph type="ftr" sz="quarter" idx="11"/>
          </p:nvPr>
        </p:nvSpPr>
        <p:spPr>
          <a:solidFill>
            <a:srgbClr val="00214D"/>
          </a:solidFill>
        </p:spPr>
        <p:txBody>
          <a:bodyPr/>
          <a:lstStyle/>
          <a:p>
            <a:r>
              <a:rPr lang="en-US" dirty="0" err="1">
                <a:solidFill>
                  <a:schemeClr val="bg1"/>
                </a:solidFill>
              </a:rPr>
              <a:t>Soldadura</a:t>
            </a:r>
            <a:r>
              <a:rPr lang="en-US" dirty="0">
                <a:solidFill>
                  <a:schemeClr val="bg1"/>
                </a:solidFill>
              </a:rPr>
              <a:t> Arco Manual – 1G a 4G y 5G-6G</a:t>
            </a:r>
          </a:p>
        </p:txBody>
      </p:sp>
    </p:spTree>
    <p:extLst>
      <p:ext uri="{BB962C8B-B14F-4D97-AF65-F5344CB8AC3E}">
        <p14:creationId xmlns:p14="http://schemas.microsoft.com/office/powerpoint/2010/main" val="4055638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52331" y="2157346"/>
            <a:ext cx="6839338" cy="3139321"/>
          </a:xfrm>
          <a:prstGeom prst="rect">
            <a:avLst/>
          </a:prstGeom>
        </p:spPr>
        <p:txBody>
          <a:bodyPr wrap="square">
            <a:spAutoFit/>
          </a:bodyPr>
          <a:lstStyle/>
          <a:p>
            <a:r>
              <a:rPr lang="es-ES" b="1" dirty="0"/>
              <a:t>Aspectos generales</a:t>
            </a:r>
          </a:p>
          <a:p>
            <a:endParaRPr lang="es-ES" dirty="0"/>
          </a:p>
          <a:p>
            <a:pPr algn="just"/>
            <a:r>
              <a:rPr lang="es-ES" dirty="0"/>
              <a:t>En la actualidad, existen diversos procesos de soldadura. La Asociación Americana de Soldadura (AWS) reconoce y clasifica estos procesos en seis grupos: soldadura blanda (</a:t>
            </a:r>
            <a:r>
              <a:rPr lang="es-ES" dirty="0" err="1"/>
              <a:t>soldering</a:t>
            </a:r>
            <a:r>
              <a:rPr lang="es-ES" dirty="0"/>
              <a:t>), soldadura en estado sólido, soldadura fuerte (</a:t>
            </a:r>
            <a:r>
              <a:rPr lang="es-ES" dirty="0" err="1"/>
              <a:t>brazing</a:t>
            </a:r>
            <a:r>
              <a:rPr lang="es-ES" dirty="0"/>
              <a:t>), soldadura por </a:t>
            </a:r>
            <a:r>
              <a:rPr lang="es-ES" dirty="0" err="1"/>
              <a:t>oxicombustible</a:t>
            </a:r>
            <a:r>
              <a:rPr lang="es-ES" dirty="0"/>
              <a:t>, soldadura por resistencia eléctrica y soldadura por arco (1).</a:t>
            </a:r>
          </a:p>
          <a:p>
            <a:pPr algn="just"/>
            <a:endParaRPr lang="es-ES" dirty="0"/>
          </a:p>
          <a:p>
            <a:pPr algn="just"/>
            <a:r>
              <a:rPr lang="es-ES" dirty="0"/>
              <a:t>La soldadura por arco se compone de diversos tipos de soldeo. Entre ellos, la soldadura por arco con electrodo revestido, mejor conocida como SMAW o soldadura SMAW.</a:t>
            </a:r>
          </a:p>
        </p:txBody>
      </p:sp>
      <p:sp>
        <p:nvSpPr>
          <p:cNvPr id="3" name="Marcador de número de diapositiva 2">
            <a:extLst>
              <a:ext uri="{FF2B5EF4-FFF2-40B4-BE49-F238E27FC236}">
                <a16:creationId xmlns:a16="http://schemas.microsoft.com/office/drawing/2014/main" id="{E55F20A1-D175-3BDA-6333-8CD2367BAEA5}"/>
              </a:ext>
            </a:extLst>
          </p:cNvPr>
          <p:cNvSpPr>
            <a:spLocks noGrp="1"/>
          </p:cNvSpPr>
          <p:nvPr>
            <p:ph type="sldNum" sz="quarter" idx="12"/>
          </p:nvPr>
        </p:nvSpPr>
        <p:spPr/>
        <p:txBody>
          <a:bodyPr/>
          <a:lstStyle/>
          <a:p>
            <a:fld id="{C1FF6DA9-008F-8B48-92A6-B652298478BF}" type="slidenum">
              <a:rPr lang="en-US" smtClean="0"/>
              <a:t>4</a:t>
            </a:fld>
            <a:endParaRPr lang="en-US" dirty="0"/>
          </a:p>
        </p:txBody>
      </p:sp>
      <p:sp>
        <p:nvSpPr>
          <p:cNvPr id="4" name="Marcador de pie de página 3">
            <a:extLst>
              <a:ext uri="{FF2B5EF4-FFF2-40B4-BE49-F238E27FC236}">
                <a16:creationId xmlns:a16="http://schemas.microsoft.com/office/drawing/2014/main" id="{305FC164-BEC5-F2F0-906A-E5EF7188460F}"/>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3013054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06285" y="1987049"/>
            <a:ext cx="6531429" cy="2031325"/>
          </a:xfrm>
          <a:prstGeom prst="rect">
            <a:avLst/>
          </a:prstGeom>
        </p:spPr>
        <p:txBody>
          <a:bodyPr wrap="square">
            <a:spAutoFit/>
          </a:bodyPr>
          <a:lstStyle/>
          <a:p>
            <a:pPr algn="just"/>
            <a:r>
              <a:rPr lang="es-ES" b="1" dirty="0"/>
              <a:t>¿Qué es soldadura SMAW?</a:t>
            </a:r>
          </a:p>
          <a:p>
            <a:pPr algn="just"/>
            <a:endParaRPr lang="es-ES" dirty="0"/>
          </a:p>
          <a:p>
            <a:pPr algn="just"/>
            <a:r>
              <a:rPr lang="es-ES" dirty="0"/>
              <a:t>La soldadura SMAW es un proceso en el cual la fusión del metal se produce debido al calor generado por un arco eléctrico que se crea entre el extremo de un electrodo y el metal base al que se va a unir. El material de aportación, es decir, el que se obtiene del cambio sólido a líquido del electrodo se da en forma de gotas pequeñas (2).</a:t>
            </a:r>
          </a:p>
        </p:txBody>
      </p:sp>
      <p:sp>
        <p:nvSpPr>
          <p:cNvPr id="3" name="Marcador de número de diapositiva 2">
            <a:extLst>
              <a:ext uri="{FF2B5EF4-FFF2-40B4-BE49-F238E27FC236}">
                <a16:creationId xmlns:a16="http://schemas.microsoft.com/office/drawing/2014/main" id="{F67AD23E-1310-A529-0ED6-C8BD64515143}"/>
              </a:ext>
            </a:extLst>
          </p:cNvPr>
          <p:cNvSpPr>
            <a:spLocks noGrp="1"/>
          </p:cNvSpPr>
          <p:nvPr>
            <p:ph type="sldNum" sz="quarter" idx="12"/>
          </p:nvPr>
        </p:nvSpPr>
        <p:spPr/>
        <p:txBody>
          <a:bodyPr/>
          <a:lstStyle/>
          <a:p>
            <a:fld id="{C1FF6DA9-008F-8B48-92A6-B652298478BF}" type="slidenum">
              <a:rPr lang="en-US" smtClean="0"/>
              <a:t>5</a:t>
            </a:fld>
            <a:endParaRPr lang="en-US" dirty="0"/>
          </a:p>
        </p:txBody>
      </p:sp>
      <p:pic>
        <p:nvPicPr>
          <p:cNvPr id="4" name="Picture 2" descr="La mejor recopilación de soldadura electrica con electrodo revestido para  comprar por Internet – Los 20 mejores - Aceabara.es">
            <a:extLst>
              <a:ext uri="{FF2B5EF4-FFF2-40B4-BE49-F238E27FC236}">
                <a16:creationId xmlns:a16="http://schemas.microsoft.com/office/drawing/2014/main" id="{2BF1EA81-AE35-EDCB-EDE4-B550C6E26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020" y="4089440"/>
            <a:ext cx="2893869" cy="2283207"/>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pie de página 4">
            <a:extLst>
              <a:ext uri="{FF2B5EF4-FFF2-40B4-BE49-F238E27FC236}">
                <a16:creationId xmlns:a16="http://schemas.microsoft.com/office/drawing/2014/main" id="{3890FB84-F828-241B-6690-E80BDF605699}"/>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179307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93310" y="2025149"/>
            <a:ext cx="3647653" cy="1973437"/>
          </a:xfrm>
          <a:prstGeom prst="rect">
            <a:avLst/>
          </a:prstGeom>
        </p:spPr>
      </p:pic>
      <p:sp>
        <p:nvSpPr>
          <p:cNvPr id="3" name="Rectángulo 2"/>
          <p:cNvSpPr/>
          <p:nvPr/>
        </p:nvSpPr>
        <p:spPr>
          <a:xfrm>
            <a:off x="1726163" y="4210369"/>
            <a:ext cx="6428792" cy="1754326"/>
          </a:xfrm>
          <a:prstGeom prst="rect">
            <a:avLst/>
          </a:prstGeom>
        </p:spPr>
        <p:txBody>
          <a:bodyPr wrap="square">
            <a:spAutoFit/>
          </a:bodyPr>
          <a:lstStyle/>
          <a:p>
            <a:r>
              <a:rPr lang="es-ES" dirty="0"/>
              <a:t>La SMAW recibe muchos nombres, entre ellos:</a:t>
            </a:r>
          </a:p>
          <a:p>
            <a:endParaRPr lang="es-ES" dirty="0"/>
          </a:p>
          <a:p>
            <a:pPr marL="285750" indent="-285750">
              <a:buFont typeface="Arial" panose="020B0604020202020204" pitchFamily="34" charset="0"/>
              <a:buChar char="•"/>
            </a:pPr>
            <a:r>
              <a:rPr lang="es-ES" dirty="0"/>
              <a:t>soldadura por arco con electrodo revestido,</a:t>
            </a:r>
          </a:p>
          <a:p>
            <a:pPr marL="285750" indent="-285750">
              <a:buFont typeface="Arial" panose="020B0604020202020204" pitchFamily="34" charset="0"/>
              <a:buChar char="•"/>
            </a:pPr>
            <a:r>
              <a:rPr lang="es-ES" dirty="0"/>
              <a:t>soldadura con electrodo recubierto, </a:t>
            </a:r>
          </a:p>
          <a:p>
            <a:pPr marL="285750" indent="-285750">
              <a:buFont typeface="Arial" panose="020B0604020202020204" pitchFamily="34" charset="0"/>
              <a:buChar char="•"/>
            </a:pPr>
            <a:r>
              <a:rPr lang="es-ES" dirty="0"/>
              <a:t>soldadura manual de arco metálico </a:t>
            </a:r>
          </a:p>
          <a:p>
            <a:pPr marL="285750" indent="-285750">
              <a:buFont typeface="Arial" panose="020B0604020202020204" pitchFamily="34" charset="0"/>
              <a:buChar char="•"/>
            </a:pPr>
            <a:r>
              <a:rPr lang="es-ES" dirty="0"/>
              <a:t>soldadura de varilla.</a:t>
            </a:r>
          </a:p>
        </p:txBody>
      </p:sp>
      <p:sp>
        <p:nvSpPr>
          <p:cNvPr id="4" name="Marcador de número de diapositiva 3">
            <a:extLst>
              <a:ext uri="{FF2B5EF4-FFF2-40B4-BE49-F238E27FC236}">
                <a16:creationId xmlns:a16="http://schemas.microsoft.com/office/drawing/2014/main" id="{2BFF1CBF-952D-680C-BBA5-D96AAA267B88}"/>
              </a:ext>
            </a:extLst>
          </p:cNvPr>
          <p:cNvSpPr>
            <a:spLocks noGrp="1"/>
          </p:cNvSpPr>
          <p:nvPr>
            <p:ph type="sldNum" sz="quarter" idx="12"/>
          </p:nvPr>
        </p:nvSpPr>
        <p:spPr/>
        <p:txBody>
          <a:bodyPr/>
          <a:lstStyle/>
          <a:p>
            <a:fld id="{C1FF6DA9-008F-8B48-92A6-B652298478BF}" type="slidenum">
              <a:rPr lang="en-US" smtClean="0"/>
              <a:t>6</a:t>
            </a:fld>
            <a:endParaRPr lang="en-US" dirty="0"/>
          </a:p>
        </p:txBody>
      </p:sp>
      <p:sp>
        <p:nvSpPr>
          <p:cNvPr id="5" name="Marcador de pie de página 4">
            <a:extLst>
              <a:ext uri="{FF2B5EF4-FFF2-40B4-BE49-F238E27FC236}">
                <a16:creationId xmlns:a16="http://schemas.microsoft.com/office/drawing/2014/main" id="{9B92F86E-0719-0450-FF81-2F5EDDBBC99A}"/>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121853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1135" y="2046605"/>
            <a:ext cx="7464490" cy="3970318"/>
          </a:xfrm>
          <a:prstGeom prst="rect">
            <a:avLst/>
          </a:prstGeom>
        </p:spPr>
        <p:txBody>
          <a:bodyPr wrap="square">
            <a:spAutoFit/>
          </a:bodyPr>
          <a:lstStyle/>
          <a:p>
            <a:r>
              <a:rPr lang="es-ES" b="1" dirty="0"/>
              <a:t>Equipo de soldadura SMAW</a:t>
            </a:r>
          </a:p>
          <a:p>
            <a:endParaRPr lang="es-ES" dirty="0"/>
          </a:p>
          <a:p>
            <a:r>
              <a:rPr lang="es-ES" dirty="0"/>
              <a:t>El equipo necesario para realizar una soldadura SMAW consta de cinco elementos (2):</a:t>
            </a:r>
          </a:p>
          <a:p>
            <a:endParaRPr lang="es-ES" dirty="0"/>
          </a:p>
          <a:p>
            <a:r>
              <a:rPr lang="es-ES" b="1" dirty="0"/>
              <a:t>1. Fuente de energía. (Potencia Eléctrica)</a:t>
            </a:r>
          </a:p>
          <a:p>
            <a:endParaRPr lang="es-ES" dirty="0"/>
          </a:p>
          <a:p>
            <a:r>
              <a:rPr lang="es-ES" dirty="0"/>
              <a:t> Las características a tener en cuenta para elegir una fuente de energía adecuada son: el electrodo que se va a utilizar, el tipo de corriente (alterna o continua), el rango de intensidades y la tensión de vacío (OVC).</a:t>
            </a:r>
          </a:p>
          <a:p>
            <a:endParaRPr lang="es-ES" dirty="0"/>
          </a:p>
          <a:p>
            <a:r>
              <a:rPr lang="es-ES" dirty="0"/>
              <a:t>Cualquiera que sea la fuente de energía elegida, debe entregar intensidad constante para que la corriente no presente afectaciones por las variaciones en la longitud del arco.</a:t>
            </a:r>
          </a:p>
        </p:txBody>
      </p:sp>
      <p:sp>
        <p:nvSpPr>
          <p:cNvPr id="3" name="Marcador de número de diapositiva 2">
            <a:extLst>
              <a:ext uri="{FF2B5EF4-FFF2-40B4-BE49-F238E27FC236}">
                <a16:creationId xmlns:a16="http://schemas.microsoft.com/office/drawing/2014/main" id="{D8BE07D8-FAFF-93F3-6FAB-8ED14769ABF7}"/>
              </a:ext>
            </a:extLst>
          </p:cNvPr>
          <p:cNvSpPr>
            <a:spLocks noGrp="1"/>
          </p:cNvSpPr>
          <p:nvPr>
            <p:ph type="sldNum" sz="quarter" idx="12"/>
          </p:nvPr>
        </p:nvSpPr>
        <p:spPr/>
        <p:txBody>
          <a:bodyPr/>
          <a:lstStyle/>
          <a:p>
            <a:fld id="{C1FF6DA9-008F-8B48-92A6-B652298478BF}" type="slidenum">
              <a:rPr lang="en-US" smtClean="0"/>
              <a:t>7</a:t>
            </a:fld>
            <a:endParaRPr lang="en-US" dirty="0"/>
          </a:p>
        </p:txBody>
      </p:sp>
      <p:sp>
        <p:nvSpPr>
          <p:cNvPr id="4" name="Marcador de pie de página 3">
            <a:extLst>
              <a:ext uri="{FF2B5EF4-FFF2-40B4-BE49-F238E27FC236}">
                <a16:creationId xmlns:a16="http://schemas.microsoft.com/office/drawing/2014/main" id="{D30A9E65-8F96-AA4A-B4FF-AF97B6AE8BDF}"/>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154624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0465" y="1862259"/>
            <a:ext cx="7996335" cy="2585323"/>
          </a:xfrm>
          <a:prstGeom prst="rect">
            <a:avLst/>
          </a:prstGeom>
        </p:spPr>
        <p:txBody>
          <a:bodyPr wrap="square">
            <a:spAutoFit/>
          </a:bodyPr>
          <a:lstStyle/>
          <a:p>
            <a:r>
              <a:rPr lang="es-ES" b="1" dirty="0"/>
              <a:t>Maquinas soldadoras</a:t>
            </a:r>
          </a:p>
          <a:p>
            <a:endParaRPr lang="es-ES" dirty="0"/>
          </a:p>
          <a:p>
            <a:r>
              <a:rPr lang="es-ES" dirty="0"/>
              <a:t>Los rectificadores son la fuente de energía que requiere un soldeo con corriente continua mientras que los  transformadores son la fuente adecuada para un soldeo con corriente alterna.</a:t>
            </a:r>
          </a:p>
          <a:p>
            <a:endParaRPr lang="es-ES" dirty="0"/>
          </a:p>
          <a:p>
            <a:r>
              <a:rPr lang="es-ES" dirty="0"/>
              <a:t>Las medidas normalizadas para el diámetro son 1.6, 2, 2.5, 3.2, 4, 5 y 6 milímetros, mientras que para la longitud son 150, 200, 250, 300, 350 y 450.</a:t>
            </a:r>
          </a:p>
          <a:p>
            <a:endParaRPr lang="es-ES" dirty="0"/>
          </a:p>
        </p:txBody>
      </p:sp>
      <p:sp>
        <p:nvSpPr>
          <p:cNvPr id="3" name="Marcador de número de diapositiva 2">
            <a:extLst>
              <a:ext uri="{FF2B5EF4-FFF2-40B4-BE49-F238E27FC236}">
                <a16:creationId xmlns:a16="http://schemas.microsoft.com/office/drawing/2014/main" id="{205C9608-3696-0C81-6D77-28C8C10905F5}"/>
              </a:ext>
            </a:extLst>
          </p:cNvPr>
          <p:cNvSpPr>
            <a:spLocks noGrp="1"/>
          </p:cNvSpPr>
          <p:nvPr>
            <p:ph type="sldNum" sz="quarter" idx="12"/>
          </p:nvPr>
        </p:nvSpPr>
        <p:spPr/>
        <p:txBody>
          <a:bodyPr/>
          <a:lstStyle/>
          <a:p>
            <a:fld id="{C1FF6DA9-008F-8B48-92A6-B652298478BF}" type="slidenum">
              <a:rPr lang="en-US" smtClean="0"/>
              <a:t>8</a:t>
            </a:fld>
            <a:endParaRPr lang="en-US" dirty="0"/>
          </a:p>
        </p:txBody>
      </p:sp>
      <p:pic>
        <p:nvPicPr>
          <p:cNvPr id="5" name="Imagen 4">
            <a:extLst>
              <a:ext uri="{FF2B5EF4-FFF2-40B4-BE49-F238E27FC236}">
                <a16:creationId xmlns:a16="http://schemas.microsoft.com/office/drawing/2014/main" id="{D52E5284-EA09-9B10-999D-CBE8F5DE3DFB}"/>
              </a:ext>
            </a:extLst>
          </p:cNvPr>
          <p:cNvPicPr>
            <a:picLocks noChangeAspect="1"/>
          </p:cNvPicPr>
          <p:nvPr/>
        </p:nvPicPr>
        <p:blipFill>
          <a:blip r:embed="rId2"/>
          <a:stretch>
            <a:fillRect/>
          </a:stretch>
        </p:blipFill>
        <p:spPr>
          <a:xfrm>
            <a:off x="2953955" y="4366404"/>
            <a:ext cx="3073621" cy="2272831"/>
          </a:xfrm>
          <a:prstGeom prst="rect">
            <a:avLst/>
          </a:prstGeom>
        </p:spPr>
      </p:pic>
      <p:sp>
        <p:nvSpPr>
          <p:cNvPr id="4" name="Marcador de pie de página 3">
            <a:extLst>
              <a:ext uri="{FF2B5EF4-FFF2-40B4-BE49-F238E27FC236}">
                <a16:creationId xmlns:a16="http://schemas.microsoft.com/office/drawing/2014/main" id="{F44010B5-406D-CD8F-57BB-49814CA8DCF2}"/>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223477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11763" y="2155229"/>
            <a:ext cx="7595119" cy="2862322"/>
          </a:xfrm>
          <a:prstGeom prst="rect">
            <a:avLst/>
          </a:prstGeom>
        </p:spPr>
        <p:txBody>
          <a:bodyPr wrap="square">
            <a:spAutoFit/>
          </a:bodyPr>
          <a:lstStyle/>
          <a:p>
            <a:r>
              <a:rPr lang="es-ES" b="1" dirty="0"/>
              <a:t>2. Pinza </a:t>
            </a:r>
            <a:r>
              <a:rPr lang="es-ES" b="1" dirty="0" err="1"/>
              <a:t>portaelectrodos</a:t>
            </a:r>
            <a:r>
              <a:rPr lang="es-ES" b="1" dirty="0"/>
              <a:t>.</a:t>
            </a:r>
          </a:p>
          <a:p>
            <a:endParaRPr lang="es-ES" dirty="0"/>
          </a:p>
          <a:p>
            <a:pPr algn="just"/>
            <a:r>
              <a:rPr lang="es-ES" dirty="0"/>
              <a:t> Conduce la corriente al electrodo y sirve para sujetarlo. La elección de la pinza está condicionada por el diámetro del electrodo que se va usar para llevar a cabo la SMAW.</a:t>
            </a:r>
          </a:p>
          <a:p>
            <a:pPr algn="just"/>
            <a:endParaRPr lang="es-ES" dirty="0"/>
          </a:p>
          <a:p>
            <a:pPr algn="just"/>
            <a:r>
              <a:rPr lang="es-ES" dirty="0"/>
              <a:t>Es recomendable que las mordazas se mantengan en buen estado para evitar un sobrecalentamiento que puede provocar una disminución en la calidad y hacer más difícil el soldeo.</a:t>
            </a:r>
          </a:p>
          <a:p>
            <a:endParaRPr lang="es-ES" dirty="0"/>
          </a:p>
        </p:txBody>
      </p:sp>
      <p:sp>
        <p:nvSpPr>
          <p:cNvPr id="3" name="Marcador de número de diapositiva 2">
            <a:extLst>
              <a:ext uri="{FF2B5EF4-FFF2-40B4-BE49-F238E27FC236}">
                <a16:creationId xmlns:a16="http://schemas.microsoft.com/office/drawing/2014/main" id="{64F6C892-7DF1-FAD3-F98D-03F816CA1234}"/>
              </a:ext>
            </a:extLst>
          </p:cNvPr>
          <p:cNvSpPr>
            <a:spLocks noGrp="1"/>
          </p:cNvSpPr>
          <p:nvPr>
            <p:ph type="sldNum" sz="quarter" idx="12"/>
          </p:nvPr>
        </p:nvSpPr>
        <p:spPr/>
        <p:txBody>
          <a:bodyPr/>
          <a:lstStyle/>
          <a:p>
            <a:fld id="{C1FF6DA9-008F-8B48-92A6-B652298478BF}" type="slidenum">
              <a:rPr lang="en-US" smtClean="0"/>
              <a:t>9</a:t>
            </a:fld>
            <a:endParaRPr lang="en-US" dirty="0"/>
          </a:p>
        </p:txBody>
      </p:sp>
      <p:pic>
        <p:nvPicPr>
          <p:cNvPr id="2050" name="Picture 2" descr="Porta Electrodo 300 AMP (Eco)">
            <a:extLst>
              <a:ext uri="{FF2B5EF4-FFF2-40B4-BE49-F238E27FC236}">
                <a16:creationId xmlns:a16="http://schemas.microsoft.com/office/drawing/2014/main" id="{C6004B22-B759-8E9C-BC0A-53C7AF585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1238" y="4626428"/>
            <a:ext cx="3561962" cy="2374641"/>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pie de página 3">
            <a:extLst>
              <a:ext uri="{FF2B5EF4-FFF2-40B4-BE49-F238E27FC236}">
                <a16:creationId xmlns:a16="http://schemas.microsoft.com/office/drawing/2014/main" id="{2B372819-2676-88D8-8C5E-5C219A66E6F0}"/>
              </a:ext>
            </a:extLst>
          </p:cNvPr>
          <p:cNvSpPr>
            <a:spLocks noGrp="1"/>
          </p:cNvSpPr>
          <p:nvPr>
            <p:ph type="ftr" sz="quarter" idx="11"/>
          </p:nvPr>
        </p:nvSpPr>
        <p:spPr/>
        <p:txBody>
          <a:bodyPr/>
          <a:lstStyle/>
          <a:p>
            <a:r>
              <a:rPr lang="en-US"/>
              <a:t>Soldadura Arco Manual – 1G a 4G y 5G-6G</a:t>
            </a:r>
            <a:endParaRPr lang="en-US" dirty="0"/>
          </a:p>
        </p:txBody>
      </p:sp>
    </p:spTree>
    <p:extLst>
      <p:ext uri="{BB962C8B-B14F-4D97-AF65-F5344CB8AC3E}">
        <p14:creationId xmlns:p14="http://schemas.microsoft.com/office/powerpoint/2010/main" val="7700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1278</TotalTime>
  <Words>1786</Words>
  <Application>Microsoft Office PowerPoint</Application>
  <PresentationFormat>Presentación en pantalla (4:3)</PresentationFormat>
  <Paragraphs>156</Paragraphs>
  <Slides>24</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Aptos</vt: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 I 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admin</dc:creator>
  <cp:keywords/>
  <dc:description>generated using python-pptx</dc:description>
  <cp:lastModifiedBy>Luis Legua Cortes</cp:lastModifiedBy>
  <cp:revision>59</cp:revision>
  <dcterms:created xsi:type="dcterms:W3CDTF">2013-01-27T09:14:16Z</dcterms:created>
  <dcterms:modified xsi:type="dcterms:W3CDTF">2025-06-18T02:16:48Z</dcterms:modified>
  <cp:category/>
</cp:coreProperties>
</file>