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8"/>
  </p:notesMasterIdLst>
  <p:sldIdLst>
    <p:sldId id="590" r:id="rId2"/>
    <p:sldId id="256" r:id="rId3"/>
    <p:sldId id="329" r:id="rId4"/>
    <p:sldId id="311" r:id="rId5"/>
    <p:sldId id="359" r:id="rId6"/>
    <p:sldId id="366" r:id="rId7"/>
    <p:sldId id="365" r:id="rId8"/>
    <p:sldId id="367" r:id="rId9"/>
    <p:sldId id="275" r:id="rId10"/>
    <p:sldId id="288" r:id="rId11"/>
    <p:sldId id="410" r:id="rId12"/>
    <p:sldId id="360" r:id="rId13"/>
    <p:sldId id="591" r:id="rId14"/>
    <p:sldId id="362" r:id="rId15"/>
    <p:sldId id="363" r:id="rId16"/>
    <p:sldId id="411" r:id="rId17"/>
    <p:sldId id="364" r:id="rId18"/>
    <p:sldId id="514" r:id="rId19"/>
    <p:sldId id="515" r:id="rId20"/>
    <p:sldId id="592" r:id="rId21"/>
    <p:sldId id="593" r:id="rId22"/>
    <p:sldId id="594" r:id="rId23"/>
    <p:sldId id="522" r:id="rId24"/>
    <p:sldId id="523" r:id="rId25"/>
    <p:sldId id="524" r:id="rId26"/>
    <p:sldId id="598" r:id="rId27"/>
    <p:sldId id="599" r:id="rId28"/>
    <p:sldId id="600" r:id="rId29"/>
    <p:sldId id="601" r:id="rId30"/>
    <p:sldId id="388" r:id="rId31"/>
    <p:sldId id="389" r:id="rId32"/>
    <p:sldId id="273" r:id="rId33"/>
    <p:sldId id="596" r:id="rId34"/>
    <p:sldId id="595" r:id="rId35"/>
    <p:sldId id="530" r:id="rId36"/>
    <p:sldId id="531" r:id="rId37"/>
    <p:sldId id="532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66" r:id="rId48"/>
    <p:sldId id="567" r:id="rId49"/>
    <p:sldId id="568" r:id="rId50"/>
    <p:sldId id="569" r:id="rId51"/>
    <p:sldId id="570" r:id="rId52"/>
    <p:sldId id="571" r:id="rId53"/>
    <p:sldId id="572" r:id="rId54"/>
    <p:sldId id="573" r:id="rId55"/>
    <p:sldId id="574" r:id="rId56"/>
    <p:sldId id="575" r:id="rId57"/>
    <p:sldId id="576" r:id="rId58"/>
    <p:sldId id="577" r:id="rId59"/>
    <p:sldId id="578" r:id="rId60"/>
    <p:sldId id="582" r:id="rId61"/>
    <p:sldId id="583" r:id="rId62"/>
    <p:sldId id="584" r:id="rId63"/>
    <p:sldId id="585" r:id="rId64"/>
    <p:sldId id="587" r:id="rId65"/>
    <p:sldId id="588" r:id="rId66"/>
    <p:sldId id="326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41BFE2C-4974-443F-8720-3BD1FA7DBCBA}">
          <p14:sldIdLst>
            <p14:sldId id="590"/>
            <p14:sldId id="256"/>
            <p14:sldId id="329"/>
            <p14:sldId id="311"/>
            <p14:sldId id="359"/>
            <p14:sldId id="366"/>
            <p14:sldId id="365"/>
            <p14:sldId id="367"/>
            <p14:sldId id="275"/>
            <p14:sldId id="288"/>
            <p14:sldId id="410"/>
            <p14:sldId id="360"/>
            <p14:sldId id="591"/>
            <p14:sldId id="362"/>
            <p14:sldId id="363"/>
            <p14:sldId id="411"/>
            <p14:sldId id="364"/>
            <p14:sldId id="514"/>
            <p14:sldId id="515"/>
            <p14:sldId id="592"/>
            <p14:sldId id="593"/>
            <p14:sldId id="594"/>
            <p14:sldId id="522"/>
            <p14:sldId id="523"/>
            <p14:sldId id="524"/>
            <p14:sldId id="598"/>
            <p14:sldId id="599"/>
            <p14:sldId id="600"/>
            <p14:sldId id="601"/>
            <p14:sldId id="388"/>
            <p14:sldId id="389"/>
            <p14:sldId id="273"/>
          </p14:sldIdLst>
        </p14:section>
        <p14:section name="MODULO II: Componentes y Materiales de los Andamios." id="{68F6DF0C-421C-477F-9A29-7A2A8A155177}">
          <p14:sldIdLst>
            <p14:sldId id="596"/>
            <p14:sldId id="595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82"/>
            <p14:sldId id="583"/>
            <p14:sldId id="584"/>
            <p14:sldId id="585"/>
            <p14:sldId id="587"/>
            <p14:sldId id="588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A928E-57DF-4D15-9C0F-B153E87069CC}" v="412" dt="2025-07-18T21:50:30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85DA928E-57DF-4D15-9C0F-B153E87069CC}"/>
    <pc:docChg chg="undo custSel addSld delSld modSld sldOrd addSection modSection">
      <pc:chgData name="Cerfom Calama" userId="6ab196ffe9424f1e" providerId="LiveId" clId="{85DA928E-57DF-4D15-9C0F-B153E87069CC}" dt="2025-07-31T13:26:29.331" v="2268" actId="47"/>
      <pc:docMkLst>
        <pc:docMk/>
      </pc:docMkLst>
      <pc:sldChg chg="addSp delSp modSp mod">
        <pc:chgData name="Cerfom Calama" userId="6ab196ffe9424f1e" providerId="LiveId" clId="{85DA928E-57DF-4D15-9C0F-B153E87069CC}" dt="2025-07-18T21:06:49.856" v="1778" actId="1076"/>
        <pc:sldMkLst>
          <pc:docMk/>
          <pc:sldMk cId="2784923029" sldId="256"/>
        </pc:sldMkLst>
        <pc:spChg chg="mod">
          <ac:chgData name="Cerfom Calama" userId="6ab196ffe9424f1e" providerId="LiveId" clId="{85DA928E-57DF-4D15-9C0F-B153E87069CC}" dt="2025-07-18T21:06:49.856" v="1778" actId="1076"/>
          <ac:spMkLst>
            <pc:docMk/>
            <pc:sldMk cId="2784923029" sldId="256"/>
            <ac:spMk id="10" creationId="{FC02281C-4A64-004B-C9EB-165A0549D733}"/>
          </ac:spMkLst>
        </pc:spChg>
        <pc:picChg chg="add mod">
          <ac:chgData name="Cerfom Calama" userId="6ab196ffe9424f1e" providerId="LiveId" clId="{85DA928E-57DF-4D15-9C0F-B153E87069CC}" dt="2025-07-18T21:06:41.401" v="1776" actId="1076"/>
          <ac:picMkLst>
            <pc:docMk/>
            <pc:sldMk cId="2784923029" sldId="256"/>
            <ac:picMk id="11" creationId="{137D9891-CCD8-2F18-BA5F-0BE36EC3023C}"/>
          </ac:picMkLst>
        </pc:picChg>
      </pc:sldChg>
      <pc:sldChg chg="delSp del mod">
        <pc:chgData name="Cerfom Calama" userId="6ab196ffe9424f1e" providerId="LiveId" clId="{85DA928E-57DF-4D15-9C0F-B153E87069CC}" dt="2025-06-27T20:06:06.985" v="168" actId="47"/>
        <pc:sldMkLst>
          <pc:docMk/>
          <pc:sldMk cId="1192014420" sldId="257"/>
        </pc:sldMkLst>
      </pc:sldChg>
      <pc:sldChg chg="add">
        <pc:chgData name="Cerfom Calama" userId="6ab196ffe9424f1e" providerId="LiveId" clId="{85DA928E-57DF-4D15-9C0F-B153E87069CC}" dt="2025-07-18T21:17:05.027" v="1989"/>
        <pc:sldMkLst>
          <pc:docMk/>
          <pc:sldMk cId="1971838075" sldId="273"/>
        </pc:sldMkLst>
      </pc:sldChg>
      <pc:sldChg chg="addSp delSp modSp del mod">
        <pc:chgData name="Cerfom Calama" userId="6ab196ffe9424f1e" providerId="LiveId" clId="{85DA928E-57DF-4D15-9C0F-B153E87069CC}" dt="2025-07-18T21:10:37.111" v="1981" actId="2696"/>
        <pc:sldMkLst>
          <pc:docMk/>
          <pc:sldMk cId="0" sldId="275"/>
        </pc:sldMkLst>
      </pc:sldChg>
      <pc:sldChg chg="add">
        <pc:chgData name="Cerfom Calama" userId="6ab196ffe9424f1e" providerId="LiveId" clId="{85DA928E-57DF-4D15-9C0F-B153E87069CC}" dt="2025-07-18T21:10:44.703" v="1982"/>
        <pc:sldMkLst>
          <pc:docMk/>
          <pc:sldMk cId="3101663174" sldId="275"/>
        </pc:sldMkLst>
      </pc:sldChg>
      <pc:sldChg chg="addSp delSp modSp del mod">
        <pc:chgData name="Cerfom Calama" userId="6ab196ffe9424f1e" providerId="LiveId" clId="{85DA928E-57DF-4D15-9C0F-B153E87069CC}" dt="2025-07-18T21:10:37.111" v="1981" actId="2696"/>
        <pc:sldMkLst>
          <pc:docMk/>
          <pc:sldMk cId="0" sldId="288"/>
        </pc:sldMkLst>
      </pc:sldChg>
      <pc:sldChg chg="modSp add mod">
        <pc:chgData name="Cerfom Calama" userId="6ab196ffe9424f1e" providerId="LiveId" clId="{85DA928E-57DF-4D15-9C0F-B153E87069CC}" dt="2025-07-18T21:11:05.625" v="1986" actId="403"/>
        <pc:sldMkLst>
          <pc:docMk/>
          <pc:sldMk cId="705484818" sldId="288"/>
        </pc:sldMkLst>
        <pc:spChg chg="mod">
          <ac:chgData name="Cerfom Calama" userId="6ab196ffe9424f1e" providerId="LiveId" clId="{85DA928E-57DF-4D15-9C0F-B153E87069CC}" dt="2025-07-18T21:11:05.625" v="1986" actId="403"/>
          <ac:spMkLst>
            <pc:docMk/>
            <pc:sldMk cId="705484818" sldId="288"/>
            <ac:spMk id="6" creationId="{6AD8D4B5-8173-12F5-F01A-6E882138A923}"/>
          </ac:spMkLst>
        </pc:spChg>
      </pc:sldChg>
      <pc:sldChg chg="addSp delSp modSp mod ord">
        <pc:chgData name="Cerfom Calama" userId="6ab196ffe9424f1e" providerId="LiveId" clId="{85DA928E-57DF-4D15-9C0F-B153E87069CC}" dt="2025-06-27T20:29:23.883" v="479" actId="21"/>
        <pc:sldMkLst>
          <pc:docMk/>
          <pc:sldMk cId="259289156" sldId="311"/>
        </pc:sldMkLst>
      </pc:sldChg>
      <pc:sldChg chg="add del">
        <pc:chgData name="Cerfom Calama" userId="6ab196ffe9424f1e" providerId="LiveId" clId="{85DA928E-57DF-4D15-9C0F-B153E87069CC}" dt="2025-07-02T13:30:49.300" v="1557" actId="47"/>
        <pc:sldMkLst>
          <pc:docMk/>
          <pc:sldMk cId="1845023798" sldId="325"/>
        </pc:sldMkLst>
      </pc:sldChg>
      <pc:sldChg chg="delSp modSp add del mod">
        <pc:chgData name="Cerfom Calama" userId="6ab196ffe9424f1e" providerId="LiveId" clId="{85DA928E-57DF-4D15-9C0F-B153E87069CC}" dt="2025-07-02T13:30:56.635" v="1559" actId="478"/>
        <pc:sldMkLst>
          <pc:docMk/>
          <pc:sldMk cId="422439917" sldId="326"/>
        </pc:sldMkLst>
        <pc:spChg chg="mod">
          <ac:chgData name="Cerfom Calama" userId="6ab196ffe9424f1e" providerId="LiveId" clId="{85DA928E-57DF-4D15-9C0F-B153E87069CC}" dt="2025-07-02T13:30:54.484" v="1558" actId="207"/>
          <ac:spMkLst>
            <pc:docMk/>
            <pc:sldMk cId="422439917" sldId="326"/>
            <ac:spMk id="2" creationId="{B7D4F2C4-DDD5-0BB9-F04C-97918B256A5C}"/>
          </ac:spMkLst>
        </pc:spChg>
      </pc:sldChg>
      <pc:sldChg chg="addSp delSp modSp mod">
        <pc:chgData name="Cerfom Calama" userId="6ab196ffe9424f1e" providerId="LiveId" clId="{85DA928E-57DF-4D15-9C0F-B153E87069CC}" dt="2025-07-18T21:08:32.475" v="1902" actId="1076"/>
        <pc:sldMkLst>
          <pc:docMk/>
          <pc:sldMk cId="0" sldId="329"/>
        </pc:sldMkLst>
        <pc:spChg chg="add mod">
          <ac:chgData name="Cerfom Calama" userId="6ab196ffe9424f1e" providerId="LiveId" clId="{85DA928E-57DF-4D15-9C0F-B153E87069CC}" dt="2025-07-18T21:08:30.041" v="1901" actId="1076"/>
          <ac:spMkLst>
            <pc:docMk/>
            <pc:sldMk cId="0" sldId="329"/>
            <ac:spMk id="6" creationId="{3385299A-F8C2-D69B-2751-163B74E6D6A7}"/>
          </ac:spMkLst>
        </pc:spChg>
        <pc:spChg chg="add mod">
          <ac:chgData name="Cerfom Calama" userId="6ab196ffe9424f1e" providerId="LiveId" clId="{85DA928E-57DF-4D15-9C0F-B153E87069CC}" dt="2025-07-18T21:08:32.475" v="1902" actId="1076"/>
          <ac:spMkLst>
            <pc:docMk/>
            <pc:sldMk cId="0" sldId="329"/>
            <ac:spMk id="7" creationId="{5FA78561-BCDE-DC28-104F-C0FC228E78BC}"/>
          </ac:spMkLst>
        </pc:spChg>
      </pc:sldChg>
      <pc:sldChg chg="addSp delSp modSp del mod">
        <pc:chgData name="Cerfom Calama" userId="6ab196ffe9424f1e" providerId="LiveId" clId="{85DA928E-57DF-4D15-9C0F-B153E87069CC}" dt="2025-06-27T20:23:06.516" v="381" actId="47"/>
        <pc:sldMkLst>
          <pc:docMk/>
          <pc:sldMk cId="0" sldId="358"/>
        </pc:sldMkLst>
      </pc:sldChg>
      <pc:sldChg chg="addSp delSp modSp mod">
        <pc:chgData name="Cerfom Calama" userId="6ab196ffe9424f1e" providerId="LiveId" clId="{85DA928E-57DF-4D15-9C0F-B153E87069CC}" dt="2025-06-27T20:30:37.213" v="498" actId="1076"/>
        <pc:sldMkLst>
          <pc:docMk/>
          <pc:sldMk cId="0" sldId="359"/>
        </pc:sldMkLst>
      </pc:sldChg>
      <pc:sldChg chg="addSp delSp modSp mod">
        <pc:chgData name="Cerfom Calama" userId="6ab196ffe9424f1e" providerId="LiveId" clId="{85DA928E-57DF-4D15-9C0F-B153E87069CC}" dt="2025-07-18T21:09:50.979" v="1980" actId="1076"/>
        <pc:sldMkLst>
          <pc:docMk/>
          <pc:sldMk cId="0" sldId="360"/>
        </pc:sldMkLst>
        <pc:spChg chg="add mod">
          <ac:chgData name="Cerfom Calama" userId="6ab196ffe9424f1e" providerId="LiveId" clId="{85DA928E-57DF-4D15-9C0F-B153E87069CC}" dt="2025-07-18T21:09:50.979" v="1980" actId="1076"/>
          <ac:spMkLst>
            <pc:docMk/>
            <pc:sldMk cId="0" sldId="360"/>
            <ac:spMk id="4" creationId="{F4B9F21A-494E-E7CF-2198-78DF5C941720}"/>
          </ac:spMkLst>
        </pc:spChg>
      </pc:sldChg>
      <pc:sldChg chg="addSp delSp modSp mod">
        <pc:chgData name="Cerfom Calama" userId="6ab196ffe9424f1e" providerId="LiveId" clId="{85DA928E-57DF-4D15-9C0F-B153E87069CC}" dt="2025-06-27T20:43:31.747" v="668" actId="20577"/>
        <pc:sldMkLst>
          <pc:docMk/>
          <pc:sldMk cId="0" sldId="362"/>
        </pc:sldMkLst>
      </pc:sldChg>
      <pc:sldChg chg="addSp delSp modSp mod">
        <pc:chgData name="Cerfom Calama" userId="6ab196ffe9424f1e" providerId="LiveId" clId="{85DA928E-57DF-4D15-9C0F-B153E87069CC}" dt="2025-06-27T20:45:15.303" v="699" actId="123"/>
        <pc:sldMkLst>
          <pc:docMk/>
          <pc:sldMk cId="0" sldId="363"/>
        </pc:sldMkLst>
      </pc:sldChg>
      <pc:sldChg chg="addSp delSp modSp mod">
        <pc:chgData name="Cerfom Calama" userId="6ab196ffe9424f1e" providerId="LiveId" clId="{85DA928E-57DF-4D15-9C0F-B153E87069CC}" dt="2025-07-17T21:09:06.223" v="1655" actId="120"/>
        <pc:sldMkLst>
          <pc:docMk/>
          <pc:sldMk cId="0" sldId="364"/>
        </pc:sldMkLst>
        <pc:spChg chg="add del mod">
          <ac:chgData name="Cerfom Calama" userId="6ab196ffe9424f1e" providerId="LiveId" clId="{85DA928E-57DF-4D15-9C0F-B153E87069CC}" dt="2025-07-17T21:08:41.900" v="1646" actId="1076"/>
          <ac:spMkLst>
            <pc:docMk/>
            <pc:sldMk cId="0" sldId="364"/>
            <ac:spMk id="4" creationId="{08B767BC-4487-6CAB-3F02-500820EADA17}"/>
          </ac:spMkLst>
        </pc:spChg>
        <pc:spChg chg="add mod">
          <ac:chgData name="Cerfom Calama" userId="6ab196ffe9424f1e" providerId="LiveId" clId="{85DA928E-57DF-4D15-9C0F-B153E87069CC}" dt="2025-07-17T21:08:47.827" v="1649" actId="14100"/>
          <ac:spMkLst>
            <pc:docMk/>
            <pc:sldMk cId="0" sldId="364"/>
            <ac:spMk id="5" creationId="{08B767BC-4487-6CAB-3F02-500820EADA17}"/>
          </ac:spMkLst>
        </pc:spChg>
        <pc:spChg chg="add mod">
          <ac:chgData name="Cerfom Calama" userId="6ab196ffe9424f1e" providerId="LiveId" clId="{85DA928E-57DF-4D15-9C0F-B153E87069CC}" dt="2025-07-17T21:09:06.223" v="1655" actId="120"/>
          <ac:spMkLst>
            <pc:docMk/>
            <pc:sldMk cId="0" sldId="364"/>
            <ac:spMk id="8" creationId="{57769418-E3F9-2B72-C839-C4238B47663E}"/>
          </ac:spMkLst>
        </pc:spChg>
      </pc:sldChg>
      <pc:sldChg chg="addSp delSp modSp del mod">
        <pc:chgData name="Cerfom Calama" userId="6ab196ffe9424f1e" providerId="LiveId" clId="{85DA928E-57DF-4D15-9C0F-B153E87069CC}" dt="2025-07-18T21:10:37.111" v="1981" actId="2696"/>
        <pc:sldMkLst>
          <pc:docMk/>
          <pc:sldMk cId="0" sldId="365"/>
        </pc:sldMkLst>
      </pc:sldChg>
      <pc:sldChg chg="add">
        <pc:chgData name="Cerfom Calama" userId="6ab196ffe9424f1e" providerId="LiveId" clId="{85DA928E-57DF-4D15-9C0F-B153E87069CC}" dt="2025-07-18T21:10:44.703" v="1982"/>
        <pc:sldMkLst>
          <pc:docMk/>
          <pc:sldMk cId="1618288780" sldId="365"/>
        </pc:sldMkLst>
      </pc:sldChg>
      <pc:sldChg chg="addSp delSp modSp del mod ord">
        <pc:chgData name="Cerfom Calama" userId="6ab196ffe9424f1e" providerId="LiveId" clId="{85DA928E-57DF-4D15-9C0F-B153E87069CC}" dt="2025-07-18T21:10:37.111" v="1981" actId="2696"/>
        <pc:sldMkLst>
          <pc:docMk/>
          <pc:sldMk cId="0" sldId="366"/>
        </pc:sldMkLst>
      </pc:sldChg>
      <pc:sldChg chg="add">
        <pc:chgData name="Cerfom Calama" userId="6ab196ffe9424f1e" providerId="LiveId" clId="{85DA928E-57DF-4D15-9C0F-B153E87069CC}" dt="2025-07-18T21:10:44.703" v="1982"/>
        <pc:sldMkLst>
          <pc:docMk/>
          <pc:sldMk cId="4215245398" sldId="366"/>
        </pc:sldMkLst>
      </pc:sldChg>
      <pc:sldChg chg="addSp delSp modSp del mod">
        <pc:chgData name="Cerfom Calama" userId="6ab196ffe9424f1e" providerId="LiveId" clId="{85DA928E-57DF-4D15-9C0F-B153E87069CC}" dt="2025-07-18T21:10:37.111" v="1981" actId="2696"/>
        <pc:sldMkLst>
          <pc:docMk/>
          <pc:sldMk cId="0" sldId="367"/>
        </pc:sldMkLst>
      </pc:sldChg>
      <pc:sldChg chg="add">
        <pc:chgData name="Cerfom Calama" userId="6ab196ffe9424f1e" providerId="LiveId" clId="{85DA928E-57DF-4D15-9C0F-B153E87069CC}" dt="2025-07-18T21:10:44.703" v="1982"/>
        <pc:sldMkLst>
          <pc:docMk/>
          <pc:sldMk cId="550366822" sldId="367"/>
        </pc:sldMkLst>
      </pc:sldChg>
      <pc:sldChg chg="add">
        <pc:chgData name="Cerfom Calama" userId="6ab196ffe9424f1e" providerId="LiveId" clId="{85DA928E-57DF-4D15-9C0F-B153E87069CC}" dt="2025-07-18T21:17:05.027" v="1989"/>
        <pc:sldMkLst>
          <pc:docMk/>
          <pc:sldMk cId="4055635155" sldId="388"/>
        </pc:sldMkLst>
      </pc:sldChg>
      <pc:sldChg chg="add">
        <pc:chgData name="Cerfom Calama" userId="6ab196ffe9424f1e" providerId="LiveId" clId="{85DA928E-57DF-4D15-9C0F-B153E87069CC}" dt="2025-07-18T21:17:05.027" v="1989"/>
        <pc:sldMkLst>
          <pc:docMk/>
          <pc:sldMk cId="2434924322" sldId="389"/>
        </pc:sldMkLst>
      </pc:sldChg>
      <pc:sldChg chg="addSp delSp modSp mod">
        <pc:chgData name="Cerfom Calama" userId="6ab196ffe9424f1e" providerId="LiveId" clId="{85DA928E-57DF-4D15-9C0F-B153E87069CC}" dt="2025-07-18T21:09:45.329" v="1979" actId="1076"/>
        <pc:sldMkLst>
          <pc:docMk/>
          <pc:sldMk cId="4182007812" sldId="410"/>
        </pc:sldMkLst>
        <pc:spChg chg="add mod">
          <ac:chgData name="Cerfom Calama" userId="6ab196ffe9424f1e" providerId="LiveId" clId="{85DA928E-57DF-4D15-9C0F-B153E87069CC}" dt="2025-07-18T21:09:28.273" v="1972" actId="1076"/>
          <ac:spMkLst>
            <pc:docMk/>
            <pc:sldMk cId="4182007812" sldId="410"/>
            <ac:spMk id="6" creationId="{6178F88E-EDE1-08AC-EB82-07509069D89D}"/>
          </ac:spMkLst>
        </pc:spChg>
        <pc:spChg chg="add mod">
          <ac:chgData name="Cerfom Calama" userId="6ab196ffe9424f1e" providerId="LiveId" clId="{85DA928E-57DF-4D15-9C0F-B153E87069CC}" dt="2025-07-18T21:09:45.329" v="1979" actId="1076"/>
          <ac:spMkLst>
            <pc:docMk/>
            <pc:sldMk cId="4182007812" sldId="410"/>
            <ac:spMk id="7" creationId="{DD7DC802-DF9C-7481-BAA4-02AC656F18A1}"/>
          </ac:spMkLst>
        </pc:spChg>
      </pc:sldChg>
      <pc:sldChg chg="addSp delSp modSp mod">
        <pc:chgData name="Cerfom Calama" userId="6ab196ffe9424f1e" providerId="LiveId" clId="{85DA928E-57DF-4D15-9C0F-B153E87069CC}" dt="2025-07-17T21:08:32.561" v="1645" actId="403"/>
        <pc:sldMkLst>
          <pc:docMk/>
          <pc:sldMk cId="3839152816" sldId="411"/>
        </pc:sldMkLst>
        <pc:graphicFrameChg chg="add mod modGraphic">
          <ac:chgData name="Cerfom Calama" userId="6ab196ffe9424f1e" providerId="LiveId" clId="{85DA928E-57DF-4D15-9C0F-B153E87069CC}" dt="2025-07-17T21:08:32.561" v="1645" actId="403"/>
          <ac:graphicFrameMkLst>
            <pc:docMk/>
            <pc:sldMk cId="3839152816" sldId="411"/>
            <ac:graphicFrameMk id="19" creationId="{F92DF5CC-BF4D-594B-5668-6DE72315B0F3}"/>
          </ac:graphicFrameMkLst>
        </pc:graphicFrameChg>
      </pc:sldChg>
      <pc:sldChg chg="delSp del">
        <pc:chgData name="Cerfom Calama" userId="6ab196ffe9424f1e" providerId="LiveId" clId="{85DA928E-57DF-4D15-9C0F-B153E87069CC}" dt="2025-06-27T21:14:14.864" v="1029" actId="47"/>
        <pc:sldMkLst>
          <pc:docMk/>
          <pc:sldMk cId="35888999" sldId="506"/>
        </pc:sldMkLst>
      </pc:sldChg>
      <pc:sldChg chg="delSp del">
        <pc:chgData name="Cerfom Calama" userId="6ab196ffe9424f1e" providerId="LiveId" clId="{85DA928E-57DF-4D15-9C0F-B153E87069CC}" dt="2025-06-27T21:14:15.858" v="1030" actId="47"/>
        <pc:sldMkLst>
          <pc:docMk/>
          <pc:sldMk cId="62889590" sldId="509"/>
        </pc:sldMkLst>
      </pc:sldChg>
      <pc:sldChg chg="delSp del">
        <pc:chgData name="Cerfom Calama" userId="6ab196ffe9424f1e" providerId="LiveId" clId="{85DA928E-57DF-4D15-9C0F-B153E87069CC}" dt="2025-06-27T21:14:22.836" v="1032" actId="47"/>
        <pc:sldMkLst>
          <pc:docMk/>
          <pc:sldMk cId="1021114204" sldId="510"/>
        </pc:sldMkLst>
      </pc:sldChg>
      <pc:sldChg chg="del">
        <pc:chgData name="Cerfom Calama" userId="6ab196ffe9424f1e" providerId="LiveId" clId="{85DA928E-57DF-4D15-9C0F-B153E87069CC}" dt="2025-06-27T21:14:28.053" v="1033" actId="47"/>
        <pc:sldMkLst>
          <pc:docMk/>
          <pc:sldMk cId="1820293535" sldId="511"/>
        </pc:sldMkLst>
      </pc:sldChg>
      <pc:sldChg chg="del">
        <pc:chgData name="Cerfom Calama" userId="6ab196ffe9424f1e" providerId="LiveId" clId="{85DA928E-57DF-4D15-9C0F-B153E87069CC}" dt="2025-06-27T21:14:33.366" v="1034" actId="47"/>
        <pc:sldMkLst>
          <pc:docMk/>
          <pc:sldMk cId="3630140261" sldId="512"/>
        </pc:sldMkLst>
      </pc:sldChg>
      <pc:sldChg chg="del">
        <pc:chgData name="Cerfom Calama" userId="6ab196ffe9424f1e" providerId="LiveId" clId="{85DA928E-57DF-4D15-9C0F-B153E87069CC}" dt="2025-06-27T21:14:37.956" v="1035" actId="47"/>
        <pc:sldMkLst>
          <pc:docMk/>
          <pc:sldMk cId="23835984" sldId="513"/>
        </pc:sldMkLst>
      </pc:sldChg>
      <pc:sldChg chg="addSp delSp modSp mod">
        <pc:chgData name="Cerfom Calama" userId="6ab196ffe9424f1e" providerId="LiveId" clId="{85DA928E-57DF-4D15-9C0F-B153E87069CC}" dt="2025-07-02T13:31:36.348" v="1562" actId="403"/>
        <pc:sldMkLst>
          <pc:docMk/>
          <pc:sldMk cId="1166148534" sldId="514"/>
        </pc:sldMkLst>
        <pc:graphicFrameChg chg="add del mod modGraphic">
          <ac:chgData name="Cerfom Calama" userId="6ab196ffe9424f1e" providerId="LiveId" clId="{85DA928E-57DF-4D15-9C0F-B153E87069CC}" dt="2025-07-02T13:31:36.348" v="1562" actId="403"/>
          <ac:graphicFrameMkLst>
            <pc:docMk/>
            <pc:sldMk cId="1166148534" sldId="514"/>
            <ac:graphicFrameMk id="6" creationId="{1417CF45-ACD1-257B-A9B8-924C4759CD90}"/>
          </ac:graphicFrameMkLst>
        </pc:graphicFrameChg>
      </pc:sldChg>
      <pc:sldChg chg="addSp delSp modSp mod">
        <pc:chgData name="Cerfom Calama" userId="6ab196ffe9424f1e" providerId="LiveId" clId="{85DA928E-57DF-4D15-9C0F-B153E87069CC}" dt="2025-06-27T21:27:15.360" v="1157" actId="404"/>
        <pc:sldMkLst>
          <pc:docMk/>
          <pc:sldMk cId="2174463056" sldId="515"/>
        </pc:sldMkLst>
      </pc:sldChg>
      <pc:sldChg chg="del">
        <pc:chgData name="Cerfom Calama" userId="6ab196ffe9424f1e" providerId="LiveId" clId="{85DA928E-57DF-4D15-9C0F-B153E87069CC}" dt="2025-06-27T21:31:59.457" v="1229" actId="47"/>
        <pc:sldMkLst>
          <pc:docMk/>
          <pc:sldMk cId="2692645219" sldId="516"/>
        </pc:sldMkLst>
      </pc:sldChg>
      <pc:sldChg chg="del">
        <pc:chgData name="Cerfom Calama" userId="6ab196ffe9424f1e" providerId="LiveId" clId="{85DA928E-57DF-4D15-9C0F-B153E87069CC}" dt="2025-06-27T21:32:02.341" v="1230" actId="47"/>
        <pc:sldMkLst>
          <pc:docMk/>
          <pc:sldMk cId="4028998713" sldId="517"/>
        </pc:sldMkLst>
      </pc:sldChg>
      <pc:sldChg chg="del">
        <pc:chgData name="Cerfom Calama" userId="6ab196ffe9424f1e" providerId="LiveId" clId="{85DA928E-57DF-4D15-9C0F-B153E87069CC}" dt="2025-06-27T21:32:04.529" v="1231" actId="47"/>
        <pc:sldMkLst>
          <pc:docMk/>
          <pc:sldMk cId="74016424" sldId="518"/>
        </pc:sldMkLst>
      </pc:sldChg>
      <pc:sldChg chg="del">
        <pc:chgData name="Cerfom Calama" userId="6ab196ffe9424f1e" providerId="LiveId" clId="{85DA928E-57DF-4D15-9C0F-B153E87069CC}" dt="2025-06-27T21:32:06.923" v="1232" actId="47"/>
        <pc:sldMkLst>
          <pc:docMk/>
          <pc:sldMk cId="3678348095" sldId="519"/>
        </pc:sldMkLst>
      </pc:sldChg>
      <pc:sldChg chg="del">
        <pc:chgData name="Cerfom Calama" userId="6ab196ffe9424f1e" providerId="LiveId" clId="{85DA928E-57DF-4D15-9C0F-B153E87069CC}" dt="2025-06-27T21:32:08.467" v="1233" actId="47"/>
        <pc:sldMkLst>
          <pc:docMk/>
          <pc:sldMk cId="3494351806" sldId="520"/>
        </pc:sldMkLst>
      </pc:sldChg>
      <pc:sldChg chg="del">
        <pc:chgData name="Cerfom Calama" userId="6ab196ffe9424f1e" providerId="LiveId" clId="{85DA928E-57DF-4D15-9C0F-B153E87069CC}" dt="2025-06-27T21:32:11.811" v="1235" actId="47"/>
        <pc:sldMkLst>
          <pc:docMk/>
          <pc:sldMk cId="775149912" sldId="521"/>
        </pc:sldMkLst>
      </pc:sldChg>
      <pc:sldChg chg="addSp delSp modSp mod">
        <pc:chgData name="Cerfom Calama" userId="6ab196ffe9424f1e" providerId="LiveId" clId="{85DA928E-57DF-4D15-9C0F-B153E87069CC}" dt="2025-07-17T21:09:39.372" v="1662" actId="1076"/>
        <pc:sldMkLst>
          <pc:docMk/>
          <pc:sldMk cId="678385619" sldId="522"/>
        </pc:sldMkLst>
        <pc:spChg chg="add mod">
          <ac:chgData name="Cerfom Calama" userId="6ab196ffe9424f1e" providerId="LiveId" clId="{85DA928E-57DF-4D15-9C0F-B153E87069CC}" dt="2025-07-17T21:09:39.372" v="1662" actId="1076"/>
          <ac:spMkLst>
            <pc:docMk/>
            <pc:sldMk cId="678385619" sldId="522"/>
            <ac:spMk id="9" creationId="{BC0D1D07-DDD6-5C03-07E2-77F7DEBAC207}"/>
          </ac:spMkLst>
        </pc:spChg>
        <pc:spChg chg="add mod">
          <ac:chgData name="Cerfom Calama" userId="6ab196ffe9424f1e" providerId="LiveId" clId="{85DA928E-57DF-4D15-9C0F-B153E87069CC}" dt="2025-07-17T21:09:25.155" v="1657" actId="1076"/>
          <ac:spMkLst>
            <pc:docMk/>
            <pc:sldMk cId="678385619" sldId="522"/>
            <ac:spMk id="12" creationId="{69C9853E-ED81-6064-4441-292C9FD84100}"/>
          </ac:spMkLst>
        </pc:spChg>
        <pc:graphicFrameChg chg="add mod modGraphic">
          <ac:chgData name="Cerfom Calama" userId="6ab196ffe9424f1e" providerId="LiveId" clId="{85DA928E-57DF-4D15-9C0F-B153E87069CC}" dt="2025-07-17T21:09:33.605" v="1660" actId="14100"/>
          <ac:graphicFrameMkLst>
            <pc:docMk/>
            <pc:sldMk cId="678385619" sldId="522"/>
            <ac:graphicFrameMk id="13" creationId="{C8D302FC-B876-3F98-D816-62547406D780}"/>
          </ac:graphicFrameMkLst>
        </pc:graphicFrameChg>
      </pc:sldChg>
      <pc:sldChg chg="addSp delSp modSp mod">
        <pc:chgData name="Cerfom Calama" userId="6ab196ffe9424f1e" providerId="LiveId" clId="{85DA928E-57DF-4D15-9C0F-B153E87069CC}" dt="2025-07-17T21:09:50.249" v="1664" actId="403"/>
        <pc:sldMkLst>
          <pc:docMk/>
          <pc:sldMk cId="2391557352" sldId="523"/>
        </pc:sldMkLst>
        <pc:graphicFrameChg chg="add mod modGraphic">
          <ac:chgData name="Cerfom Calama" userId="6ab196ffe9424f1e" providerId="LiveId" clId="{85DA928E-57DF-4D15-9C0F-B153E87069CC}" dt="2025-07-17T21:09:50.249" v="1664" actId="403"/>
          <ac:graphicFrameMkLst>
            <pc:docMk/>
            <pc:sldMk cId="2391557352" sldId="523"/>
            <ac:graphicFrameMk id="4" creationId="{C98B058A-637F-7D2A-986D-8217B3F4113D}"/>
          </ac:graphicFrameMkLst>
        </pc:graphicFrameChg>
      </pc:sldChg>
      <pc:sldChg chg="addSp delSp modSp mod">
        <pc:chgData name="Cerfom Calama" userId="6ab196ffe9424f1e" providerId="LiveId" clId="{85DA928E-57DF-4D15-9C0F-B153E87069CC}" dt="2025-06-27T21:45:01.617" v="1332" actId="207"/>
        <pc:sldMkLst>
          <pc:docMk/>
          <pc:sldMk cId="1724897300" sldId="524"/>
        </pc:sldMkLst>
      </pc:sldChg>
      <pc:sldChg chg="delSp modSp del mod">
        <pc:chgData name="Cerfom Calama" userId="6ab196ffe9424f1e" providerId="LiveId" clId="{85DA928E-57DF-4D15-9C0F-B153E87069CC}" dt="2025-07-17T21:16:39.666" v="1753" actId="47"/>
        <pc:sldMkLst>
          <pc:docMk/>
          <pc:sldMk cId="3001812272" sldId="525"/>
        </pc:sldMkLst>
      </pc:sldChg>
      <pc:sldChg chg="addSp delSp modSp del mod">
        <pc:chgData name="Cerfom Calama" userId="6ab196ffe9424f1e" providerId="LiveId" clId="{85DA928E-57DF-4D15-9C0F-B153E87069CC}" dt="2025-07-18T21:42:37.776" v="2170" actId="47"/>
        <pc:sldMkLst>
          <pc:docMk/>
          <pc:sldMk cId="136707590" sldId="526"/>
        </pc:sldMkLst>
      </pc:sldChg>
      <pc:sldChg chg="addSp delSp modSp del mod">
        <pc:chgData name="Cerfom Calama" userId="6ab196ffe9424f1e" providerId="LiveId" clId="{85DA928E-57DF-4D15-9C0F-B153E87069CC}" dt="2025-07-18T21:47:55.411" v="2215" actId="47"/>
        <pc:sldMkLst>
          <pc:docMk/>
          <pc:sldMk cId="3487438411" sldId="527"/>
        </pc:sldMkLst>
      </pc:sldChg>
      <pc:sldChg chg="addSp delSp modSp del mod">
        <pc:chgData name="Cerfom Calama" userId="6ab196ffe9424f1e" providerId="LiveId" clId="{85DA928E-57DF-4D15-9C0F-B153E87069CC}" dt="2025-07-18T21:47:54.325" v="2214" actId="47"/>
        <pc:sldMkLst>
          <pc:docMk/>
          <pc:sldMk cId="199198396" sldId="528"/>
        </pc:sldMkLst>
      </pc:sldChg>
      <pc:sldChg chg="delSp modSp del">
        <pc:chgData name="Cerfom Calama" userId="6ab196ffe9424f1e" providerId="LiveId" clId="{85DA928E-57DF-4D15-9C0F-B153E87069CC}" dt="2025-07-18T21:46:38.686" v="2209" actId="47"/>
        <pc:sldMkLst>
          <pc:docMk/>
          <pc:sldMk cId="1974732605" sldId="529"/>
        </pc:sldMkLst>
      </pc:sldChg>
      <pc:sldChg chg="addSp delSp modSp mod">
        <pc:chgData name="Cerfom Calama" userId="6ab196ffe9424f1e" providerId="LiveId" clId="{85DA928E-57DF-4D15-9C0F-B153E87069CC}" dt="2025-07-18T21:50:16.391" v="2239" actId="14100"/>
        <pc:sldMkLst>
          <pc:docMk/>
          <pc:sldMk cId="3267569302" sldId="530"/>
        </pc:sldMkLst>
        <pc:spChg chg="mod">
          <ac:chgData name="Cerfom Calama" userId="6ab196ffe9424f1e" providerId="LiveId" clId="{85DA928E-57DF-4D15-9C0F-B153E87069CC}" dt="2025-07-02T13:18:59.354" v="1358" actId="207"/>
          <ac:spMkLst>
            <pc:docMk/>
            <pc:sldMk cId="3267569302" sldId="530"/>
            <ac:spMk id="2" creationId="{85C12C39-CFD0-4A6D-8A3D-8122CD3531C3}"/>
          </ac:spMkLst>
        </pc:spChg>
        <pc:spChg chg="add mod">
          <ac:chgData name="Cerfom Calama" userId="6ab196ffe9424f1e" providerId="LiveId" clId="{85DA928E-57DF-4D15-9C0F-B153E87069CC}" dt="2025-07-18T21:50:16.391" v="2239" actId="14100"/>
          <ac:spMkLst>
            <pc:docMk/>
            <pc:sldMk cId="3267569302" sldId="530"/>
            <ac:spMk id="6" creationId="{A52ACC37-EB65-31F2-E5F0-EA9229877337}"/>
          </ac:spMkLst>
        </pc:spChg>
      </pc:sldChg>
      <pc:sldChg chg="addSp delSp modSp mod">
        <pc:chgData name="Cerfom Calama" userId="6ab196ffe9424f1e" providerId="LiveId" clId="{85DA928E-57DF-4D15-9C0F-B153E87069CC}" dt="2025-07-18T21:52:46.902" v="2267" actId="404"/>
        <pc:sldMkLst>
          <pc:docMk/>
          <pc:sldMk cId="755681189" sldId="531"/>
        </pc:sldMkLst>
        <pc:spChg chg="add mod">
          <ac:chgData name="Cerfom Calama" userId="6ab196ffe9424f1e" providerId="LiveId" clId="{85DA928E-57DF-4D15-9C0F-B153E87069CC}" dt="2025-07-18T21:52:46.902" v="2267" actId="404"/>
          <ac:spMkLst>
            <pc:docMk/>
            <pc:sldMk cId="755681189" sldId="531"/>
            <ac:spMk id="5" creationId="{10EFB4A0-0D2E-1D0E-34B8-8435CC1BD945}"/>
          </ac:spMkLst>
        </pc:spChg>
      </pc:sldChg>
      <pc:sldChg chg="modSp mod">
        <pc:chgData name="Cerfom Calama" userId="6ab196ffe9424f1e" providerId="LiveId" clId="{85DA928E-57DF-4D15-9C0F-B153E87069CC}" dt="2025-07-02T13:20:43.833" v="1370" actId="207"/>
        <pc:sldMkLst>
          <pc:docMk/>
          <pc:sldMk cId="4195117985" sldId="532"/>
        </pc:sldMkLst>
        <pc:spChg chg="mod">
          <ac:chgData name="Cerfom Calama" userId="6ab196ffe9424f1e" providerId="LiveId" clId="{85DA928E-57DF-4D15-9C0F-B153E87069CC}" dt="2025-07-02T13:20:43.833" v="1370" actId="207"/>
          <ac:spMkLst>
            <pc:docMk/>
            <pc:sldMk cId="4195117985" sldId="532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0:31.201" v="1369" actId="207"/>
          <ac:spMkLst>
            <pc:docMk/>
            <pc:sldMk cId="4195117985" sldId="532"/>
            <ac:spMk id="20483" creationId="{49D7F43A-CD1C-486E-B982-6D7EE586EE22}"/>
          </ac:spMkLst>
        </pc:spChg>
        <pc:picChg chg="mod">
          <ac:chgData name="Cerfom Calama" userId="6ab196ffe9424f1e" providerId="LiveId" clId="{85DA928E-57DF-4D15-9C0F-B153E87069CC}" dt="2025-07-02T13:19:41.335" v="1364" actId="1076"/>
          <ac:picMkLst>
            <pc:docMk/>
            <pc:sldMk cId="4195117985" sldId="532"/>
            <ac:picMk id="4" creationId="{DD41156B-3416-4EDD-9357-9CD7EA39EA31}"/>
          </ac:picMkLst>
        </pc:picChg>
      </pc:sldChg>
      <pc:sldChg chg="modSp">
        <pc:chgData name="Cerfom Calama" userId="6ab196ffe9424f1e" providerId="LiveId" clId="{85DA928E-57DF-4D15-9C0F-B153E87069CC}" dt="2025-07-02T13:20:55.040" v="1374" actId="207"/>
        <pc:sldMkLst>
          <pc:docMk/>
          <pc:sldMk cId="866979509" sldId="533"/>
        </pc:sldMkLst>
        <pc:spChg chg="mod">
          <ac:chgData name="Cerfom Calama" userId="6ab196ffe9424f1e" providerId="LiveId" clId="{85DA928E-57DF-4D15-9C0F-B153E87069CC}" dt="2025-07-02T13:20:55.040" v="1374" actId="207"/>
          <ac:spMkLst>
            <pc:docMk/>
            <pc:sldMk cId="866979509" sldId="533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0:55.040" v="1374" actId="207"/>
          <ac:spMkLst>
            <pc:docMk/>
            <pc:sldMk cId="866979509" sldId="533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1:15.027" v="1380" actId="207"/>
        <pc:sldMkLst>
          <pc:docMk/>
          <pc:sldMk cId="2688884272" sldId="534"/>
        </pc:sldMkLst>
        <pc:spChg chg="mod">
          <ac:chgData name="Cerfom Calama" userId="6ab196ffe9424f1e" providerId="LiveId" clId="{85DA928E-57DF-4D15-9C0F-B153E87069CC}" dt="2025-07-02T13:21:15.027" v="1380" actId="207"/>
          <ac:spMkLst>
            <pc:docMk/>
            <pc:sldMk cId="2688884272" sldId="534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1:10.937" v="1378" actId="1076"/>
          <ac:spMkLst>
            <pc:docMk/>
            <pc:sldMk cId="2688884272" sldId="534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1:42.775" v="1387" actId="207"/>
        <pc:sldMkLst>
          <pc:docMk/>
          <pc:sldMk cId="3897559439" sldId="535"/>
        </pc:sldMkLst>
        <pc:spChg chg="mod">
          <ac:chgData name="Cerfom Calama" userId="6ab196ffe9424f1e" providerId="LiveId" clId="{85DA928E-57DF-4D15-9C0F-B153E87069CC}" dt="2025-07-02T13:21:40.443" v="1386" actId="207"/>
          <ac:spMkLst>
            <pc:docMk/>
            <pc:sldMk cId="3897559439" sldId="535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1:42.775" v="1387" actId="207"/>
          <ac:spMkLst>
            <pc:docMk/>
            <pc:sldMk cId="3897559439" sldId="535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1:57.762" v="1393" actId="207"/>
        <pc:sldMkLst>
          <pc:docMk/>
          <pc:sldMk cId="3071139696" sldId="536"/>
        </pc:sldMkLst>
        <pc:spChg chg="mod">
          <ac:chgData name="Cerfom Calama" userId="6ab196ffe9424f1e" providerId="LiveId" clId="{85DA928E-57DF-4D15-9C0F-B153E87069CC}" dt="2025-07-02T13:21:57.762" v="1393" actId="207"/>
          <ac:spMkLst>
            <pc:docMk/>
            <pc:sldMk cId="3071139696" sldId="536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1:53.063" v="1391" actId="207"/>
          <ac:spMkLst>
            <pc:docMk/>
            <pc:sldMk cId="3071139696" sldId="536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2:14.677" v="1399" actId="207"/>
        <pc:sldMkLst>
          <pc:docMk/>
          <pc:sldMk cId="4203725206" sldId="537"/>
        </pc:sldMkLst>
        <pc:spChg chg="mod">
          <ac:chgData name="Cerfom Calama" userId="6ab196ffe9424f1e" providerId="LiveId" clId="{85DA928E-57DF-4D15-9C0F-B153E87069CC}" dt="2025-07-02T13:22:12.573" v="1398" actId="207"/>
          <ac:spMkLst>
            <pc:docMk/>
            <pc:sldMk cId="4203725206" sldId="537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2:14.677" v="1399" actId="207"/>
          <ac:spMkLst>
            <pc:docMk/>
            <pc:sldMk cId="4203725206" sldId="537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2:27.877" v="1403" actId="207"/>
        <pc:sldMkLst>
          <pc:docMk/>
          <pc:sldMk cId="82730007" sldId="538"/>
        </pc:sldMkLst>
        <pc:spChg chg="mod">
          <ac:chgData name="Cerfom Calama" userId="6ab196ffe9424f1e" providerId="LiveId" clId="{85DA928E-57DF-4D15-9C0F-B153E87069CC}" dt="2025-07-02T13:22:27.877" v="1403" actId="207"/>
          <ac:spMkLst>
            <pc:docMk/>
            <pc:sldMk cId="82730007" sldId="538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2:27.877" v="1403" actId="207"/>
          <ac:spMkLst>
            <pc:docMk/>
            <pc:sldMk cId="82730007" sldId="538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2:59.260" v="1411" actId="207"/>
        <pc:sldMkLst>
          <pc:docMk/>
          <pc:sldMk cId="3749999945" sldId="539"/>
        </pc:sldMkLst>
        <pc:spChg chg="mod">
          <ac:chgData name="Cerfom Calama" userId="6ab196ffe9424f1e" providerId="LiveId" clId="{85DA928E-57DF-4D15-9C0F-B153E87069CC}" dt="2025-07-02T13:22:59.260" v="1411" actId="207"/>
          <ac:spMkLst>
            <pc:docMk/>
            <pc:sldMk cId="3749999945" sldId="539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2:59.260" v="1411" actId="207"/>
          <ac:spMkLst>
            <pc:docMk/>
            <pc:sldMk cId="3749999945" sldId="539"/>
            <ac:spMk id="20483" creationId="{49D7F43A-CD1C-486E-B982-6D7EE586EE22}"/>
          </ac:spMkLst>
        </pc:spChg>
      </pc:sldChg>
      <pc:sldChg chg="modSp">
        <pc:chgData name="Cerfom Calama" userId="6ab196ffe9424f1e" providerId="LiveId" clId="{85DA928E-57DF-4D15-9C0F-B153E87069CC}" dt="2025-07-02T13:23:19.223" v="1415" actId="207"/>
        <pc:sldMkLst>
          <pc:docMk/>
          <pc:sldMk cId="2508520661" sldId="540"/>
        </pc:sldMkLst>
        <pc:spChg chg="mod">
          <ac:chgData name="Cerfom Calama" userId="6ab196ffe9424f1e" providerId="LiveId" clId="{85DA928E-57DF-4D15-9C0F-B153E87069CC}" dt="2025-07-02T13:23:19.223" v="1415" actId="207"/>
          <ac:spMkLst>
            <pc:docMk/>
            <pc:sldMk cId="2508520661" sldId="540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3:19.223" v="1415" actId="207"/>
          <ac:spMkLst>
            <pc:docMk/>
            <pc:sldMk cId="2508520661" sldId="540"/>
            <ac:spMk id="20483" creationId="{49D7F43A-CD1C-486E-B982-6D7EE586EE22}"/>
          </ac:spMkLst>
        </pc:spChg>
      </pc:sldChg>
      <pc:sldChg chg="delSp modSp add del mod">
        <pc:chgData name="Cerfom Calama" userId="6ab196ffe9424f1e" providerId="LiveId" clId="{85DA928E-57DF-4D15-9C0F-B153E87069CC}" dt="2025-07-02T16:45:14.483" v="1565" actId="47"/>
        <pc:sldMkLst>
          <pc:docMk/>
          <pc:sldMk cId="190067897" sldId="541"/>
        </pc:sldMkLst>
        <pc:spChg chg="mod">
          <ac:chgData name="Cerfom Calama" userId="6ab196ffe9424f1e" providerId="LiveId" clId="{85DA928E-57DF-4D15-9C0F-B153E87069CC}" dt="2025-07-02T13:23:37.667" v="1422" actId="207"/>
          <ac:spMkLst>
            <pc:docMk/>
            <pc:sldMk cId="190067897" sldId="541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3:37.667" v="1422" actId="207"/>
          <ac:spMkLst>
            <pc:docMk/>
            <pc:sldMk cId="190067897" sldId="541"/>
            <ac:spMk id="20483" creationId="{49D7F43A-CD1C-486E-B982-6D7EE586EE22}"/>
          </ac:spMkLst>
        </pc:spChg>
        <pc:picChg chg="mod">
          <ac:chgData name="Cerfom Calama" userId="6ab196ffe9424f1e" providerId="LiveId" clId="{85DA928E-57DF-4D15-9C0F-B153E87069CC}" dt="2025-07-02T13:23:23.116" v="1416" actId="1076"/>
          <ac:picMkLst>
            <pc:docMk/>
            <pc:sldMk cId="190067897" sldId="541"/>
            <ac:picMk id="3" creationId="{6E64D921-C231-40CC-9214-1F6AF1341CCB}"/>
          </ac:picMkLst>
        </pc:picChg>
      </pc:sldChg>
      <pc:sldChg chg="modSp del">
        <pc:chgData name="Cerfom Calama" userId="6ab196ffe9424f1e" providerId="LiveId" clId="{85DA928E-57DF-4D15-9C0F-B153E87069CC}" dt="2025-07-02T16:45:18.004" v="1566" actId="47"/>
        <pc:sldMkLst>
          <pc:docMk/>
          <pc:sldMk cId="3713039955" sldId="543"/>
        </pc:sldMkLst>
      </pc:sldChg>
      <pc:sldChg chg="delSp modSp del mod">
        <pc:chgData name="Cerfom Calama" userId="6ab196ffe9424f1e" providerId="LiveId" clId="{85DA928E-57DF-4D15-9C0F-B153E87069CC}" dt="2025-07-02T13:24:06.058" v="1433" actId="47"/>
        <pc:sldMkLst>
          <pc:docMk/>
          <pc:sldMk cId="510043407" sldId="544"/>
        </pc:sldMkLst>
      </pc:sldChg>
      <pc:sldChg chg="del">
        <pc:chgData name="Cerfom Calama" userId="6ab196ffe9424f1e" providerId="LiveId" clId="{85DA928E-57DF-4D15-9C0F-B153E87069CC}" dt="2025-07-02T13:24:08.223" v="1434" actId="47"/>
        <pc:sldMkLst>
          <pc:docMk/>
          <pc:sldMk cId="1050618592" sldId="545"/>
        </pc:sldMkLst>
      </pc:sldChg>
      <pc:sldChg chg="del">
        <pc:chgData name="Cerfom Calama" userId="6ab196ffe9424f1e" providerId="LiveId" clId="{85DA928E-57DF-4D15-9C0F-B153E87069CC}" dt="2025-07-02T13:24:10.536" v="1435" actId="47"/>
        <pc:sldMkLst>
          <pc:docMk/>
          <pc:sldMk cId="548154244" sldId="546"/>
        </pc:sldMkLst>
      </pc:sldChg>
      <pc:sldChg chg="del">
        <pc:chgData name="Cerfom Calama" userId="6ab196ffe9424f1e" providerId="LiveId" clId="{85DA928E-57DF-4D15-9C0F-B153E87069CC}" dt="2025-07-02T13:24:13.068" v="1436" actId="47"/>
        <pc:sldMkLst>
          <pc:docMk/>
          <pc:sldMk cId="2914752848" sldId="547"/>
        </pc:sldMkLst>
      </pc:sldChg>
      <pc:sldChg chg="del">
        <pc:chgData name="Cerfom Calama" userId="6ab196ffe9424f1e" providerId="LiveId" clId="{85DA928E-57DF-4D15-9C0F-B153E87069CC}" dt="2025-07-02T13:24:14.951" v="1437" actId="47"/>
        <pc:sldMkLst>
          <pc:docMk/>
          <pc:sldMk cId="3909090528" sldId="548"/>
        </pc:sldMkLst>
      </pc:sldChg>
      <pc:sldChg chg="del">
        <pc:chgData name="Cerfom Calama" userId="6ab196ffe9424f1e" providerId="LiveId" clId="{85DA928E-57DF-4D15-9C0F-B153E87069CC}" dt="2025-07-02T13:24:15.883" v="1438" actId="47"/>
        <pc:sldMkLst>
          <pc:docMk/>
          <pc:sldMk cId="1753491522" sldId="549"/>
        </pc:sldMkLst>
      </pc:sldChg>
      <pc:sldChg chg="del">
        <pc:chgData name="Cerfom Calama" userId="6ab196ffe9424f1e" providerId="LiveId" clId="{85DA928E-57DF-4D15-9C0F-B153E87069CC}" dt="2025-07-02T13:24:17.506" v="1439" actId="47"/>
        <pc:sldMkLst>
          <pc:docMk/>
          <pc:sldMk cId="3341033006" sldId="550"/>
        </pc:sldMkLst>
      </pc:sldChg>
      <pc:sldChg chg="del">
        <pc:chgData name="Cerfom Calama" userId="6ab196ffe9424f1e" providerId="LiveId" clId="{85DA928E-57DF-4D15-9C0F-B153E87069CC}" dt="2025-07-02T13:24:23.005" v="1441" actId="47"/>
        <pc:sldMkLst>
          <pc:docMk/>
          <pc:sldMk cId="4230349576" sldId="551"/>
        </pc:sldMkLst>
      </pc:sldChg>
      <pc:sldChg chg="del">
        <pc:chgData name="Cerfom Calama" userId="6ab196ffe9424f1e" providerId="LiveId" clId="{85DA928E-57DF-4D15-9C0F-B153E87069CC}" dt="2025-07-02T13:24:22.088" v="1440" actId="47"/>
        <pc:sldMkLst>
          <pc:docMk/>
          <pc:sldMk cId="2861865929" sldId="552"/>
        </pc:sldMkLst>
      </pc:sldChg>
      <pc:sldChg chg="del">
        <pc:chgData name="Cerfom Calama" userId="6ab196ffe9424f1e" providerId="LiveId" clId="{85DA928E-57DF-4D15-9C0F-B153E87069CC}" dt="2025-07-02T13:24:23.907" v="1442" actId="47"/>
        <pc:sldMkLst>
          <pc:docMk/>
          <pc:sldMk cId="288028309" sldId="554"/>
        </pc:sldMkLst>
      </pc:sldChg>
      <pc:sldChg chg="del">
        <pc:chgData name="Cerfom Calama" userId="6ab196ffe9424f1e" providerId="LiveId" clId="{85DA928E-57DF-4D15-9C0F-B153E87069CC}" dt="2025-07-02T13:24:24.634" v="1443" actId="47"/>
        <pc:sldMkLst>
          <pc:docMk/>
          <pc:sldMk cId="365158228" sldId="555"/>
        </pc:sldMkLst>
      </pc:sldChg>
      <pc:sldChg chg="del">
        <pc:chgData name="Cerfom Calama" userId="6ab196ffe9424f1e" providerId="LiveId" clId="{85DA928E-57DF-4D15-9C0F-B153E87069CC}" dt="2025-07-02T13:24:25.708" v="1445" actId="47"/>
        <pc:sldMkLst>
          <pc:docMk/>
          <pc:sldMk cId="2934377622" sldId="556"/>
        </pc:sldMkLst>
      </pc:sldChg>
      <pc:sldChg chg="del">
        <pc:chgData name="Cerfom Calama" userId="6ab196ffe9424f1e" providerId="LiveId" clId="{85DA928E-57DF-4D15-9C0F-B153E87069CC}" dt="2025-07-02T13:24:26.251" v="1446" actId="47"/>
        <pc:sldMkLst>
          <pc:docMk/>
          <pc:sldMk cId="483532282" sldId="557"/>
        </pc:sldMkLst>
      </pc:sldChg>
      <pc:sldChg chg="del">
        <pc:chgData name="Cerfom Calama" userId="6ab196ffe9424f1e" providerId="LiveId" clId="{85DA928E-57DF-4D15-9C0F-B153E87069CC}" dt="2025-07-02T13:24:26.768" v="1447" actId="47"/>
        <pc:sldMkLst>
          <pc:docMk/>
          <pc:sldMk cId="2957288245" sldId="558"/>
        </pc:sldMkLst>
      </pc:sldChg>
      <pc:sldChg chg="del">
        <pc:chgData name="Cerfom Calama" userId="6ab196ffe9424f1e" providerId="LiveId" clId="{85DA928E-57DF-4D15-9C0F-B153E87069CC}" dt="2025-07-02T13:24:27.257" v="1448" actId="47"/>
        <pc:sldMkLst>
          <pc:docMk/>
          <pc:sldMk cId="2599884472" sldId="559"/>
        </pc:sldMkLst>
      </pc:sldChg>
      <pc:sldChg chg="del">
        <pc:chgData name="Cerfom Calama" userId="6ab196ffe9424f1e" providerId="LiveId" clId="{85DA928E-57DF-4D15-9C0F-B153E87069CC}" dt="2025-07-02T13:24:27.761" v="1449" actId="47"/>
        <pc:sldMkLst>
          <pc:docMk/>
          <pc:sldMk cId="2476062045" sldId="560"/>
        </pc:sldMkLst>
      </pc:sldChg>
      <pc:sldChg chg="del">
        <pc:chgData name="Cerfom Calama" userId="6ab196ffe9424f1e" providerId="LiveId" clId="{85DA928E-57DF-4D15-9C0F-B153E87069CC}" dt="2025-07-02T13:24:28.267" v="1450" actId="47"/>
        <pc:sldMkLst>
          <pc:docMk/>
          <pc:sldMk cId="503610571" sldId="561"/>
        </pc:sldMkLst>
      </pc:sldChg>
      <pc:sldChg chg="del">
        <pc:chgData name="Cerfom Calama" userId="6ab196ffe9424f1e" providerId="LiveId" clId="{85DA928E-57DF-4D15-9C0F-B153E87069CC}" dt="2025-07-02T13:24:28.776" v="1451" actId="47"/>
        <pc:sldMkLst>
          <pc:docMk/>
          <pc:sldMk cId="4068562801" sldId="562"/>
        </pc:sldMkLst>
      </pc:sldChg>
      <pc:sldChg chg="del">
        <pc:chgData name="Cerfom Calama" userId="6ab196ffe9424f1e" providerId="LiveId" clId="{85DA928E-57DF-4D15-9C0F-B153E87069CC}" dt="2025-07-02T13:24:29.326" v="1452" actId="47"/>
        <pc:sldMkLst>
          <pc:docMk/>
          <pc:sldMk cId="4125602902" sldId="563"/>
        </pc:sldMkLst>
      </pc:sldChg>
      <pc:sldChg chg="add del">
        <pc:chgData name="Cerfom Calama" userId="6ab196ffe9424f1e" providerId="LiveId" clId="{85DA928E-57DF-4D15-9C0F-B153E87069CC}" dt="2025-07-02T13:24:37.767" v="1457" actId="47"/>
        <pc:sldMkLst>
          <pc:docMk/>
          <pc:sldMk cId="772184332" sldId="565"/>
        </pc:sldMkLst>
      </pc:sldChg>
      <pc:sldChg chg="modSp add del mod">
        <pc:chgData name="Cerfom Calama" userId="6ab196ffe9424f1e" providerId="LiveId" clId="{85DA928E-57DF-4D15-9C0F-B153E87069CC}" dt="2025-07-02T16:45:25.049" v="1570" actId="20577"/>
        <pc:sldMkLst>
          <pc:docMk/>
          <pc:sldMk cId="1832000566" sldId="566"/>
        </pc:sldMkLst>
        <pc:spChg chg="mod">
          <ac:chgData name="Cerfom Calama" userId="6ab196ffe9424f1e" providerId="LiveId" clId="{85DA928E-57DF-4D15-9C0F-B153E87069CC}" dt="2025-07-02T16:45:25.049" v="1570" actId="20577"/>
          <ac:spMkLst>
            <pc:docMk/>
            <pc:sldMk cId="1832000566" sldId="566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5:13.774" v="1464" actId="1076"/>
          <ac:spMkLst>
            <pc:docMk/>
            <pc:sldMk cId="1832000566" sldId="566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5:34.995" v="1572" actId="20577"/>
        <pc:sldMkLst>
          <pc:docMk/>
          <pc:sldMk cId="3842130818" sldId="567"/>
        </pc:sldMkLst>
        <pc:spChg chg="mod">
          <ac:chgData name="Cerfom Calama" userId="6ab196ffe9424f1e" providerId="LiveId" clId="{85DA928E-57DF-4D15-9C0F-B153E87069CC}" dt="2025-07-02T16:45:34.995" v="1572" actId="20577"/>
          <ac:spMkLst>
            <pc:docMk/>
            <pc:sldMk cId="3842130818" sldId="567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5:29.809" v="1468" actId="207"/>
          <ac:spMkLst>
            <pc:docMk/>
            <pc:sldMk cId="3842130818" sldId="567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5:38.516" v="1574" actId="20577"/>
        <pc:sldMkLst>
          <pc:docMk/>
          <pc:sldMk cId="379325412" sldId="568"/>
        </pc:sldMkLst>
        <pc:spChg chg="mod">
          <ac:chgData name="Cerfom Calama" userId="6ab196ffe9424f1e" providerId="LiveId" clId="{85DA928E-57DF-4D15-9C0F-B153E87069CC}" dt="2025-07-02T16:45:38.516" v="1574" actId="20577"/>
          <ac:spMkLst>
            <pc:docMk/>
            <pc:sldMk cId="379325412" sldId="568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5:44.758" v="1472" actId="207"/>
          <ac:spMkLst>
            <pc:docMk/>
            <pc:sldMk cId="379325412" sldId="568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5:44.423" v="1576" actId="20577"/>
        <pc:sldMkLst>
          <pc:docMk/>
          <pc:sldMk cId="1893065678" sldId="569"/>
        </pc:sldMkLst>
        <pc:spChg chg="mod">
          <ac:chgData name="Cerfom Calama" userId="6ab196ffe9424f1e" providerId="LiveId" clId="{85DA928E-57DF-4D15-9C0F-B153E87069CC}" dt="2025-07-02T16:45:44.423" v="1576" actId="20577"/>
          <ac:spMkLst>
            <pc:docMk/>
            <pc:sldMk cId="1893065678" sldId="569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6:01.743" v="1476" actId="207"/>
          <ac:spMkLst>
            <pc:docMk/>
            <pc:sldMk cId="1893065678" sldId="569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5:48.246" v="1578" actId="20577"/>
        <pc:sldMkLst>
          <pc:docMk/>
          <pc:sldMk cId="2015822486" sldId="570"/>
        </pc:sldMkLst>
        <pc:spChg chg="mod">
          <ac:chgData name="Cerfom Calama" userId="6ab196ffe9424f1e" providerId="LiveId" clId="{85DA928E-57DF-4D15-9C0F-B153E87069CC}" dt="2025-07-02T16:45:48.246" v="1578" actId="20577"/>
          <ac:spMkLst>
            <pc:docMk/>
            <pc:sldMk cId="2015822486" sldId="570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6:25.391" v="1482" actId="6549"/>
          <ac:spMkLst>
            <pc:docMk/>
            <pc:sldMk cId="2015822486" sldId="570"/>
            <ac:spMk id="20483" creationId="{49D7F43A-CD1C-486E-B982-6D7EE586EE22}"/>
          </ac:spMkLst>
        </pc:spChg>
      </pc:sldChg>
      <pc:sldChg chg="delSp modSp mod">
        <pc:chgData name="Cerfom Calama" userId="6ab196ffe9424f1e" providerId="LiveId" clId="{85DA928E-57DF-4D15-9C0F-B153E87069CC}" dt="2025-07-02T16:45:56.701" v="1582" actId="20577"/>
        <pc:sldMkLst>
          <pc:docMk/>
          <pc:sldMk cId="415078770" sldId="571"/>
        </pc:sldMkLst>
        <pc:spChg chg="mod">
          <ac:chgData name="Cerfom Calama" userId="6ab196ffe9424f1e" providerId="LiveId" clId="{85DA928E-57DF-4D15-9C0F-B153E87069CC}" dt="2025-07-02T16:45:56.701" v="1582" actId="20577"/>
          <ac:spMkLst>
            <pc:docMk/>
            <pc:sldMk cId="415078770" sldId="571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6:50.051" v="1490" actId="207"/>
          <ac:spMkLst>
            <pc:docMk/>
            <pc:sldMk cId="415078770" sldId="571"/>
            <ac:spMk id="20483" creationId="{49D7F43A-CD1C-486E-B982-6D7EE586EE22}"/>
          </ac:spMkLst>
        </pc:spChg>
        <pc:picChg chg="mod">
          <ac:chgData name="Cerfom Calama" userId="6ab196ffe9424f1e" providerId="LiveId" clId="{85DA928E-57DF-4D15-9C0F-B153E87069CC}" dt="2025-07-02T13:26:32.648" v="1485" actId="1076"/>
          <ac:picMkLst>
            <pc:docMk/>
            <pc:sldMk cId="415078770" sldId="571"/>
            <ac:picMk id="3" creationId="{8092B072-2C55-4A33-B5FB-30F044CE7AFC}"/>
          </ac:picMkLst>
        </pc:picChg>
      </pc:sldChg>
      <pc:sldChg chg="modSp mod">
        <pc:chgData name="Cerfom Calama" userId="6ab196ffe9424f1e" providerId="LiveId" clId="{85DA928E-57DF-4D15-9C0F-B153E87069CC}" dt="2025-07-02T16:46:00.547" v="1584" actId="20577"/>
        <pc:sldMkLst>
          <pc:docMk/>
          <pc:sldMk cId="3652642440" sldId="572"/>
        </pc:sldMkLst>
        <pc:spChg chg="mod">
          <ac:chgData name="Cerfom Calama" userId="6ab196ffe9424f1e" providerId="LiveId" clId="{85DA928E-57DF-4D15-9C0F-B153E87069CC}" dt="2025-07-02T16:46:00.547" v="1584" actId="20577"/>
          <ac:spMkLst>
            <pc:docMk/>
            <pc:sldMk cId="3652642440" sldId="572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7:03.778" v="1493" actId="207"/>
          <ac:spMkLst>
            <pc:docMk/>
            <pc:sldMk cId="3652642440" sldId="572"/>
            <ac:spMk id="20483" creationId="{49D7F43A-CD1C-486E-B982-6D7EE586EE22}"/>
          </ac:spMkLst>
        </pc:spChg>
      </pc:sldChg>
      <pc:sldChg chg="addSp modSp mod">
        <pc:chgData name="Cerfom Calama" userId="6ab196ffe9424f1e" providerId="LiveId" clId="{85DA928E-57DF-4D15-9C0F-B153E87069CC}" dt="2025-07-02T16:46:04.653" v="1586" actId="20577"/>
        <pc:sldMkLst>
          <pc:docMk/>
          <pc:sldMk cId="1197097255" sldId="573"/>
        </pc:sldMkLst>
        <pc:spChg chg="mod">
          <ac:chgData name="Cerfom Calama" userId="6ab196ffe9424f1e" providerId="LiveId" clId="{85DA928E-57DF-4D15-9C0F-B153E87069CC}" dt="2025-07-02T16:46:04.653" v="1586" actId="20577"/>
          <ac:spMkLst>
            <pc:docMk/>
            <pc:sldMk cId="1197097255" sldId="573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7:23.051" v="1498" actId="207"/>
          <ac:spMkLst>
            <pc:docMk/>
            <pc:sldMk cId="1197097255" sldId="573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15.236" v="1590" actId="20577"/>
        <pc:sldMkLst>
          <pc:docMk/>
          <pc:sldMk cId="3609782678" sldId="574"/>
        </pc:sldMkLst>
        <pc:spChg chg="mod">
          <ac:chgData name="Cerfom Calama" userId="6ab196ffe9424f1e" providerId="LiveId" clId="{85DA928E-57DF-4D15-9C0F-B153E87069CC}" dt="2025-07-02T16:46:15.236" v="1590" actId="20577"/>
          <ac:spMkLst>
            <pc:docMk/>
            <pc:sldMk cId="3609782678" sldId="574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7:45.924" v="1505" actId="207"/>
          <ac:spMkLst>
            <pc:docMk/>
            <pc:sldMk cId="3609782678" sldId="574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10.297" v="1588" actId="20577"/>
        <pc:sldMkLst>
          <pc:docMk/>
          <pc:sldMk cId="3565522420" sldId="575"/>
        </pc:sldMkLst>
        <pc:spChg chg="mod">
          <ac:chgData name="Cerfom Calama" userId="6ab196ffe9424f1e" providerId="LiveId" clId="{85DA928E-57DF-4D15-9C0F-B153E87069CC}" dt="2025-07-02T16:46:10.297" v="1588" actId="20577"/>
          <ac:spMkLst>
            <pc:docMk/>
            <pc:sldMk cId="3565522420" sldId="575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7:56.468" v="1508" actId="207"/>
          <ac:spMkLst>
            <pc:docMk/>
            <pc:sldMk cId="3565522420" sldId="575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19.318" v="1592" actId="20577"/>
        <pc:sldMkLst>
          <pc:docMk/>
          <pc:sldMk cId="3961675934" sldId="576"/>
        </pc:sldMkLst>
        <pc:spChg chg="mod">
          <ac:chgData name="Cerfom Calama" userId="6ab196ffe9424f1e" providerId="LiveId" clId="{85DA928E-57DF-4D15-9C0F-B153E87069CC}" dt="2025-07-02T16:46:19.318" v="1592" actId="20577"/>
          <ac:spMkLst>
            <pc:docMk/>
            <pc:sldMk cId="3961675934" sldId="576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8:07.924" v="1511" actId="207"/>
          <ac:spMkLst>
            <pc:docMk/>
            <pc:sldMk cId="3961675934" sldId="576"/>
            <ac:spMk id="20483" creationId="{49D7F43A-CD1C-486E-B982-6D7EE586EE22}"/>
          </ac:spMkLst>
        </pc:spChg>
      </pc:sldChg>
      <pc:sldChg chg="delSp modSp mod">
        <pc:chgData name="Cerfom Calama" userId="6ab196ffe9424f1e" providerId="LiveId" clId="{85DA928E-57DF-4D15-9C0F-B153E87069CC}" dt="2025-07-02T16:46:23.724" v="1594" actId="20577"/>
        <pc:sldMkLst>
          <pc:docMk/>
          <pc:sldMk cId="554122019" sldId="577"/>
        </pc:sldMkLst>
        <pc:spChg chg="mod">
          <ac:chgData name="Cerfom Calama" userId="6ab196ffe9424f1e" providerId="LiveId" clId="{85DA928E-57DF-4D15-9C0F-B153E87069CC}" dt="2025-07-02T16:46:23.724" v="1594" actId="20577"/>
          <ac:spMkLst>
            <pc:docMk/>
            <pc:sldMk cId="554122019" sldId="577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8:29.496" v="1518" actId="207"/>
          <ac:spMkLst>
            <pc:docMk/>
            <pc:sldMk cId="554122019" sldId="577"/>
            <ac:spMk id="20483" creationId="{49D7F43A-CD1C-486E-B982-6D7EE586EE22}"/>
          </ac:spMkLst>
        </pc:spChg>
        <pc:picChg chg="mod">
          <ac:chgData name="Cerfom Calama" userId="6ab196ffe9424f1e" providerId="LiveId" clId="{85DA928E-57DF-4D15-9C0F-B153E87069CC}" dt="2025-07-02T13:28:19.442" v="1514" actId="1076"/>
          <ac:picMkLst>
            <pc:docMk/>
            <pc:sldMk cId="554122019" sldId="577"/>
            <ac:picMk id="3" creationId="{E8E8637C-E9A8-46E3-8458-3CA582FEBA8E}"/>
          </ac:picMkLst>
        </pc:picChg>
      </pc:sldChg>
      <pc:sldChg chg="modSp mod">
        <pc:chgData name="Cerfom Calama" userId="6ab196ffe9424f1e" providerId="LiveId" clId="{85DA928E-57DF-4D15-9C0F-B153E87069CC}" dt="2025-07-02T16:46:27.135" v="1596" actId="20577"/>
        <pc:sldMkLst>
          <pc:docMk/>
          <pc:sldMk cId="3933231076" sldId="578"/>
        </pc:sldMkLst>
        <pc:spChg chg="mod">
          <ac:chgData name="Cerfom Calama" userId="6ab196ffe9424f1e" providerId="LiveId" clId="{85DA928E-57DF-4D15-9C0F-B153E87069CC}" dt="2025-07-02T16:46:27.135" v="1596" actId="20577"/>
          <ac:spMkLst>
            <pc:docMk/>
            <pc:sldMk cId="3933231076" sldId="578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8:52.289" v="1523" actId="14100"/>
          <ac:spMkLst>
            <pc:docMk/>
            <pc:sldMk cId="3933231076" sldId="578"/>
            <ac:spMk id="20483" creationId="{49D7F43A-CD1C-486E-B982-6D7EE586EE22}"/>
          </ac:spMkLst>
        </pc:spChg>
      </pc:sldChg>
      <pc:sldChg chg="modSp del mod">
        <pc:chgData name="Cerfom Calama" userId="6ab196ffe9424f1e" providerId="LiveId" clId="{85DA928E-57DF-4D15-9C0F-B153E87069CC}" dt="2025-07-31T13:26:29.331" v="2268" actId="47"/>
        <pc:sldMkLst>
          <pc:docMk/>
          <pc:sldMk cId="3940479077" sldId="579"/>
        </pc:sldMkLst>
      </pc:sldChg>
      <pc:sldChg chg="del">
        <pc:chgData name="Cerfom Calama" userId="6ab196ffe9424f1e" providerId="LiveId" clId="{85DA928E-57DF-4D15-9C0F-B153E87069CC}" dt="2025-06-27T21:32:16.722" v="1236" actId="47"/>
        <pc:sldMkLst>
          <pc:docMk/>
          <pc:sldMk cId="208822634" sldId="580"/>
        </pc:sldMkLst>
      </pc:sldChg>
      <pc:sldChg chg="del">
        <pc:chgData name="Cerfom Calama" userId="6ab196ffe9424f1e" providerId="LiveId" clId="{85DA928E-57DF-4D15-9C0F-B153E87069CC}" dt="2025-06-27T21:32:10.511" v="1234" actId="47"/>
        <pc:sldMkLst>
          <pc:docMk/>
          <pc:sldMk cId="1296305878" sldId="581"/>
        </pc:sldMkLst>
      </pc:sldChg>
      <pc:sldChg chg="modSp mod">
        <pc:chgData name="Cerfom Calama" userId="6ab196ffe9424f1e" providerId="LiveId" clId="{85DA928E-57DF-4D15-9C0F-B153E87069CC}" dt="2025-07-02T16:46:39.644" v="1604" actId="20577"/>
        <pc:sldMkLst>
          <pc:docMk/>
          <pc:sldMk cId="1127984060" sldId="582"/>
        </pc:sldMkLst>
        <pc:spChg chg="mod">
          <ac:chgData name="Cerfom Calama" userId="6ab196ffe9424f1e" providerId="LiveId" clId="{85DA928E-57DF-4D15-9C0F-B153E87069CC}" dt="2025-07-02T16:46:39.644" v="1604" actId="20577"/>
          <ac:spMkLst>
            <pc:docMk/>
            <pc:sldMk cId="1127984060" sldId="582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9:18.401" v="1529" actId="207"/>
          <ac:spMkLst>
            <pc:docMk/>
            <pc:sldMk cId="1127984060" sldId="582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43.179" v="1606" actId="20577"/>
        <pc:sldMkLst>
          <pc:docMk/>
          <pc:sldMk cId="2521858986" sldId="583"/>
        </pc:sldMkLst>
        <pc:spChg chg="mod">
          <ac:chgData name="Cerfom Calama" userId="6ab196ffe9424f1e" providerId="LiveId" clId="{85DA928E-57DF-4D15-9C0F-B153E87069CC}" dt="2025-07-02T16:46:43.179" v="1606" actId="20577"/>
          <ac:spMkLst>
            <pc:docMk/>
            <pc:sldMk cId="2521858986" sldId="583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9:33.584" v="1534" actId="207"/>
          <ac:spMkLst>
            <pc:docMk/>
            <pc:sldMk cId="2521858986" sldId="583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46.098" v="1608" actId="20577"/>
        <pc:sldMkLst>
          <pc:docMk/>
          <pc:sldMk cId="2596681458" sldId="584"/>
        </pc:sldMkLst>
        <pc:spChg chg="mod">
          <ac:chgData name="Cerfom Calama" userId="6ab196ffe9424f1e" providerId="LiveId" clId="{85DA928E-57DF-4D15-9C0F-B153E87069CC}" dt="2025-07-02T16:46:46.098" v="1608" actId="20577"/>
          <ac:spMkLst>
            <pc:docMk/>
            <pc:sldMk cId="2596681458" sldId="584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29:53.010" v="1540" actId="207"/>
          <ac:spMkLst>
            <pc:docMk/>
            <pc:sldMk cId="2596681458" sldId="584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49.022" v="1610" actId="20577"/>
        <pc:sldMkLst>
          <pc:docMk/>
          <pc:sldMk cId="3414112078" sldId="585"/>
        </pc:sldMkLst>
        <pc:spChg chg="mod">
          <ac:chgData name="Cerfom Calama" userId="6ab196ffe9424f1e" providerId="LiveId" clId="{85DA928E-57DF-4D15-9C0F-B153E87069CC}" dt="2025-07-02T16:46:49.022" v="1610" actId="20577"/>
          <ac:spMkLst>
            <pc:docMk/>
            <pc:sldMk cId="3414112078" sldId="585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30:04.091" v="1543" actId="207"/>
          <ac:spMkLst>
            <pc:docMk/>
            <pc:sldMk cId="3414112078" sldId="585"/>
            <ac:spMk id="20483" creationId="{49D7F43A-CD1C-486E-B982-6D7EE586EE22}"/>
          </ac:spMkLst>
        </pc:spChg>
      </pc:sldChg>
      <pc:sldChg chg="modSp mod">
        <pc:chgData name="Cerfom Calama" userId="6ab196ffe9424f1e" providerId="LiveId" clId="{85DA928E-57DF-4D15-9C0F-B153E87069CC}" dt="2025-07-02T16:46:53.557" v="1612" actId="20577"/>
        <pc:sldMkLst>
          <pc:docMk/>
          <pc:sldMk cId="1133522195" sldId="587"/>
        </pc:sldMkLst>
        <pc:spChg chg="mod">
          <ac:chgData name="Cerfom Calama" userId="6ab196ffe9424f1e" providerId="LiveId" clId="{85DA928E-57DF-4D15-9C0F-B153E87069CC}" dt="2025-07-02T16:46:53.557" v="1612" actId="20577"/>
          <ac:spMkLst>
            <pc:docMk/>
            <pc:sldMk cId="1133522195" sldId="587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30:20.832" v="1548" actId="207"/>
          <ac:spMkLst>
            <pc:docMk/>
            <pc:sldMk cId="1133522195" sldId="587"/>
            <ac:spMk id="20483" creationId="{49D7F43A-CD1C-486E-B982-6D7EE586EE22}"/>
          </ac:spMkLst>
        </pc:spChg>
      </pc:sldChg>
      <pc:sldChg chg="delSp modSp mod">
        <pc:chgData name="Cerfom Calama" userId="6ab196ffe9424f1e" providerId="LiveId" clId="{85DA928E-57DF-4D15-9C0F-B153E87069CC}" dt="2025-07-02T16:46:56.965" v="1614" actId="20577"/>
        <pc:sldMkLst>
          <pc:docMk/>
          <pc:sldMk cId="3634172773" sldId="588"/>
        </pc:sldMkLst>
        <pc:spChg chg="mod">
          <ac:chgData name="Cerfom Calama" userId="6ab196ffe9424f1e" providerId="LiveId" clId="{85DA928E-57DF-4D15-9C0F-B153E87069CC}" dt="2025-07-02T16:46:56.965" v="1614" actId="20577"/>
          <ac:spMkLst>
            <pc:docMk/>
            <pc:sldMk cId="3634172773" sldId="588"/>
            <ac:spMk id="20482" creationId="{6C34A83A-840D-43DD-A8C7-4FE8C0A7C478}"/>
          </ac:spMkLst>
        </pc:spChg>
        <pc:spChg chg="mod">
          <ac:chgData name="Cerfom Calama" userId="6ab196ffe9424f1e" providerId="LiveId" clId="{85DA928E-57DF-4D15-9C0F-B153E87069CC}" dt="2025-07-02T13:30:37.608" v="1552" actId="207"/>
          <ac:spMkLst>
            <pc:docMk/>
            <pc:sldMk cId="3634172773" sldId="588"/>
            <ac:spMk id="20483" creationId="{49D7F43A-CD1C-486E-B982-6D7EE586EE22}"/>
          </ac:spMkLst>
        </pc:spChg>
      </pc:sldChg>
      <pc:sldChg chg="del">
        <pc:chgData name="Cerfom Calama" userId="6ab196ffe9424f1e" providerId="LiveId" clId="{85DA928E-57DF-4D15-9C0F-B153E87069CC}" dt="2025-07-02T13:24:25.177" v="1444" actId="47"/>
        <pc:sldMkLst>
          <pc:docMk/>
          <pc:sldMk cId="2002056551" sldId="589"/>
        </pc:sldMkLst>
      </pc:sldChg>
      <pc:sldChg chg="addSp delSp modSp new mod">
        <pc:chgData name="Cerfom Calama" userId="6ab196ffe9424f1e" providerId="LiveId" clId="{85DA928E-57DF-4D15-9C0F-B153E87069CC}" dt="2025-07-17T21:07:55.004" v="1642" actId="1076"/>
        <pc:sldMkLst>
          <pc:docMk/>
          <pc:sldMk cId="2617090622" sldId="590"/>
        </pc:sldMkLst>
        <pc:picChg chg="add mod">
          <ac:chgData name="Cerfom Calama" userId="6ab196ffe9424f1e" providerId="LiveId" clId="{85DA928E-57DF-4D15-9C0F-B153E87069CC}" dt="2025-07-17T21:07:55.004" v="1642" actId="1076"/>
          <ac:picMkLst>
            <pc:docMk/>
            <pc:sldMk cId="2617090622" sldId="590"/>
            <ac:picMk id="6" creationId="{E1AA6FCC-48F9-72C1-EDC5-4223F7380025}"/>
          </ac:picMkLst>
        </pc:picChg>
      </pc:sldChg>
      <pc:sldChg chg="addSp modSp new mod">
        <pc:chgData name="Cerfom Calama" userId="6ab196ffe9424f1e" providerId="LiveId" clId="{85DA928E-57DF-4D15-9C0F-B153E87069CC}" dt="2025-06-27T20:40:00.220" v="636" actId="20577"/>
        <pc:sldMkLst>
          <pc:docMk/>
          <pc:sldMk cId="3996216636" sldId="591"/>
        </pc:sldMkLst>
      </pc:sldChg>
      <pc:sldChg chg="addSp delSp modSp new mod">
        <pc:chgData name="Cerfom Calama" userId="6ab196ffe9424f1e" providerId="LiveId" clId="{85DA928E-57DF-4D15-9C0F-B153E87069CC}" dt="2025-06-27T21:28:15.818" v="1174" actId="207"/>
        <pc:sldMkLst>
          <pc:docMk/>
          <pc:sldMk cId="3804941068" sldId="592"/>
        </pc:sldMkLst>
      </pc:sldChg>
      <pc:sldChg chg="addSp delSp modSp new mod">
        <pc:chgData name="Cerfom Calama" userId="6ab196ffe9424f1e" providerId="LiveId" clId="{85DA928E-57DF-4D15-9C0F-B153E87069CC}" dt="2025-06-27T21:29:34.457" v="1189" actId="207"/>
        <pc:sldMkLst>
          <pc:docMk/>
          <pc:sldMk cId="2698054148" sldId="593"/>
        </pc:sldMkLst>
      </pc:sldChg>
      <pc:sldChg chg="addSp delSp modSp new mod">
        <pc:chgData name="Cerfom Calama" userId="6ab196ffe9424f1e" providerId="LiveId" clId="{85DA928E-57DF-4D15-9C0F-B153E87069CC}" dt="2025-07-18T21:12:57.224" v="1987" actId="113"/>
        <pc:sldMkLst>
          <pc:docMk/>
          <pc:sldMk cId="4294246965" sldId="594"/>
        </pc:sldMkLst>
        <pc:spChg chg="add mod">
          <ac:chgData name="Cerfom Calama" userId="6ab196ffe9424f1e" providerId="LiveId" clId="{85DA928E-57DF-4D15-9C0F-B153E87069CC}" dt="2025-07-18T21:12:57.224" v="1987" actId="113"/>
          <ac:spMkLst>
            <pc:docMk/>
            <pc:sldMk cId="4294246965" sldId="594"/>
            <ac:spMk id="6" creationId="{0D12F250-7098-9B99-B6D5-957B973A39EB}"/>
          </ac:spMkLst>
        </pc:spChg>
      </pc:sldChg>
      <pc:sldChg chg="addSp modSp new mod modClrScheme modAnim chgLayout">
        <pc:chgData name="Cerfom Calama" userId="6ab196ffe9424f1e" providerId="LiveId" clId="{85DA928E-57DF-4D15-9C0F-B153E87069CC}" dt="2025-07-17T21:14:49.761" v="1714" actId="26606"/>
        <pc:sldMkLst>
          <pc:docMk/>
          <pc:sldMk cId="592709736" sldId="595"/>
        </pc:sldMkLst>
        <pc:picChg chg="add mod">
          <ac:chgData name="Cerfom Calama" userId="6ab196ffe9424f1e" providerId="LiveId" clId="{85DA928E-57DF-4D15-9C0F-B153E87069CC}" dt="2025-07-17T21:14:49.761" v="1714" actId="26606"/>
          <ac:picMkLst>
            <pc:docMk/>
            <pc:sldMk cId="592709736" sldId="595"/>
            <ac:picMk id="2" creationId="{F5FDC29C-D811-EA57-1F72-D468FC366346}"/>
          </ac:picMkLst>
        </pc:picChg>
      </pc:sldChg>
      <pc:sldChg chg="addSp delSp modSp new mod">
        <pc:chgData name="Cerfom Calama" userId="6ab196ffe9424f1e" providerId="LiveId" clId="{85DA928E-57DF-4D15-9C0F-B153E87069CC}" dt="2025-07-18T21:35:03.444" v="2169" actId="20577"/>
        <pc:sldMkLst>
          <pc:docMk/>
          <pc:sldMk cId="431628115" sldId="596"/>
        </pc:sldMkLst>
        <pc:spChg chg="add mod">
          <ac:chgData name="Cerfom Calama" userId="6ab196ffe9424f1e" providerId="LiveId" clId="{85DA928E-57DF-4D15-9C0F-B153E87069CC}" dt="2025-07-18T21:19:51.495" v="2144" actId="1076"/>
          <ac:spMkLst>
            <pc:docMk/>
            <pc:sldMk cId="431628115" sldId="596"/>
            <ac:spMk id="3" creationId="{1ABA67E8-3220-EF52-F658-650614AB5D3E}"/>
          </ac:spMkLst>
        </pc:spChg>
        <pc:spChg chg="add mod">
          <ac:chgData name="Cerfom Calama" userId="6ab196ffe9424f1e" providerId="LiveId" clId="{85DA928E-57DF-4D15-9C0F-B153E87069CC}" dt="2025-07-18T21:35:03.444" v="2169" actId="20577"/>
          <ac:spMkLst>
            <pc:docMk/>
            <pc:sldMk cId="431628115" sldId="596"/>
            <ac:spMk id="5" creationId="{EC393765-4309-41C0-A1A5-E633A640917F}"/>
          </ac:spMkLst>
        </pc:spChg>
      </pc:sldChg>
      <pc:sldChg chg="new del">
        <pc:chgData name="Cerfom Calama" userId="6ab196ffe9424f1e" providerId="LiveId" clId="{85DA928E-57DF-4D15-9C0F-B153E87069CC}" dt="2025-07-18T21:18:30.057" v="2047" actId="47"/>
        <pc:sldMkLst>
          <pc:docMk/>
          <pc:sldMk cId="2126665956" sldId="597"/>
        </pc:sldMkLst>
      </pc:sldChg>
      <pc:sldChg chg="addSp delSp modSp add mod">
        <pc:chgData name="Cerfom Calama" userId="6ab196ffe9424f1e" providerId="LiveId" clId="{85DA928E-57DF-4D15-9C0F-B153E87069CC}" dt="2025-07-18T21:18:08.182" v="2043" actId="1076"/>
        <pc:sldMkLst>
          <pc:docMk/>
          <pc:sldMk cId="3344492183" sldId="598"/>
        </pc:sldMkLst>
        <pc:spChg chg="add mod">
          <ac:chgData name="Cerfom Calama" userId="6ab196ffe9424f1e" providerId="LiveId" clId="{85DA928E-57DF-4D15-9C0F-B153E87069CC}" dt="2025-07-18T21:18:08.182" v="2043" actId="1076"/>
          <ac:spMkLst>
            <pc:docMk/>
            <pc:sldMk cId="3344492183" sldId="598"/>
            <ac:spMk id="4" creationId="{FBCDB51A-5043-5E21-1EAC-B055ECC9B510}"/>
          </ac:spMkLst>
        </pc:spChg>
        <pc:picChg chg="mod">
          <ac:chgData name="Cerfom Calama" userId="6ab196ffe9424f1e" providerId="LiveId" clId="{85DA928E-57DF-4D15-9C0F-B153E87069CC}" dt="2025-07-18T21:17:30.461" v="1995" actId="1076"/>
          <ac:picMkLst>
            <pc:docMk/>
            <pc:sldMk cId="3344492183" sldId="598"/>
            <ac:picMk id="5" creationId="{68250F4D-DF55-9016-E34A-327440620705}"/>
          </ac:picMkLst>
        </pc:picChg>
        <pc:picChg chg="mod">
          <ac:chgData name="Cerfom Calama" userId="6ab196ffe9424f1e" providerId="LiveId" clId="{85DA928E-57DF-4D15-9C0F-B153E87069CC}" dt="2025-07-18T21:17:18.504" v="1992" actId="1076"/>
          <ac:picMkLst>
            <pc:docMk/>
            <pc:sldMk cId="3344492183" sldId="598"/>
            <ac:picMk id="7" creationId="{06332C4F-26BD-0C17-CE11-B65F4C4539A6}"/>
          </ac:picMkLst>
        </pc:picChg>
      </pc:sldChg>
      <pc:sldChg chg="addSp modSp add mod">
        <pc:chgData name="Cerfom Calama" userId="6ab196ffe9424f1e" providerId="LiveId" clId="{85DA928E-57DF-4D15-9C0F-B153E87069CC}" dt="2025-07-18T21:18:19.300" v="2046" actId="1076"/>
        <pc:sldMkLst>
          <pc:docMk/>
          <pc:sldMk cId="4227691425" sldId="599"/>
        </pc:sldMkLst>
        <pc:spChg chg="add mod">
          <ac:chgData name="Cerfom Calama" userId="6ab196ffe9424f1e" providerId="LiveId" clId="{85DA928E-57DF-4D15-9C0F-B153E87069CC}" dt="2025-07-18T21:18:19.300" v="2046" actId="1076"/>
          <ac:spMkLst>
            <pc:docMk/>
            <pc:sldMk cId="4227691425" sldId="599"/>
            <ac:spMk id="2" creationId="{F42EB670-98C9-D005-25ED-A069C455A778}"/>
          </ac:spMkLst>
        </pc:spChg>
        <pc:picChg chg="mod">
          <ac:chgData name="Cerfom Calama" userId="6ab196ffe9424f1e" providerId="LiveId" clId="{85DA928E-57DF-4D15-9C0F-B153E87069CC}" dt="2025-07-18T21:18:16.291" v="2044" actId="14100"/>
          <ac:picMkLst>
            <pc:docMk/>
            <pc:sldMk cId="4227691425" sldId="599"/>
            <ac:picMk id="7" creationId="{48743253-EF2A-5713-534B-653E27C9300A}"/>
          </ac:picMkLst>
        </pc:picChg>
      </pc:sldChg>
      <pc:sldChg chg="add">
        <pc:chgData name="Cerfom Calama" userId="6ab196ffe9424f1e" providerId="LiveId" clId="{85DA928E-57DF-4D15-9C0F-B153E87069CC}" dt="2025-07-18T21:17:05.027" v="1989"/>
        <pc:sldMkLst>
          <pc:docMk/>
          <pc:sldMk cId="1648276561" sldId="600"/>
        </pc:sldMkLst>
      </pc:sldChg>
      <pc:sldChg chg="add">
        <pc:chgData name="Cerfom Calama" userId="6ab196ffe9424f1e" providerId="LiveId" clId="{85DA928E-57DF-4D15-9C0F-B153E87069CC}" dt="2025-07-18T21:17:05.027" v="1989"/>
        <pc:sldMkLst>
          <pc:docMk/>
          <pc:sldMk cId="3076442282" sldId="6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E24CA-04D5-47A6-BD6A-CE06142F3533}" type="datetimeFigureOut">
              <a:rPr lang="es-CL" smtClean="0"/>
              <a:t>31-07-2025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6B25F-ECCE-4BC3-9220-32AB76A97F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16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460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17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097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51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352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76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319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434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061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05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236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720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31-07-2025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199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bNXArWUAVc?feature=oembed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066577-7268-F435-79AE-15F08CA00B59}"/>
              </a:ext>
            </a:extLst>
          </p:cNvPr>
          <p:cNvSpPr/>
          <p:nvPr/>
        </p:nvSpPr>
        <p:spPr>
          <a:xfrm>
            <a:off x="156713" y="1979165"/>
            <a:ext cx="118785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</a:t>
            </a:r>
            <a:r>
              <a:rPr lang="es-E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écnicas de armado y desarmado de andamios.</a:t>
            </a:r>
            <a:endParaRPr lang="es-CL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AA6FCC-48F9-72C1-EDC5-4223F7380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0" y="2732051"/>
            <a:ext cx="3584438" cy="35844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19BC1F-1E0A-89F1-6C82-01A3FFF0E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55" y="4152281"/>
            <a:ext cx="2981986" cy="74397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B5DBF9-0A6A-AB32-C05E-9C2EE549CBE0}"/>
              </a:ext>
            </a:extLst>
          </p:cNvPr>
          <p:cNvSpPr txBox="1"/>
          <p:nvPr/>
        </p:nvSpPr>
        <p:spPr>
          <a:xfrm>
            <a:off x="4264331" y="3176597"/>
            <a:ext cx="7592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CENTRO DE FORMACION INTEGRAL CERFOM.</a:t>
            </a:r>
          </a:p>
          <a:p>
            <a:pPr algn="ctr"/>
            <a:r>
              <a:rPr lang="es-CL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DEPARTAMENTO DE DOCENCIA.</a:t>
            </a:r>
          </a:p>
          <a:p>
            <a:pPr algn="ctr"/>
            <a:endParaRPr lang="es-CL"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AD8D4B5-8173-12F5-F01A-6E882138A923}"/>
              </a:ext>
            </a:extLst>
          </p:cNvPr>
          <p:cNvSpPr txBox="1"/>
          <p:nvPr/>
        </p:nvSpPr>
        <p:spPr>
          <a:xfrm>
            <a:off x="355840" y="1963811"/>
            <a:ext cx="1086712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del uso adecuado</a:t>
            </a:r>
          </a:p>
          <a:p>
            <a:pPr>
              <a:buNone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/>
              <a:t>Según el tipo de trabajo a ejecutar.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/>
              <a:t>Altura de operación.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/>
              <a:t>Cargas esperadas.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/>
              <a:t>Condiciones del entorno (interior/exterior, viento, espacio disponible).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/>
              <a:t>Y por sobre todo, conforme a las </a:t>
            </a:r>
            <a:r>
              <a:rPr lang="es-MX" sz="2000" b="1" dirty="0">
                <a:solidFill>
                  <a:srgbClr val="FF0000"/>
                </a:solidFill>
              </a:rPr>
              <a:t>normas </a:t>
            </a:r>
            <a:r>
              <a:rPr lang="es-MX" sz="2000" b="1" dirty="0" err="1">
                <a:solidFill>
                  <a:srgbClr val="FF0000"/>
                </a:solidFill>
              </a:rPr>
              <a:t>NCh</a:t>
            </a:r>
            <a:r>
              <a:rPr lang="es-MX" sz="2000" b="1" dirty="0">
                <a:solidFill>
                  <a:srgbClr val="FF0000"/>
                </a:solidFill>
              </a:rPr>
              <a:t> 997, </a:t>
            </a:r>
            <a:r>
              <a:rPr lang="es-MX" sz="2000" b="1" dirty="0" err="1">
                <a:solidFill>
                  <a:srgbClr val="FF0000"/>
                </a:solidFill>
              </a:rPr>
              <a:t>NCh</a:t>
            </a:r>
            <a:r>
              <a:rPr lang="es-MX" sz="2000" b="1" dirty="0">
                <a:solidFill>
                  <a:srgbClr val="FF0000"/>
                </a:solidFill>
              </a:rPr>
              <a:t> 998, y DS 132</a:t>
            </a:r>
            <a:r>
              <a:rPr lang="es-MX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48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178F88E-EDE1-08AC-EB82-07509069D89D}"/>
              </a:ext>
            </a:extLst>
          </p:cNvPr>
          <p:cNvSpPr/>
          <p:nvPr/>
        </p:nvSpPr>
        <p:spPr>
          <a:xfrm>
            <a:off x="144120" y="1932165"/>
            <a:ext cx="65553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NORMATIVA Y REGULACIONES APLICABLES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D7DC802-DF9C-7481-BAA4-02AC656F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20" y="2603171"/>
            <a:ext cx="1000664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NCh</a:t>
            </a: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997/1999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Terminología y clasificación.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NCh</a:t>
            </a: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998/1999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Requisitos de seguridad en andamios.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DS N°40/69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Prevención de riesgos en el trabajo.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DS N°132 (Reglamento de Seguridad Minera)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Artículos 39 al 46.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Ley N°16.744</a:t>
            </a:r>
            <a:r>
              <a:rPr kumimoji="0" lang="es-CL" alt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Seguro obligatorio de accidentes laborales.</a:t>
            </a:r>
          </a:p>
        </p:txBody>
      </p:sp>
    </p:spTree>
    <p:extLst>
      <p:ext uri="{BB962C8B-B14F-4D97-AF65-F5344CB8AC3E}">
        <p14:creationId xmlns:p14="http://schemas.microsoft.com/office/powerpoint/2010/main" val="418200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4B9F21A-494E-E7CF-2198-78DF5C941720}"/>
              </a:ext>
            </a:extLst>
          </p:cNvPr>
          <p:cNvSpPr/>
          <p:nvPr/>
        </p:nvSpPr>
        <p:spPr>
          <a:xfrm>
            <a:off x="0" y="2009803"/>
            <a:ext cx="754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altLang="es-CL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NCh</a:t>
            </a:r>
            <a:r>
              <a:rPr lang="es-CL" altLang="es-CL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997/1999: Terminología y clasificación.</a:t>
            </a:r>
            <a:endParaRPr lang="es-CL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C5C3CB-3852-F2BF-2206-F82425FB9114}"/>
              </a:ext>
            </a:extLst>
          </p:cNvPr>
          <p:cNvSpPr txBox="1"/>
          <p:nvPr/>
        </p:nvSpPr>
        <p:spPr>
          <a:xfrm>
            <a:off x="131551" y="2637625"/>
            <a:ext cx="10858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solidFill>
                  <a:schemeClr val="tx2"/>
                </a:solidFill>
              </a:rPr>
              <a:t>Clasificación según el material predominante</a:t>
            </a:r>
          </a:p>
          <a:p>
            <a:pPr>
              <a:buNone/>
            </a:pPr>
            <a:endParaRPr lang="es-MX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A) Andamio de madera:</a:t>
            </a:r>
            <a:r>
              <a:rPr lang="es-MX" dirty="0"/>
              <a:t> Compuesto en su mayoría por elementos de madera estructural.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B) Andamio de metal:</a:t>
            </a:r>
            <a:r>
              <a:rPr lang="es-MX" dirty="0"/>
              <a:t> Fabricado principalmente con acero o aluminio (tubos, perfiles, uniones).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C) Andamio mixto:</a:t>
            </a:r>
            <a:r>
              <a:rPr lang="es-MX" dirty="0"/>
              <a:t> Combinación estructural de madera y metal.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F8BB69-6ECB-9EE7-3B01-B16F7C7D8E87}"/>
              </a:ext>
            </a:extLst>
          </p:cNvPr>
          <p:cNvSpPr txBox="1"/>
          <p:nvPr/>
        </p:nvSpPr>
        <p:spPr>
          <a:xfrm>
            <a:off x="131551" y="4311887"/>
            <a:ext cx="105997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solidFill>
                  <a:schemeClr val="tx2"/>
                </a:solidFill>
              </a:rPr>
              <a:t>Clasificación según su forma de apoyo</a:t>
            </a:r>
          </a:p>
          <a:p>
            <a:pPr>
              <a:buNone/>
            </a:pPr>
            <a:endParaRPr lang="es-MX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Andamio de apoyo simple:</a:t>
            </a:r>
            <a:r>
              <a:rPr lang="es-MX" dirty="0"/>
              <a:t> Descansa directamente sobre el terreno sin anclajes adicionales.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Andamio anclado:</a:t>
            </a:r>
            <a:r>
              <a:rPr lang="es-MX" dirty="0"/>
              <a:t> Asegurado a una estructura fija para mayor estabilidad.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Andamio colgante:</a:t>
            </a:r>
            <a:r>
              <a:rPr lang="es-MX" dirty="0"/>
              <a:t> Suspendido desde una estructura superior mediante cuerdas, cables o pescantes.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Andamio volado:</a:t>
            </a:r>
            <a:r>
              <a:rPr lang="es-MX" dirty="0"/>
              <a:t> Proyectado horizontalmente desde un edificio sin apoyo inferior directo.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/>
              <a:t>Andamio </a:t>
            </a:r>
            <a:r>
              <a:rPr lang="es-MX" b="1" dirty="0" err="1"/>
              <a:t>auto-elevador</a:t>
            </a:r>
            <a:r>
              <a:rPr lang="es-MX" b="1" dirty="0"/>
              <a:t>:</a:t>
            </a:r>
            <a:r>
              <a:rPr lang="es-MX" dirty="0"/>
              <a:t> Posee mecanismos para subir o bajar su plataforma de trabajo automáticamente.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F627C7-5C46-8E27-3E4F-2D93CE2FA3C6}"/>
              </a:ext>
            </a:extLst>
          </p:cNvPr>
          <p:cNvSpPr/>
          <p:nvPr/>
        </p:nvSpPr>
        <p:spPr>
          <a:xfrm>
            <a:off x="2027208" y="1809120"/>
            <a:ext cx="754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altLang="es-CL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NCh</a:t>
            </a:r>
            <a:r>
              <a:rPr lang="es-CL" altLang="es-CL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997/1999: Terminología y clasificación.</a:t>
            </a:r>
            <a:endParaRPr lang="es-CL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9E9BC6-C92E-3B57-B10B-1A87372029AE}"/>
              </a:ext>
            </a:extLst>
          </p:cNvPr>
          <p:cNvSpPr txBox="1"/>
          <p:nvPr/>
        </p:nvSpPr>
        <p:spPr>
          <a:xfrm>
            <a:off x="97046" y="2342422"/>
            <a:ext cx="49149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/>
                </a:solidFill>
              </a:rPr>
              <a:t>Clasificación según su uso funcional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/>
              <a:t>a) Andamio de fachada:</a:t>
            </a:r>
            <a:r>
              <a:rPr lang="es-MX" sz="1600" dirty="0"/>
              <a:t> Para trabajos lineales en altura, como revoques, pintura o instalaciones en muros.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/>
              <a:t>b) Andamio estructural (cimbra):</a:t>
            </a:r>
            <a:r>
              <a:rPr lang="es-MX" sz="1600" dirty="0"/>
              <a:t> Para soportar moldajes y elementos estructurales temporales.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/>
              <a:t>c) Andamio para circulación:</a:t>
            </a:r>
            <a:r>
              <a:rPr lang="es-MX" sz="1600" dirty="0"/>
              <a:t> Escaleras, rampas, pasarelas o accesos temporales entre niveles.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/>
              <a:t>d) Andamio para actos públicos:</a:t>
            </a:r>
            <a:r>
              <a:rPr lang="es-MX" sz="1600" dirty="0"/>
              <a:t> Escenarios, graderías, torres de sonido/iluminación, etc.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/>
              <a:t>e) Andamio interior:</a:t>
            </a:r>
            <a:r>
              <a:rPr lang="es-MX" sz="1600" dirty="0"/>
              <a:t> Para trabajos menores de mantención, instalaciones o terminaciones dentro de edificaciones.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36DD4B-1F1E-5023-9859-730ACC39A9D7}"/>
              </a:ext>
            </a:extLst>
          </p:cNvPr>
          <p:cNvSpPr txBox="1"/>
          <p:nvPr/>
        </p:nvSpPr>
        <p:spPr>
          <a:xfrm>
            <a:off x="5071865" y="2332340"/>
            <a:ext cx="672044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/>
                </a:solidFill>
              </a:rPr>
              <a:t>Configuración estructural (tipos más comunes)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de doble pie derecho:</a:t>
            </a:r>
            <a:r>
              <a:rPr lang="es-MX" dirty="0"/>
              <a:t> Apoyado sobre doble fila de verticales; estructura tradicional.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de caballete:</a:t>
            </a:r>
            <a:r>
              <a:rPr lang="es-MX" dirty="0"/>
              <a:t> Usado para trabajos livianos y de poca altura.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tubular metálico:</a:t>
            </a:r>
            <a:r>
              <a:rPr lang="es-MX" dirty="0"/>
              <a:t> Compuesto por tubos, uniones y accesorios; permite gran flexibilidad y resistencia.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modular metálico prefabricado:</a:t>
            </a:r>
            <a:r>
              <a:rPr lang="es-MX" dirty="0"/>
              <a:t> De componentes estandarizados (rosetas, travesaños, diagonales, plataformas).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móvil:</a:t>
            </a:r>
            <a:r>
              <a:rPr lang="es-MX" dirty="0"/>
              <a:t> Equipado con ruedas para desplazamiento horizontal.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colgante móvil:</a:t>
            </a:r>
            <a:r>
              <a:rPr lang="es-MX" dirty="0"/>
              <a:t> Suspendido y elevable mediante cabrestantes.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Andamio de plataforma </a:t>
            </a:r>
            <a:r>
              <a:rPr lang="es-MX" b="1" dirty="0" err="1"/>
              <a:t>auto-elevadora</a:t>
            </a:r>
            <a:r>
              <a:rPr lang="es-MX" b="1" dirty="0"/>
              <a:t>:</a:t>
            </a:r>
            <a:r>
              <a:rPr lang="es-MX" dirty="0"/>
              <a:t> Mecanismo que permite desplazamiento vertical autónomo.</a:t>
            </a:r>
          </a:p>
        </p:txBody>
      </p:sp>
    </p:spTree>
    <p:extLst>
      <p:ext uri="{BB962C8B-B14F-4D97-AF65-F5344CB8AC3E}">
        <p14:creationId xmlns:p14="http://schemas.microsoft.com/office/powerpoint/2010/main" val="399621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39FBF43-B302-DD67-F574-191C514CA738}"/>
              </a:ext>
            </a:extLst>
          </p:cNvPr>
          <p:cNvSpPr/>
          <p:nvPr/>
        </p:nvSpPr>
        <p:spPr>
          <a:xfrm>
            <a:off x="335960" y="1873853"/>
            <a:ext cx="11715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NCh</a:t>
            </a:r>
            <a:r>
              <a:rPr lang="es-MX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998/1999 – Requisitos de Seguridad en Andamios</a:t>
            </a:r>
            <a:endParaRPr lang="es-CL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4E9F76-59F9-4D25-DAF7-036A7F9258DC}"/>
              </a:ext>
            </a:extLst>
          </p:cNvPr>
          <p:cNvSpPr txBox="1"/>
          <p:nvPr/>
        </p:nvSpPr>
        <p:spPr>
          <a:xfrm>
            <a:off x="238306" y="2752768"/>
            <a:ext cx="117153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u="sng" dirty="0">
                <a:solidFill>
                  <a:schemeClr val="tx2"/>
                </a:solidFill>
              </a:rPr>
              <a:t>Alcance</a:t>
            </a:r>
          </a:p>
          <a:p>
            <a:pPr>
              <a:buNone/>
            </a:pPr>
            <a:endParaRPr lang="es-MX" sz="24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MX" dirty="0"/>
              <a:t>Aplica a todos los tipos de andamios utilizados en construcción, mantención, reparación, instalaciones industriales y otras faenas en altura, incluyendo:</a:t>
            </a:r>
          </a:p>
          <a:p>
            <a:pPr>
              <a:buNone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Andamios metálicos,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Andamios de madera,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Andamios mixtos,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Andamios prefabricados o modulares.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Andamios colgantes o móviles.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70E59D-52C1-F382-8162-AD8D8C8DEC14}"/>
              </a:ext>
            </a:extLst>
          </p:cNvPr>
          <p:cNvSpPr/>
          <p:nvPr/>
        </p:nvSpPr>
        <p:spPr>
          <a:xfrm>
            <a:off x="1682104" y="1822115"/>
            <a:ext cx="8401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s-CL" altLang="es-CL" sz="28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DS N°40/69: Prevención de riesgos en el trabajo.</a:t>
            </a:r>
            <a:endParaRPr lang="es-CL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5C3985-FADA-926F-43E3-FD20F38A0312}"/>
              </a:ext>
            </a:extLst>
          </p:cNvPr>
          <p:cNvSpPr txBox="1"/>
          <p:nvPr/>
        </p:nvSpPr>
        <p:spPr>
          <a:xfrm>
            <a:off x="204187" y="2425502"/>
            <a:ext cx="11105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Este decreto, emitido por el </a:t>
            </a:r>
            <a:r>
              <a:rPr lang="es-MX" b="1" dirty="0"/>
              <a:t>Ministerio del Trabajo y Previsión Social</a:t>
            </a:r>
            <a:r>
              <a:rPr lang="es-MX" dirty="0"/>
              <a:t>, reglamenta la </a:t>
            </a:r>
            <a:r>
              <a:rPr lang="es-MX" b="1" dirty="0"/>
              <a:t>Ley </a:t>
            </a:r>
            <a:r>
              <a:rPr lang="es-MX" b="1" dirty="0" err="1"/>
              <a:t>N°</a:t>
            </a:r>
            <a:r>
              <a:rPr lang="es-MX" b="1" dirty="0"/>
              <a:t> 16.744</a:t>
            </a:r>
            <a:r>
              <a:rPr lang="es-MX" dirty="0"/>
              <a:t> sobre accidentes del trabajo y enfermedades profesionales. Establece las </a:t>
            </a:r>
            <a:r>
              <a:rPr lang="es-MX" b="1" dirty="0"/>
              <a:t>obligaciones del empleador y del trabajador</a:t>
            </a:r>
            <a:r>
              <a:rPr lang="es-MX" dirty="0"/>
              <a:t> en materia de seguridad y salud ocupacional.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82DE29-D651-9AE0-F88B-875FA03611A5}"/>
              </a:ext>
            </a:extLst>
          </p:cNvPr>
          <p:cNvSpPr txBox="1"/>
          <p:nvPr/>
        </p:nvSpPr>
        <p:spPr>
          <a:xfrm>
            <a:off x="204187" y="3429000"/>
            <a:ext cx="116859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000" b="1" u="sng" dirty="0">
                <a:solidFill>
                  <a:schemeClr val="tx2"/>
                </a:solidFill>
              </a:rPr>
              <a:t>Obligaciones del empleador</a:t>
            </a:r>
          </a:p>
          <a:p>
            <a:pPr algn="just">
              <a:buNone/>
            </a:pPr>
            <a:r>
              <a:rPr lang="es-MX" b="1" dirty="0"/>
              <a:t>Art. 21 y 22 – Obligación de informar los riesgos laborales:</a:t>
            </a:r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Informar oportuna y adecuadamente a los trabajadores sobre: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Los riesgos asociados a sus tareas.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Las medidas de control y prevención.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Los métodos de trabajo seguros.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Esta información debe ser clara, específica y documentada.</a:t>
            </a:r>
          </a:p>
          <a:p>
            <a:pPr algn="just">
              <a:buNone/>
            </a:pPr>
            <a:r>
              <a:rPr lang="es-MX" b="1" dirty="0"/>
              <a:t>Art. 23 – Deber de capacitar:</a:t>
            </a:r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Capacitar a los trabajadores en el manejo de riesgos, uso de EPP y prácticas seguras.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Esta capacitación debe entregarse al ingresar y de forma periódica.</a:t>
            </a:r>
          </a:p>
          <a:p>
            <a:pPr algn="just">
              <a:buNone/>
            </a:pPr>
            <a:r>
              <a:rPr lang="es-MX" b="1" dirty="0"/>
              <a:t>Art. 24 – Incorporación de la prevención en el proceso productivo:</a:t>
            </a:r>
            <a:endParaRPr lang="es-MX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La prevención de riesgos debe estar integrada en todos los niveles de la organización y en la planificación de tareas.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711DCDB-BBE5-5CD0-D273-29958E2ABCF0}"/>
              </a:ext>
            </a:extLst>
          </p:cNvPr>
          <p:cNvSpPr/>
          <p:nvPr/>
        </p:nvSpPr>
        <p:spPr>
          <a:xfrm>
            <a:off x="554937" y="1964660"/>
            <a:ext cx="10875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s-CL" altLang="es-CL" sz="28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DS N°132 (Reglamento de Seguridad Minera): Artículos 39 al 46</a:t>
            </a:r>
            <a:endParaRPr lang="es-CL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961AA3-4CE8-9AB0-C7CE-7202AD78091E}"/>
              </a:ext>
            </a:extLst>
          </p:cNvPr>
          <p:cNvSpPr txBox="1"/>
          <p:nvPr/>
        </p:nvSpPr>
        <p:spPr>
          <a:xfrm>
            <a:off x="271212" y="2644009"/>
            <a:ext cx="469795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Artículo 39 – Revisión y verificación de seguridad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Artículo 44 – Equipos móviles y maquinaria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Artículo 45 – Capacitación del personal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Artículo 46 – Prohibición de tránsito bajo cargas</a:t>
            </a:r>
            <a:endParaRPr lang="es-CL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F92DF5CC-BF4D-594B-5668-6DE72315B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9783"/>
              </p:ext>
            </p:extLst>
          </p:nvPr>
        </p:nvGraphicFramePr>
        <p:xfrm>
          <a:off x="5198370" y="2644009"/>
          <a:ext cx="6722418" cy="3356700"/>
        </p:xfrm>
        <a:graphic>
          <a:graphicData uri="http://schemas.openxmlformats.org/drawingml/2006/table">
            <a:tbl>
              <a:tblPr/>
              <a:tblGrid>
                <a:gridCol w="2659819">
                  <a:extLst>
                    <a:ext uri="{9D8B030D-6E8A-4147-A177-3AD203B41FA5}">
                      <a16:colId xmlns:a16="http://schemas.microsoft.com/office/drawing/2014/main" val="3267118761"/>
                    </a:ext>
                  </a:extLst>
                </a:gridCol>
                <a:gridCol w="4062599">
                  <a:extLst>
                    <a:ext uri="{9D8B030D-6E8A-4147-A177-3AD203B41FA5}">
                      <a16:colId xmlns:a16="http://schemas.microsoft.com/office/drawing/2014/main" val="1914912891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Requisito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51499"/>
                  </a:ext>
                </a:extLst>
              </a:tr>
              <a:tr h="67666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diaria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Andamios deben ser inspeccionados por el trabajador antes del uso.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334676"/>
                  </a:ext>
                </a:extLst>
              </a:tr>
              <a:tr h="7415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técnica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Solo personal entrenado debe armar o desmontar andamios.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1028"/>
                  </a:ext>
                </a:extLst>
              </a:tr>
              <a:tr h="76008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Prohibición de paso bajo carga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bajo andamios deben estar delimitadas y señalizadas.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38666"/>
                  </a:ext>
                </a:extLst>
              </a:tr>
              <a:tr h="92693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apoyo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 uso de maquinaria en montaje debe cumplir con alertas visuales y sonoras.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206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15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B767BC-4487-6CAB-3F02-500820EADA17}"/>
              </a:ext>
            </a:extLst>
          </p:cNvPr>
          <p:cNvSpPr/>
          <p:nvPr/>
        </p:nvSpPr>
        <p:spPr>
          <a:xfrm>
            <a:off x="-2" y="1873313"/>
            <a:ext cx="119170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s-CL" altLang="es-CL" sz="4000" b="1" i="0" u="none" strike="noStrike" cap="none" spc="0" normalizeH="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Ley N°16.744: Seguro obligatorio de accidentes laborales.</a:t>
            </a:r>
            <a:endParaRPr lang="es-CL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B767BC-4487-6CAB-3F02-500820EADA17}"/>
              </a:ext>
            </a:extLst>
          </p:cNvPr>
          <p:cNvSpPr/>
          <p:nvPr/>
        </p:nvSpPr>
        <p:spPr>
          <a:xfrm>
            <a:off x="-242596" y="3244090"/>
            <a:ext cx="123070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dirty="0"/>
              <a:t>Esta ley establece el </a:t>
            </a:r>
            <a:r>
              <a:rPr lang="es-MX" b="1" dirty="0"/>
              <a:t>seguro obligatorio de accidentes laborales</a:t>
            </a:r>
            <a:r>
              <a:rPr lang="es-MX" dirty="0"/>
              <a:t> y regula las </a:t>
            </a:r>
            <a:r>
              <a:rPr lang="es-MX" b="1" dirty="0"/>
              <a:t>obligaciones del empleador, los derechos del trabajador y la intervención de organismos administradores</a:t>
            </a:r>
            <a:r>
              <a:rPr lang="es-MX" dirty="0"/>
              <a:t> como mutualidades y el Instituto de Seguridad Laboral (ISL).</a:t>
            </a:r>
            <a:endParaRPr lang="es-CL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769418-E3F9-2B72-C839-C4238B47663E}"/>
              </a:ext>
            </a:extLst>
          </p:cNvPr>
          <p:cNvSpPr txBox="1"/>
          <p:nvPr/>
        </p:nvSpPr>
        <p:spPr>
          <a:xfrm>
            <a:off x="184726" y="3937760"/>
            <a:ext cx="758305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b="1" dirty="0">
                <a:solidFill>
                  <a:schemeClr val="tx2"/>
                </a:solidFill>
              </a:rPr>
              <a:t>¿Qué cubre la ley?</a:t>
            </a:r>
          </a:p>
          <a:p>
            <a:pPr>
              <a:buNone/>
            </a:pPr>
            <a:r>
              <a:rPr lang="es-MX" dirty="0"/>
              <a:t>Cubre los riesgos derivados de: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Accidentes del trabajo</a:t>
            </a:r>
            <a:r>
              <a:rPr lang="es-MX" dirty="0"/>
              <a:t>: Toda lesión que sufra un trabajador a causa o con ocasión del trabajo, incluyendo caídas desde andamios u otras alturas.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Enfermedades profesionales</a:t>
            </a:r>
            <a:r>
              <a:rPr lang="es-MX" dirty="0"/>
              <a:t>: Aquellas que resultan directamente del ejercicio de la profesión u oficio.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538EE75-32FA-E257-DE79-67FE57B2C5D4}"/>
              </a:ext>
            </a:extLst>
          </p:cNvPr>
          <p:cNvSpPr/>
          <p:nvPr/>
        </p:nvSpPr>
        <p:spPr>
          <a:xfrm>
            <a:off x="362309" y="1882918"/>
            <a:ext cx="111973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Normativas y regulaciones aplicables (OSHA, ANSI, ISO, normativa local).</a:t>
            </a:r>
            <a:endParaRPr lang="es-CL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417CF45-ACD1-257B-A9B8-924C4759C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48961"/>
              </p:ext>
            </p:extLst>
          </p:nvPr>
        </p:nvGraphicFramePr>
        <p:xfrm>
          <a:off x="569467" y="2837025"/>
          <a:ext cx="10783020" cy="3810000"/>
        </p:xfrm>
        <a:graphic>
          <a:graphicData uri="http://schemas.openxmlformats.org/drawingml/2006/table">
            <a:tbl>
              <a:tblPr/>
              <a:tblGrid>
                <a:gridCol w="5391510">
                  <a:extLst>
                    <a:ext uri="{9D8B030D-6E8A-4147-A177-3AD203B41FA5}">
                      <a16:colId xmlns:a16="http://schemas.microsoft.com/office/drawing/2014/main" val="1836720729"/>
                    </a:ext>
                  </a:extLst>
                </a:gridCol>
                <a:gridCol w="5391510">
                  <a:extLst>
                    <a:ext uri="{9D8B030D-6E8A-4147-A177-3AD203B41FA5}">
                      <a16:colId xmlns:a16="http://schemas.microsoft.com/office/drawing/2014/main" val="751598771"/>
                    </a:ext>
                  </a:extLst>
                </a:gridCol>
              </a:tblGrid>
              <a:tr h="284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Norma / Decreto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Contenido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93255"/>
                  </a:ext>
                </a:extLst>
              </a:tr>
              <a:tr h="498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NCh 997/1999</a:t>
                      </a:r>
                      <a:endParaRPr lang="es-CL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>
                          <a:solidFill>
                            <a:schemeClr val="tx1"/>
                          </a:solidFill>
                        </a:rPr>
                        <a:t>Clasificación y terminología de andamios según su estructura, uso y material.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52911"/>
                  </a:ext>
                </a:extLst>
              </a:tr>
              <a:tr h="498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NCh 998/1999</a:t>
                      </a:r>
                      <a:endParaRPr lang="es-CL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Requisitos de seguridad en el diseño, montaje, uso e inspección de andamios.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95133"/>
                  </a:ext>
                </a:extLst>
              </a:tr>
              <a:tr h="498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NCh 1258</a:t>
                      </a:r>
                      <a:endParaRPr lang="es-CL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>
                          <a:solidFill>
                            <a:schemeClr val="tx1"/>
                          </a:solidFill>
                        </a:rPr>
                        <a:t>Establece los requisitos para SPDC (Sistema Personal de Detención de Caídas).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08039"/>
                  </a:ext>
                </a:extLst>
              </a:tr>
              <a:tr h="498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DS N°40/69</a:t>
                      </a:r>
                      <a:endParaRPr lang="es-CL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>
                          <a:solidFill>
                            <a:schemeClr val="tx1"/>
                          </a:solidFill>
                        </a:rPr>
                        <a:t>Obliga al empleador a informar y capacitar sobre riesgos laborales.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071961"/>
                  </a:ext>
                </a:extLst>
              </a:tr>
              <a:tr h="498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DS N°132</a:t>
                      </a:r>
                      <a:endParaRPr lang="es-CL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>
                          <a:solidFill>
                            <a:schemeClr val="tx1"/>
                          </a:solidFill>
                        </a:rPr>
                        <a:t>Reglamento de Seguridad Minera; artículos 39 al 46 abordan estructuras y prevención.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88807"/>
                  </a:ext>
                </a:extLst>
              </a:tr>
              <a:tr h="498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b="1">
                          <a:solidFill>
                            <a:schemeClr val="tx1"/>
                          </a:solidFill>
                        </a:rPr>
                        <a:t>Ley N°16.744</a:t>
                      </a:r>
                      <a:endParaRPr lang="es-CL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Seguro obligatorio de accidentes laborales. Regula prevención, cobertura y responsabilidades.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45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4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7FED67-AE34-0426-976B-9C23A07F3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77065"/>
              </p:ext>
            </p:extLst>
          </p:nvPr>
        </p:nvGraphicFramePr>
        <p:xfrm>
          <a:off x="384559" y="2500057"/>
          <a:ext cx="10972800" cy="100584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25169279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119260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Estándar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Aplicación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4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 dirty="0"/>
                        <a:t>OSHA 29 CFR 1926 Subparte L</a:t>
                      </a:r>
                      <a:endParaRPr lang="es-C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dirty="0"/>
                        <a:t>Específicamente regula </a:t>
                      </a:r>
                      <a:r>
                        <a:rPr lang="es-MX" b="1" dirty="0"/>
                        <a:t>andamios</a:t>
                      </a:r>
                      <a:r>
                        <a:rPr lang="es-MX" dirty="0"/>
                        <a:t> en construcción. Incluye: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884787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BA0C17D5-7E70-9E58-C8A4-2DB71EAE9006}"/>
              </a:ext>
            </a:extLst>
          </p:cNvPr>
          <p:cNvSpPr/>
          <p:nvPr/>
        </p:nvSpPr>
        <p:spPr>
          <a:xfrm>
            <a:off x="-305861" y="1941963"/>
            <a:ext cx="12658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OSHA – Occupational Safety and Health Administration (EE.UU.)</a:t>
            </a:r>
            <a:endParaRPr lang="es-CL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83EB1A5-DAA9-EF01-6BC4-5D141F16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959" y="3789591"/>
            <a:ext cx="4930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Diseño estructural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Carga máxima permitida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Requisitos de barandas, plataformas, accesos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4C4632-0EBC-1CAF-A7AF-5E25A9E50271}"/>
              </a:ext>
            </a:extLst>
          </p:cNvPr>
          <p:cNvSpPr txBox="1"/>
          <p:nvPr/>
        </p:nvSpPr>
        <p:spPr>
          <a:xfrm>
            <a:off x="5870959" y="4904282"/>
            <a:ext cx="52916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Uso obligatorio de protección anticaída:</a:t>
            </a:r>
          </a:p>
          <a:p>
            <a:br>
              <a:rPr lang="es-MX" sz="1600" dirty="0"/>
            </a:br>
            <a:r>
              <a:rPr lang="es-MX" sz="1600" dirty="0"/>
              <a:t>| </a:t>
            </a:r>
            <a:r>
              <a:rPr lang="es-MX" sz="1600" b="1" dirty="0"/>
              <a:t>1926.451</a:t>
            </a:r>
            <a:r>
              <a:rPr lang="es-MX" sz="1600" dirty="0"/>
              <a:t> | Requisitos generales de seguridad para andamios. |</a:t>
            </a:r>
          </a:p>
          <a:p>
            <a:br>
              <a:rPr lang="es-MX" sz="1600" dirty="0"/>
            </a:br>
            <a:r>
              <a:rPr lang="es-MX" sz="1600" dirty="0"/>
              <a:t>| </a:t>
            </a:r>
            <a:r>
              <a:rPr lang="es-MX" sz="1600" b="1" dirty="0"/>
              <a:t>1926.454</a:t>
            </a:r>
            <a:r>
              <a:rPr lang="es-MX" sz="1600" dirty="0"/>
              <a:t> | Capacitación obligatoria para trabajadores que montan, usan o desmontan andamios.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1744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61DCB9B-51C9-BC2E-AF17-0FE6549B999E}"/>
              </a:ext>
            </a:extLst>
          </p:cNvPr>
          <p:cNvSpPr txBox="1"/>
          <p:nvPr/>
        </p:nvSpPr>
        <p:spPr>
          <a:xfrm>
            <a:off x="4191274" y="4891320"/>
            <a:ext cx="6429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C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FORMACIÓN INTEGRAL CERFOM LTDA.</a:t>
            </a:r>
            <a:endParaRPr lang="es-C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C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76.988.274-K</a:t>
            </a:r>
            <a:endParaRPr lang="es-C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CL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</a:t>
            </a:r>
            <a:r>
              <a:rPr lang="es-C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DOCENCIA.</a:t>
            </a:r>
            <a:endParaRPr lang="es-C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806065" algn="ctr"/>
                <a:tab pos="5612130" algn="r"/>
              </a:tabLst>
            </a:pPr>
            <a:r>
              <a:rPr lang="es-CL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CALAMA.</a:t>
            </a:r>
            <a:endParaRPr lang="es-C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C02281C-4A64-004B-C9EB-165A0549D733}"/>
              </a:ext>
            </a:extLst>
          </p:cNvPr>
          <p:cNvSpPr/>
          <p:nvPr/>
        </p:nvSpPr>
        <p:spPr>
          <a:xfrm>
            <a:off x="62570" y="2721006"/>
            <a:ext cx="7421116" cy="36625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Definición y uso de los andamios en la industria.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CL" sz="1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Tipos de andamios y sus aplicaciones (multidireccionales, colgantes, de marco, etc.).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CL" sz="1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Normativas y regulaciones aplicables (OSHA, ANSI, ISO, normativa local).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CL" sz="1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Factores de riesgo en el montaje y desmontaje de andamios.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CL" sz="1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Caídas de altura: causas y prevención.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CL" sz="1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Riesgos eléctricos, mecánicos y ambientales.</a:t>
            </a:r>
          </a:p>
          <a:p>
            <a:pPr algn="ctr"/>
            <a:endParaRPr lang="es-ES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D1DAE7-B560-017D-0A45-528C321FF797}"/>
              </a:ext>
            </a:extLst>
          </p:cNvPr>
          <p:cNvSpPr/>
          <p:nvPr/>
        </p:nvSpPr>
        <p:spPr>
          <a:xfrm>
            <a:off x="-284671" y="2013672"/>
            <a:ext cx="87386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MODULO I: </a:t>
            </a:r>
            <a:r>
              <a:rPr lang="es-CL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Introducción a los Andamios.</a:t>
            </a:r>
            <a:endParaRPr lang="es-CL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7D9891-CCD8-2F18-BA5F-0BE36EC30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619" y="3184808"/>
            <a:ext cx="4323531" cy="32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2ACF34-6EB4-0713-2DC3-DE7E5EEB366B}"/>
              </a:ext>
            </a:extLst>
          </p:cNvPr>
          <p:cNvSpPr/>
          <p:nvPr/>
        </p:nvSpPr>
        <p:spPr>
          <a:xfrm>
            <a:off x="2052367" y="1768263"/>
            <a:ext cx="7897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ANSI – American </a:t>
            </a:r>
            <a:r>
              <a:rPr lang="es-CL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</a:t>
            </a:r>
            <a:r>
              <a:rPr lang="es-CL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CL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Standards</a:t>
            </a:r>
            <a:r>
              <a:rPr lang="es-CL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CL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Institute</a:t>
            </a:r>
            <a:endParaRPr lang="es-CL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198EFA5-EAC5-88D4-B3F9-917D583B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67495"/>
              </p:ext>
            </p:extLst>
          </p:nvPr>
        </p:nvGraphicFramePr>
        <p:xfrm>
          <a:off x="419819" y="2468880"/>
          <a:ext cx="10972800" cy="192024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1617687969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47795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Norma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Aplicación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60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/>
                        <a:t>ANSI A10.8</a:t>
                      </a:r>
                      <a:endParaRPr lang="es-C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/>
                        <a:t>Estándar para andamios de construcción. Especifica diseño, inspección, acceso, carga admisible y prácticas seguras.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51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/>
                        <a:t>ANSI Z359</a:t>
                      </a:r>
                      <a:endParaRPr lang="es-C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dirty="0"/>
                        <a:t>Regula </a:t>
                      </a:r>
                      <a:r>
                        <a:rPr lang="es-MX" b="1" dirty="0"/>
                        <a:t>sistemas de protección contra caídas</a:t>
                      </a:r>
                      <a:r>
                        <a:rPr lang="es-MX" dirty="0"/>
                        <a:t>, incluyendo arneses, líneas de vida y conectores.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56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4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6B3B00B-1D74-83B5-7D71-7DED1186418D}"/>
              </a:ext>
            </a:extLst>
          </p:cNvPr>
          <p:cNvSpPr/>
          <p:nvPr/>
        </p:nvSpPr>
        <p:spPr>
          <a:xfrm>
            <a:off x="955081" y="1829737"/>
            <a:ext cx="101032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ISO – International Organization for Standardization</a:t>
            </a:r>
            <a:endParaRPr lang="es-CL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E561883-A78F-D39A-A01E-A32DE3962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006366"/>
              </p:ext>
            </p:extLst>
          </p:nvPr>
        </p:nvGraphicFramePr>
        <p:xfrm>
          <a:off x="520320" y="2459102"/>
          <a:ext cx="10972800" cy="283464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60433312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478548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Norma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Aplicación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7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/>
                        <a:t>ISO 11660-1</a:t>
                      </a:r>
                      <a:endParaRPr lang="es-C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Requisitos generales de seguridad para maquinaria de izaje (relacionado a plataformas suspendidas).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0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/>
                        <a:t>ISO 9001:2015</a:t>
                      </a:r>
                      <a:endParaRPr lang="es-C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/>
                        <a:t>No trata andamios directamente, pero exige la gestión de calidad y mejora continua en servicios como montaje o arriendo.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109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/>
                        <a:t>ISO 45001:2018</a:t>
                      </a:r>
                      <a:endParaRPr lang="es-C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dirty="0"/>
                        <a:t>Sistema de gestión de seguridad y salud ocupacional. Aplica a empresas que usan andamios como parte de procesos críticos.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8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05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40FA427-C9AF-7027-2CB6-8ACFAF512545}"/>
              </a:ext>
            </a:extLst>
          </p:cNvPr>
          <p:cNvSpPr/>
          <p:nvPr/>
        </p:nvSpPr>
        <p:spPr>
          <a:xfrm>
            <a:off x="3280786" y="1664746"/>
            <a:ext cx="5233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40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Relación y uso conjunto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12F250-7098-9B99-B6D5-957B973A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45" y="2480818"/>
            <a:ext cx="1179231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Chile, la normativa </a:t>
            </a:r>
            <a:r>
              <a:rPr kumimoji="0" lang="es-CL" altLang="es-CL" sz="18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NCh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y los decretos DS 40 y DS 132 son obligatorios</a:t>
            </a:r>
            <a:r>
              <a:rPr lang="es-CL" altLang="es-CL" dirty="0">
                <a:latin typeface="Arial" panose="020B0604020202020204" pitchFamily="34" charset="0"/>
              </a:rPr>
              <a:t>, l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normas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OSHA, ANSI e ISO son referenciales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pero muchas empresas en minería y construcción las adoptan voluntariamente para: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Certificar proveedores.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Cumplir estándares internacionales (ej. mandantes como Codelco o BHP).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Mejorar procedimientos internos de seguridad.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4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8A39E7E-74B6-A5E3-A5B5-99F168004EA0}"/>
              </a:ext>
            </a:extLst>
          </p:cNvPr>
          <p:cNvSpPr/>
          <p:nvPr/>
        </p:nvSpPr>
        <p:spPr>
          <a:xfrm>
            <a:off x="620627" y="1876806"/>
            <a:ext cx="10545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Factores de Riesgo en el Montaje y Desmontaje de Andamios</a:t>
            </a:r>
            <a:endParaRPr lang="es-CL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0D1D07-DDD6-5C03-07E2-77F7DEBAC207}"/>
              </a:ext>
            </a:extLst>
          </p:cNvPr>
          <p:cNvSpPr txBox="1"/>
          <p:nvPr/>
        </p:nvSpPr>
        <p:spPr>
          <a:xfrm>
            <a:off x="212683" y="2518263"/>
            <a:ext cx="11588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El </a:t>
            </a:r>
            <a:r>
              <a:rPr lang="es-MX" b="1" dirty="0">
                <a:solidFill>
                  <a:schemeClr val="tx2"/>
                </a:solidFill>
              </a:rPr>
              <a:t>montaje y desmontaje de andamios</a:t>
            </a: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dirty="0"/>
              <a:t>son actividades críticas dentro de los trabajos en altura. Su ejecución incorrecta es una de las principales causas de </a:t>
            </a:r>
            <a:r>
              <a:rPr lang="es-MX" b="1" dirty="0">
                <a:solidFill>
                  <a:schemeClr val="tx2"/>
                </a:solidFill>
              </a:rPr>
              <a:t>caídas a distinto nivel, atrapamientos y colapsos estructurales</a:t>
            </a:r>
            <a:r>
              <a:rPr lang="es-MX" dirty="0"/>
              <a:t>, según estadísticas de seguridad laboral en Chile.</a:t>
            </a:r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C9853E-ED81-6064-4441-292C9FD84100}"/>
              </a:ext>
            </a:extLst>
          </p:cNvPr>
          <p:cNvSpPr/>
          <p:nvPr/>
        </p:nvSpPr>
        <p:spPr>
          <a:xfrm>
            <a:off x="2449649" y="3360671"/>
            <a:ext cx="6331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Riesgos humanos y organizacionales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8D302FC-B876-3F98-D816-62547406D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91246"/>
              </p:ext>
            </p:extLst>
          </p:nvPr>
        </p:nvGraphicFramePr>
        <p:xfrm>
          <a:off x="281691" y="3956179"/>
          <a:ext cx="11519244" cy="2733870"/>
        </p:xfrm>
        <a:graphic>
          <a:graphicData uri="http://schemas.openxmlformats.org/drawingml/2006/table">
            <a:tbl>
              <a:tblPr/>
              <a:tblGrid>
                <a:gridCol w="5759622">
                  <a:extLst>
                    <a:ext uri="{9D8B030D-6E8A-4147-A177-3AD203B41FA5}">
                      <a16:colId xmlns:a16="http://schemas.microsoft.com/office/drawing/2014/main" val="1989598250"/>
                    </a:ext>
                  </a:extLst>
                </a:gridCol>
                <a:gridCol w="5759622">
                  <a:extLst>
                    <a:ext uri="{9D8B030D-6E8A-4147-A177-3AD203B41FA5}">
                      <a16:colId xmlns:a16="http://schemas.microsoft.com/office/drawing/2014/main" val="1904235151"/>
                    </a:ext>
                  </a:extLst>
                </a:gridCol>
              </a:tblGrid>
              <a:tr h="3417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dirty="0"/>
                        <a:t>Riesgo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 dirty="0"/>
                        <a:t>Detalle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02085"/>
                  </a:ext>
                </a:extLst>
              </a:tr>
              <a:tr h="5980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/>
                        <a:t>❌ Falta de capacitación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Trabajadores que no comprenden los procedimientos, no usan EPP correctamente o improvisan el montaje.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24165"/>
                  </a:ext>
                </a:extLst>
              </a:tr>
              <a:tr h="5980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/>
                        <a:t>❌ Desconocimiento del diseño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Armado sin planos, sin seguir manual del fabricante o sin supervisión técnica.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018188"/>
                  </a:ext>
                </a:extLst>
              </a:tr>
              <a:tr h="5980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/>
                        <a:t>❌ Fatiga o prisa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/>
                        <a:t>Aumenta la posibilidad de errores, olvidos de elementos o conexión deficiente.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452362"/>
                  </a:ext>
                </a:extLst>
              </a:tr>
              <a:tr h="5980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1600"/>
                        <a:t>❌ Comunicación deficiente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dirty="0"/>
                        <a:t>Falta de coordinación entre miembros del equipo puede provocar desconexiones o movimientos inseguros.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42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8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56F9DAB-A287-DC64-6C68-C6636472A642}"/>
              </a:ext>
            </a:extLst>
          </p:cNvPr>
          <p:cNvSpPr/>
          <p:nvPr/>
        </p:nvSpPr>
        <p:spPr>
          <a:xfrm>
            <a:off x="110482" y="1902041"/>
            <a:ext cx="6331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Riesgos humanos y organizacionales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8B058A-637F-7D2A-986D-8217B3F41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80393"/>
              </p:ext>
            </p:extLst>
          </p:nvPr>
        </p:nvGraphicFramePr>
        <p:xfrm>
          <a:off x="299050" y="2588105"/>
          <a:ext cx="11681456" cy="3943323"/>
        </p:xfrm>
        <a:graphic>
          <a:graphicData uri="http://schemas.openxmlformats.org/drawingml/2006/table">
            <a:tbl>
              <a:tblPr/>
              <a:tblGrid>
                <a:gridCol w="5840728">
                  <a:extLst>
                    <a:ext uri="{9D8B030D-6E8A-4147-A177-3AD203B41FA5}">
                      <a16:colId xmlns:a16="http://schemas.microsoft.com/office/drawing/2014/main" val="1111222344"/>
                    </a:ext>
                  </a:extLst>
                </a:gridCol>
                <a:gridCol w="5840728">
                  <a:extLst>
                    <a:ext uri="{9D8B030D-6E8A-4147-A177-3AD203B41FA5}">
                      <a16:colId xmlns:a16="http://schemas.microsoft.com/office/drawing/2014/main" val="3961533656"/>
                    </a:ext>
                  </a:extLst>
                </a:gridCol>
              </a:tblGrid>
              <a:tr h="4044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/>
                        <a:t>Riesgo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 dirty="0"/>
                        <a:t>Detalle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72679"/>
                  </a:ext>
                </a:extLst>
              </a:tr>
              <a:tr h="707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/>
                        <a:t>⚠️ Base mal nivelada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/>
                        <a:t>Suelo inestable o sin uso de husillos regulables puede provocar vuelco.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203185"/>
                  </a:ext>
                </a:extLst>
              </a:tr>
              <a:tr h="707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/>
                        <a:t>⚠️ Fijaciones incompletas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 dirty="0"/>
                        <a:t>Falta de pasadores, diagonales, chavetas o conexión deficiente en plataformas.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475804"/>
                  </a:ext>
                </a:extLst>
              </a:tr>
              <a:tr h="707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/>
                        <a:t>⚠️ Anclajes incorrectos o ausentes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/>
                        <a:t>No asegurar el andamio a estructuras resistentes puede generar colapso.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581876"/>
                  </a:ext>
                </a:extLst>
              </a:tr>
              <a:tr h="707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/>
                        <a:t>⚠️ Uso de piezas defectuosas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/>
                        <a:t>Tubos oxidados, plataformas rotas o elementos deformados.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07352"/>
                  </a:ext>
                </a:extLst>
              </a:tr>
              <a:tr h="707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000"/>
                        <a:t>⚠️ Sobrecarga durante montaje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 dirty="0"/>
                        <a:t>Acopio de materiales en plataformas sin resistencia suficiente.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05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55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0978">
            <a:extLst>
              <a:ext uri="{FF2B5EF4-FFF2-40B4-BE49-F238E27FC236}">
                <a16:creationId xmlns:a16="http://schemas.microsoft.com/office/drawing/2014/main" id="{BABA547D-5422-86F9-B9F6-6F75E0EFAA1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55AC58F-C62B-B272-B7CA-2B6CADE4271F}"/>
              </a:ext>
            </a:extLst>
          </p:cNvPr>
          <p:cNvSpPr/>
          <p:nvPr/>
        </p:nvSpPr>
        <p:spPr>
          <a:xfrm>
            <a:off x="0" y="1958045"/>
            <a:ext cx="4696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Factores ambientales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7DD2BE0-EB6D-E308-BAFC-8909FF275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87383"/>
              </p:ext>
            </p:extLst>
          </p:nvPr>
        </p:nvGraphicFramePr>
        <p:xfrm>
          <a:off x="230038" y="2737434"/>
          <a:ext cx="10972800" cy="228600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25997944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203068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Riesgo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Detalle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66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🌧️ Condiciones climáticas adversas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dirty="0"/>
                        <a:t>Viento fuerte, lluvia o hielo aumentan riesgo de resbalones o vuelcos.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3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🌇 Iluminación insuficiente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/>
                        <a:t>Dificulta la detección de fallas o peligros durante montaje o desmontaje.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32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/>
                        <a:t>🌫️ Altura sin protección perimetral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Ausencia de barandas, redes o líneas de vida incrementa probabilidad de caída.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0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89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250F4D-DF55-9016-E34A-32744062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513"/>
            <a:ext cx="8845068" cy="46155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332C4F-26BD-0C17-CE11-B65F4C45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068" y="2963084"/>
            <a:ext cx="2743583" cy="3019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B43B56-4210-3E15-224A-C2497FB0B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CDB51A-5043-5E21-1EAC-B055ECC9B510}"/>
              </a:ext>
            </a:extLst>
          </p:cNvPr>
          <p:cNvSpPr/>
          <p:nvPr/>
        </p:nvSpPr>
        <p:spPr>
          <a:xfrm>
            <a:off x="518390" y="1883835"/>
            <a:ext cx="6713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CAÍDAS DE ALTURA: CAUSAS Y PREVENCIÓN</a:t>
            </a:r>
          </a:p>
        </p:txBody>
      </p:sp>
    </p:spTree>
    <p:extLst>
      <p:ext uri="{BB962C8B-B14F-4D97-AF65-F5344CB8AC3E}">
        <p14:creationId xmlns:p14="http://schemas.microsoft.com/office/powerpoint/2010/main" val="334449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743253-EF2A-5713-534B-653E27C9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79" y="2228294"/>
            <a:ext cx="9953358" cy="46297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B79080-68A1-A742-9177-61597F76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42EB670-98C9-D005-25ED-A069C455A778}"/>
              </a:ext>
            </a:extLst>
          </p:cNvPr>
          <p:cNvSpPr/>
          <p:nvPr/>
        </p:nvSpPr>
        <p:spPr>
          <a:xfrm>
            <a:off x="2409333" y="1705073"/>
            <a:ext cx="6713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CAÍDAS DE ALTURA: CAUSAS Y PREVENCIÓN</a:t>
            </a:r>
          </a:p>
        </p:txBody>
      </p:sp>
    </p:spTree>
    <p:extLst>
      <p:ext uri="{BB962C8B-B14F-4D97-AF65-F5344CB8AC3E}">
        <p14:creationId xmlns:p14="http://schemas.microsoft.com/office/powerpoint/2010/main" val="422769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2C2C2A-EDA0-A63A-13B5-9D551762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22" y="1968759"/>
            <a:ext cx="9607128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76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6AC330-53B7-D73C-8405-E4469551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033"/>
            <a:ext cx="7501812" cy="449735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A99D41-0DF0-5121-B451-B0195C428E2B}"/>
              </a:ext>
            </a:extLst>
          </p:cNvPr>
          <p:cNvSpPr/>
          <p:nvPr/>
        </p:nvSpPr>
        <p:spPr>
          <a:xfrm>
            <a:off x="642257" y="1714314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Estadísticas de accidentabilidad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74ACF50-41C7-3DD7-0ED8-D3F8A8343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2360645"/>
          <a:ext cx="3984172" cy="357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99502" imgH="1836389" progId="Excel.Sheet.12">
                  <p:embed/>
                </p:oleObj>
              </mc:Choice>
              <mc:Fallback>
                <p:oleObj name="Worksheet" r:id="rId3" imgW="2499502" imgH="1836389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74ACF50-41C7-3DD7-0ED8-D3F8A8343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2360645"/>
                        <a:ext cx="3984172" cy="3572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44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385299A-F8C2-D69B-2751-163B74E6D6A7}"/>
              </a:ext>
            </a:extLst>
          </p:cNvPr>
          <p:cNvSpPr txBox="1"/>
          <p:nvPr/>
        </p:nvSpPr>
        <p:spPr>
          <a:xfrm>
            <a:off x="170515" y="2575225"/>
            <a:ext cx="113630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600" dirty="0"/>
              <a:t>Un </a:t>
            </a:r>
            <a:r>
              <a:rPr lang="es-MX" sz="1600" b="1" dirty="0"/>
              <a:t>andamio</a:t>
            </a:r>
            <a:r>
              <a:rPr lang="es-MX" sz="1600" dirty="0"/>
              <a:t> es una </a:t>
            </a:r>
            <a:r>
              <a:rPr lang="es-MX" sz="1600" b="1" dirty="0"/>
              <a:t>estructura temporal</a:t>
            </a:r>
            <a:r>
              <a:rPr lang="es-MX" sz="1600" dirty="0"/>
              <a:t> elevada, fija o móvil, utilizada para permitir el acceso, soporte o trabajo de personas y/o materiales en lugares por encima del nivel del suelo.</a:t>
            </a:r>
          </a:p>
          <a:p>
            <a:pPr algn="just">
              <a:buNone/>
            </a:pPr>
            <a:endParaRPr lang="es-MX" sz="1600" dirty="0"/>
          </a:p>
          <a:p>
            <a:pPr algn="just">
              <a:buNone/>
            </a:pPr>
            <a:r>
              <a:rPr lang="es-MX" sz="1600" dirty="0"/>
              <a:t>Desde el punto de vista técnico, un andamio debe cumplir con los siguientes criterios:</a:t>
            </a:r>
          </a:p>
          <a:p>
            <a:pPr algn="just">
              <a:buNone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/>
              <a:t>Soportar cargas de trabajo vivas y muertas</a:t>
            </a:r>
            <a:r>
              <a:rPr lang="es-MX" sz="1600" dirty="0"/>
              <a:t> (personas, herramientas, materiales).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/>
              <a:t>Estar diseñado y construido</a:t>
            </a:r>
            <a:r>
              <a:rPr lang="es-MX" sz="1600" dirty="0"/>
              <a:t> conforme a normas estructurales (como </a:t>
            </a:r>
            <a:r>
              <a:rPr lang="es-MX" sz="1600" dirty="0" err="1"/>
              <a:t>NCh</a:t>
            </a:r>
            <a:r>
              <a:rPr lang="es-MX" sz="1600" dirty="0"/>
              <a:t> 427 para acero o </a:t>
            </a:r>
            <a:r>
              <a:rPr lang="es-MX" sz="1600" dirty="0" err="1"/>
              <a:t>NCh</a:t>
            </a:r>
            <a:r>
              <a:rPr lang="es-MX" sz="1600" dirty="0"/>
              <a:t> 1198 para madera).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/>
              <a:t>Poseer estabilidad, rigidez y resistencia</a:t>
            </a:r>
            <a:r>
              <a:rPr lang="es-MX" sz="1600" dirty="0"/>
              <a:t>, evitando deslizamientos, vuelcos o colapsos.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/>
              <a:t>Disponer de protecciones colectivas</a:t>
            </a:r>
            <a:r>
              <a:rPr lang="es-MX" sz="1600" dirty="0"/>
              <a:t>, tales como barandas, rodapiés y contravientos.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/>
              <a:t>Permitir el tránsito seguro</a:t>
            </a:r>
            <a:r>
              <a:rPr lang="es-MX" sz="1600" dirty="0"/>
              <a:t> de los trabajadores con superficies antideslizantes y pasamanos cuando se requiera.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/>
              <a:t>Estar montado por personal capacitado</a:t>
            </a:r>
            <a:r>
              <a:rPr lang="es-MX" sz="1600" dirty="0"/>
              <a:t>, con inspecciones periódicas según normativa de seguridad laboral.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A78561-BCDE-DC28-104F-C0FC228E78BC}"/>
              </a:ext>
            </a:extLst>
          </p:cNvPr>
          <p:cNvSpPr/>
          <p:nvPr/>
        </p:nvSpPr>
        <p:spPr>
          <a:xfrm>
            <a:off x="-168703" y="1966911"/>
            <a:ext cx="78634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ova" panose="020B0504020202020204" pitchFamily="34" charset="0"/>
              </a:rPr>
              <a:t>DEFICION Y USO DE LOS ANDAMIOS EN ALTURA</a:t>
            </a:r>
            <a:endParaRPr lang="es-C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p20">
            <a:extLst>
              <a:ext uri="{FF2B5EF4-FFF2-40B4-BE49-F238E27FC236}">
                <a16:creationId xmlns:a16="http://schemas.microsoft.com/office/drawing/2014/main" id="{8B8ACE63-1EF8-2CD2-7610-48C50C9F4D37}"/>
              </a:ext>
            </a:extLst>
          </p:cNvPr>
          <p:cNvSpPr/>
          <p:nvPr/>
        </p:nvSpPr>
        <p:spPr>
          <a:xfrm>
            <a:off x="4575464" y="2496437"/>
            <a:ext cx="7176654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s-C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ExtraBold"/>
              </a:rPr>
              <a:t>Concepto de Accidente  por Caída de Altura: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endParaRPr lang="es-CL" b="1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algn="just">
              <a:buClr>
                <a:srgbClr val="0070C0"/>
              </a:buClr>
              <a:buSzPts val="3600"/>
            </a:pP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La definición aceptada en nuestro país y aprobada por el ministerio de salud 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(resolución exenta 1.031), </a:t>
            </a: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es la que entrega la guía técnica para la selección y control de equipos de protección personal para trabajos con riesgo de caídas del Instituto de Salud Pública (ISP)</a:t>
            </a:r>
          </a:p>
          <a:p>
            <a:pPr algn="just">
              <a:buClr>
                <a:srgbClr val="0070C0"/>
              </a:buClr>
              <a:buSzPts val="3600"/>
            </a:pPr>
            <a:endParaRPr lang="es-CL" sz="2000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rgbClr val="0070C0"/>
              </a:buClr>
              <a:buSzPts val="3600"/>
            </a:pP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Esta indica que: “ Para los efectos de esta Guía, se considerará que existe riesgo de caída cuando 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un trabajador realiza una tarea sobre una superficie o plataforma emplazada a 1,8 metros</a:t>
            </a: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, o más, de altura por encima del nivel más bajo (OSHA 1926.502 (b1)(1)), o donde una caída de menor altura pueda causar una 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lesión grave</a:t>
            </a: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”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lang="es-CL" sz="2000" dirty="0">
              <a:latin typeface="+mj-lt"/>
            </a:endParaRPr>
          </a:p>
        </p:txBody>
      </p:sp>
      <p:pic>
        <p:nvPicPr>
          <p:cNvPr id="7" name="Google Shape;236;p20" descr="Guía para la selección y control de equipos de protección personal">
            <a:extLst>
              <a:ext uri="{FF2B5EF4-FFF2-40B4-BE49-F238E27FC236}">
                <a16:creationId xmlns:a16="http://schemas.microsoft.com/office/drawing/2014/main" id="{E79338EC-3DF1-3355-5F77-EA87210DF5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5905" t="8764" r="5704" b="8764"/>
          <a:stretch/>
        </p:blipFill>
        <p:spPr>
          <a:xfrm>
            <a:off x="689264" y="2496437"/>
            <a:ext cx="3737264" cy="4195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110A588-0B9D-42AC-BE07-35D5DC820AD2}"/>
              </a:ext>
            </a:extLst>
          </p:cNvPr>
          <p:cNvSpPr/>
          <p:nvPr/>
        </p:nvSpPr>
        <p:spPr>
          <a:xfrm>
            <a:off x="689264" y="1766131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Normativa (Cumplimiento obligatorio). </a:t>
            </a:r>
            <a:endParaRPr lang="es-MX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63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166C3F-44FF-9F50-3145-A1DF6422754D}"/>
              </a:ext>
            </a:extLst>
          </p:cNvPr>
          <p:cNvSpPr/>
          <p:nvPr/>
        </p:nvSpPr>
        <p:spPr>
          <a:xfrm>
            <a:off x="-148369" y="1938794"/>
            <a:ext cx="55694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CONCEPTOS NORMATIVOS. </a:t>
            </a:r>
            <a:endParaRPr lang="es-MX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BEDBC7-BBF8-A2ED-52A7-CE29AB43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275" y="2601973"/>
            <a:ext cx="3410426" cy="276263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F92FC03-9A4F-E9E1-1677-A27063A7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99" y="2601973"/>
            <a:ext cx="7713757" cy="3920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>
                <a:solidFill>
                  <a:schemeClr val="tx1"/>
                </a:solidFill>
                <a:latin typeface="+mj-lt"/>
              </a:rPr>
              <a:t>Se considerará que existe riesgo de caída cuando un  trabajador realiza una tarea sobre una superficie o plataforma emplazada a 1,8 metros, o mas, de altura por encima del nivel mas bajo (OSHA 1926.502 (b1) (1)), o donde una caída de menor altura causar una lesión grave.</a:t>
            </a:r>
          </a:p>
        </p:txBody>
      </p:sp>
    </p:spTree>
    <p:extLst>
      <p:ext uri="{BB962C8B-B14F-4D97-AF65-F5344CB8AC3E}">
        <p14:creationId xmlns:p14="http://schemas.microsoft.com/office/powerpoint/2010/main" val="2434924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3645F-3653-A7D1-C4A8-03DE92B88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460B30F-F619-BB5F-65BC-C6EEAAAB8692}"/>
              </a:ext>
            </a:extLst>
          </p:cNvPr>
          <p:cNvSpPr txBox="1"/>
          <p:nvPr/>
        </p:nvSpPr>
        <p:spPr>
          <a:xfrm>
            <a:off x="375025" y="2325813"/>
            <a:ext cx="11044634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CL" sz="2000" spc="-75" dirty="0">
              <a:latin typeface="Arial Nova" panose="020B0504020202020204" pitchFamily="34" charset="0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CL" sz="2400" spc="-75" dirty="0">
                <a:latin typeface="Arial Nova" panose="020B0504020202020204" pitchFamily="34" charset="0"/>
                <a:cs typeface="Tahoma"/>
              </a:rPr>
              <a:t>Si bien es cierto, la legislación establece una altura de trabajo de 1.80 </a:t>
            </a:r>
            <a:r>
              <a:rPr lang="es-CL" sz="2400" spc="-75" dirty="0" err="1">
                <a:latin typeface="Arial Nova" panose="020B0504020202020204" pitchFamily="34" charset="0"/>
                <a:cs typeface="Tahoma"/>
              </a:rPr>
              <a:t>mt</a:t>
            </a:r>
            <a:r>
              <a:rPr lang="es-CL" sz="2400" spc="-75" dirty="0">
                <a:latin typeface="Arial Nova" panose="020B0504020202020204" pitchFamily="34" charset="0"/>
                <a:cs typeface="Tahoma"/>
              </a:rPr>
              <a:t>, en algunas Mineras, el estándar para trabajo en altura  cambio.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CL" sz="2400" spc="-75" dirty="0">
              <a:latin typeface="Arial Nova" panose="020B0504020202020204" pitchFamily="34" charset="0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CL" sz="2400" spc="-75" dirty="0">
                <a:latin typeface="Arial Nova" panose="020B0504020202020204" pitchFamily="34" charset="0"/>
                <a:cs typeface="Tahoma"/>
              </a:rPr>
              <a:t>Cualquier trabajo o actividad en superficie, equipo o plataforma que se encuentre entre los rangos de 1.20- 1.50 o 1.80  metros, será considerado "TRABAJO EN ALTURA."</a:t>
            </a:r>
            <a:endParaRPr sz="2000" dirty="0">
              <a:latin typeface="Arial Nova" panose="020B0504020202020204" pitchFamily="34" charset="0"/>
              <a:cs typeface="Verdana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7305CDD-066C-B3E7-1B08-CE7A70382504}"/>
              </a:ext>
            </a:extLst>
          </p:cNvPr>
          <p:cNvGraphicFramePr>
            <a:graphicFrameLocks noGrp="1"/>
          </p:cNvGraphicFramePr>
          <p:nvPr/>
        </p:nvGraphicFramePr>
        <p:xfrm>
          <a:off x="818994" y="4911465"/>
          <a:ext cx="10386060" cy="131063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19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Ca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í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-14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spc="2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spc="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n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o</a:t>
                      </a:r>
                      <a:r>
                        <a:rPr sz="1800" b="0" spc="-14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n</a:t>
                      </a:r>
                      <a:r>
                        <a:rPr sz="1800" b="0" spc="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iv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l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es-CL"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Riesgos eléctricos 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117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Go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l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p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ea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o</a:t>
                      </a:r>
                      <a:r>
                        <a:rPr sz="1800" b="0" spc="-13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co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n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ra</a:t>
                      </a:r>
                      <a:r>
                        <a:rPr sz="1800" b="0" spc="-12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ruc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ura.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1485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17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0" spc="-3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Cortes</a:t>
                      </a:r>
                      <a:r>
                        <a:rPr sz="1800" b="0" spc="-1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por</a:t>
                      </a:r>
                      <a:r>
                        <a:rPr sz="1800" b="0" spc="-14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3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elementos</a:t>
                      </a:r>
                      <a:r>
                        <a:rPr sz="1800" b="0" spc="-1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punzantes.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1485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í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</a:t>
                      </a:r>
                      <a:r>
                        <a:rPr sz="1800" b="0" spc="-14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-12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m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</a:t>
                      </a:r>
                      <a:r>
                        <a:rPr sz="1800" b="0" spc="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l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0" spc="3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Caídas</a:t>
                      </a:r>
                      <a:r>
                        <a:rPr sz="1800" b="0" spc="-16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1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de</a:t>
                      </a:r>
                      <a:r>
                        <a:rPr sz="1800" b="0" spc="-14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objetos.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AB200FB-79D1-43C6-73CA-319E3BA76BE2}"/>
              </a:ext>
            </a:extLst>
          </p:cNvPr>
          <p:cNvSpPr/>
          <p:nvPr/>
        </p:nvSpPr>
        <p:spPr>
          <a:xfrm>
            <a:off x="0" y="2033425"/>
            <a:ext cx="745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RIESGOS DE TRABAJO EN ALTURA FÍSICA</a:t>
            </a:r>
          </a:p>
        </p:txBody>
      </p:sp>
    </p:spTree>
    <p:extLst>
      <p:ext uri="{BB962C8B-B14F-4D97-AF65-F5344CB8AC3E}">
        <p14:creationId xmlns:p14="http://schemas.microsoft.com/office/powerpoint/2010/main" val="1971838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ABA67E8-3220-EF52-F658-650614AB5D3E}"/>
              </a:ext>
            </a:extLst>
          </p:cNvPr>
          <p:cNvSpPr/>
          <p:nvPr/>
        </p:nvSpPr>
        <p:spPr>
          <a:xfrm>
            <a:off x="0" y="2075227"/>
            <a:ext cx="107615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MODULO I</a:t>
            </a:r>
            <a:r>
              <a:rPr lang="es-E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</a:t>
            </a:r>
            <a:r>
              <a:rPr lang="es-E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COMPONENTES Y MATERIALES DE LOS ANDAMIOS</a:t>
            </a:r>
            <a:endParaRPr lang="es-CL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393765-4309-41C0-A1A5-E633A640917F}"/>
              </a:ext>
            </a:extLst>
          </p:cNvPr>
          <p:cNvSpPr txBox="1"/>
          <p:nvPr/>
        </p:nvSpPr>
        <p:spPr>
          <a:xfrm>
            <a:off x="384932" y="2598447"/>
            <a:ext cx="9717833" cy="4365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CL" sz="2400" dirty="0">
                <a:latin typeface="Abadi" panose="020B0604020104020204" pitchFamily="34" charset="0"/>
              </a:rPr>
              <a:t>Elementos estructurales de los andamios (plataformas, largueros, bases, diagonales, barandillas).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s-CL" sz="2400" dirty="0">
              <a:latin typeface="Abadi" panose="020B0604020104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s-CL" sz="2400" dirty="0">
                <a:latin typeface="Abadi" panose="020B0604020104020204" pitchFamily="34" charset="0"/>
              </a:rPr>
              <a:t>Características de los materiales (acero, aluminio, madera, fibra de vidrio).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s-CL" sz="2400" dirty="0">
              <a:latin typeface="Abadi" panose="020B06040201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L" sz="2400" dirty="0">
                <a:latin typeface="Abadi" panose="020B0604020104020204" pitchFamily="34" charset="0"/>
              </a:rPr>
              <a:t>Carga máxima admisible y cálculo de resistencia estructural.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es-CL" altLang="es-CL" sz="2800" dirty="0"/>
          </a:p>
        </p:txBody>
      </p:sp>
    </p:spTree>
    <p:extLst>
      <p:ext uri="{BB962C8B-B14F-4D97-AF65-F5344CB8AC3E}">
        <p14:creationId xmlns:p14="http://schemas.microsoft.com/office/powerpoint/2010/main" val="431628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Catari US® how to assemble multidirectional scaffolding in safety and key features">
            <a:hlinkClick r:id="" action="ppaction://media"/>
            <a:extLst>
              <a:ext uri="{FF2B5EF4-FFF2-40B4-BE49-F238E27FC236}">
                <a16:creationId xmlns:a16="http://schemas.microsoft.com/office/drawing/2014/main" id="{F5FDC29C-D811-EA57-1F72-D468FC3663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4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7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52ACC37-EB65-31F2-E5F0-EA9229877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46" y="1976265"/>
            <a:ext cx="1140268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Plataformas</a:t>
            </a:r>
            <a:b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Superficie horizontal sobre la que se desplazan o posicionan los trabajadores y herramientas. Deben ser antideslizantes, tener suficiente resistencia estructural y estar correctamente fijadas para evitar movimientos.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Largueros (o larguerillos)</a:t>
            </a:r>
            <a:b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Son los elementos longitudinales que sostienen las plataformas. Su función es distribuir el peso de manera uniforme y conectar verticalmente los marcos o postes.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Bases (zapatas o placas de apoyo)</a:t>
            </a:r>
            <a:b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Son los elementos que permiten transmitir la carga del andamio al suelo. Pueden ser bases fijas o regulables y deben colocarse sobre superficies niveladas para asegurar la estabilidad del conjunto.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Diagonales (cruzadas o de </a:t>
            </a:r>
            <a:r>
              <a:rPr kumimoji="0" lang="es-CL" altLang="es-CL" sz="16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rigidización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  <a:b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Elementos que otorgan rigidez estructural al andamio, evitando deformaciones y garantizando su verticalidad y alineación, especialmente frente a cargas laterales o viento.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Barandillas (de seguridad o pasamanos)</a:t>
            </a:r>
            <a:b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Son protecciones perimetrales que previenen caídas en altura. Deben instalarse a la altura adecuada (habitualmente 90-110 cm) y complementarse con rodapiés y barandas intermedias.</a:t>
            </a:r>
          </a:p>
        </p:txBody>
      </p:sp>
    </p:spTree>
    <p:extLst>
      <p:ext uri="{BB962C8B-B14F-4D97-AF65-F5344CB8AC3E}">
        <p14:creationId xmlns:p14="http://schemas.microsoft.com/office/powerpoint/2010/main" val="3267569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EFB4A0-0D2E-1D0E-34B8-8435CC1BD945}"/>
              </a:ext>
            </a:extLst>
          </p:cNvPr>
          <p:cNvSpPr txBox="1"/>
          <p:nvPr/>
        </p:nvSpPr>
        <p:spPr>
          <a:xfrm>
            <a:off x="266122" y="1917709"/>
            <a:ext cx="1164853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1600" b="1" dirty="0"/>
              <a:t>📐  </a:t>
            </a:r>
            <a:r>
              <a:rPr lang="es-MX" sz="2000" b="1" dirty="0">
                <a:solidFill>
                  <a:schemeClr val="tx2"/>
                </a:solidFill>
              </a:rPr>
              <a:t>Carga máxima admisible y cálculo de resistencia estructural</a:t>
            </a:r>
          </a:p>
          <a:p>
            <a:pPr>
              <a:buNone/>
            </a:pPr>
            <a:r>
              <a:rPr lang="es-MX" sz="1600" dirty="0"/>
              <a:t>Cada andamio tiene una </a:t>
            </a:r>
            <a:r>
              <a:rPr lang="es-MX" sz="1600" b="1" dirty="0"/>
              <a:t>capacidad de carga definida por el fabricante</a:t>
            </a:r>
            <a:r>
              <a:rPr lang="es-MX" sz="1600" dirty="0"/>
              <a:t> y debe ser respetada para evitar colapsos. Las cargas incluyen:</a:t>
            </a:r>
          </a:p>
          <a:p>
            <a:pPr>
              <a:buNone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Peso propio de la estructura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Peso de trabajadores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Herramientas y materiales sobre plataforma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Cargas dinámicas (movimiento, viento)</a:t>
            </a:r>
          </a:p>
          <a:p>
            <a:pPr>
              <a:buNone/>
            </a:pPr>
            <a:endParaRPr lang="es-MX" sz="1600" dirty="0"/>
          </a:p>
          <a:p>
            <a:pPr>
              <a:buNone/>
            </a:pPr>
            <a:r>
              <a:rPr lang="es-MX" sz="1600" dirty="0"/>
              <a:t>Según normativas como la </a:t>
            </a:r>
            <a:r>
              <a:rPr lang="es-MX" sz="1600" b="1" dirty="0" err="1"/>
              <a:t>NCh</a:t>
            </a:r>
            <a:r>
              <a:rPr lang="es-MX" sz="1600" b="1" dirty="0"/>
              <a:t> 998/1999</a:t>
            </a:r>
            <a:r>
              <a:rPr lang="es-MX" sz="1600" dirty="0"/>
              <a:t>, se debe:</a:t>
            </a:r>
          </a:p>
          <a:p>
            <a:pPr>
              <a:buNone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Realizar el cálculo estructural considerando cargas vivas y muertas.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Asegurar un </a:t>
            </a:r>
            <a:r>
              <a:rPr lang="es-MX" sz="1600" b="1" dirty="0"/>
              <a:t>factor de seguridad mínimo de 4</a:t>
            </a:r>
            <a:r>
              <a:rPr lang="es-MX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Clasificar el andamio según carga (liviano, mediano, pesado).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Verificar que </a:t>
            </a:r>
            <a:r>
              <a:rPr lang="es-MX" sz="1600" b="1" dirty="0"/>
              <a:t>la carga total no supere la resistencia declarada por el fabricante</a:t>
            </a:r>
            <a:r>
              <a:rPr lang="es-MX" sz="1600" dirty="0"/>
              <a:t> para cada tipo de componente.</a:t>
            </a:r>
          </a:p>
          <a:p>
            <a:pPr>
              <a:buNone/>
            </a:pPr>
            <a:endParaRPr lang="es-MX" sz="1600" dirty="0"/>
          </a:p>
          <a:p>
            <a:pPr>
              <a:buNone/>
            </a:pPr>
            <a:r>
              <a:rPr lang="es-MX" sz="1600" dirty="0"/>
              <a:t>Ejemplo de clasificación: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b="1" dirty="0"/>
              <a:t>Carga liviana:</a:t>
            </a:r>
            <a:r>
              <a:rPr lang="es-MX" sz="1600" dirty="0"/>
              <a:t> hasta 120 kg/m²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b="1" dirty="0"/>
              <a:t>Carga media:</a:t>
            </a:r>
            <a:r>
              <a:rPr lang="es-MX" sz="1600" dirty="0"/>
              <a:t> hasta 240 kg/m²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b="1" dirty="0"/>
              <a:t>Carga pesada:</a:t>
            </a:r>
            <a:r>
              <a:rPr lang="es-MX" sz="1600" dirty="0"/>
              <a:t> hasta 360 kg/m²</a:t>
            </a:r>
          </a:p>
        </p:txBody>
      </p:sp>
    </p:spTree>
    <p:extLst>
      <p:ext uri="{BB962C8B-B14F-4D97-AF65-F5344CB8AC3E}">
        <p14:creationId xmlns:p14="http://schemas.microsoft.com/office/powerpoint/2010/main" val="755681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07" y="18486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L" b="1" dirty="0">
                <a:latin typeface="+mj-lt"/>
                <a:cs typeface="Arial" panose="020B0604020202020204" pitchFamily="34" charset="0"/>
              </a:rPr>
              <a:t>UNIDAD 1: Identificar los tipos de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28" y="2703311"/>
            <a:ext cx="6542799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Montaje de primer módulo de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Amarre del andamio a puntos resistentes de la fachada (nunca a barandillas, rejas).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Colocación de ménsulas si fuesen necesarias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Colocación a lo largo de todo el andamio los largueros y diagonales que correspondan en su totalidad.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41156B-3416-4EDD-9357-9CD7EA39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60" y="2388808"/>
            <a:ext cx="3491880" cy="288032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84FCCD61-A547-4621-5FD8-399BB77D146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117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15" y="1941157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L" b="1" dirty="0">
                <a:latin typeface="+mj-lt"/>
                <a:cs typeface="Arial" panose="020B0604020202020204" pitchFamily="34" charset="0"/>
              </a:rPr>
              <a:t>UNIDAD 1: Identificar los tipos de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3" y="2703311"/>
            <a:ext cx="9061918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Montaje de primer módulo de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Montaje de baranda inferior y superior de primer módulo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Se inserta vertical sobre espiga de vertical base.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Montaje de horizontal superior en collarín o disco de ocho posiciones del vertical de segundo módulo.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Se deben golpear las cuñas para su mayor rigidez en las conexiones.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5A871E86-54C9-91AE-C5E7-9B8E79CD7FA2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979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15" y="1735883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CL" b="1" dirty="0">
                <a:latin typeface="+mj-lt"/>
                <a:cs typeface="Arial" panose="020B0604020202020204" pitchFamily="34" charset="0"/>
              </a:rPr>
              <a:t>UNIDAD 1: Identificar los tipos de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3" y="2113688"/>
            <a:ext cx="9794033" cy="474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Montaje de primer módulo de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000" dirty="0"/>
              <a:t>	Revisar plataforma o andamio con la supervisión antes de entregarla al personal usuario.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000" dirty="0"/>
              <a:t>	Colocar tarjeta verde que corresponde a la habilitación de plataforma o andamios.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000" dirty="0"/>
              <a:t>Entrega de área de trabajo limpia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000" dirty="0"/>
              <a:t>	Transportar los materiales con equipos hacia la bodega o puntos de acopios transitorios.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000" dirty="0"/>
              <a:t>	No dejar materiales sueltos o desordenados.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D599B7D-93C3-3218-EDDC-FAD35CB99EF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88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B313E16-BDC1-B42E-CBE5-694789C0F767}"/>
              </a:ext>
            </a:extLst>
          </p:cNvPr>
          <p:cNvSpPr/>
          <p:nvPr/>
        </p:nvSpPr>
        <p:spPr>
          <a:xfrm>
            <a:off x="213063" y="1899662"/>
            <a:ext cx="105244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Usos de los Andamios en la Industria</a:t>
            </a:r>
            <a:endParaRPr lang="es-CL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37A24A-99C9-25CC-C039-F8FC2F8678E2}"/>
              </a:ext>
            </a:extLst>
          </p:cNvPr>
          <p:cNvSpPr txBox="1"/>
          <p:nvPr/>
        </p:nvSpPr>
        <p:spPr>
          <a:xfrm>
            <a:off x="213063" y="2545993"/>
            <a:ext cx="113131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Construcción</a:t>
            </a:r>
          </a:p>
          <a:p>
            <a:pPr>
              <a:buNone/>
            </a:pPr>
            <a:endParaRPr lang="es-MX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1" dirty="0"/>
              <a:t>Fachadas</a:t>
            </a:r>
            <a:r>
              <a:rPr lang="es-MX" sz="1600" dirty="0"/>
              <a:t>: para revestimiento, pintura, instalación de ventanas o trabajos de terminación.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1" dirty="0"/>
              <a:t>Obras gruesas</a:t>
            </a:r>
            <a:r>
              <a:rPr lang="es-MX" sz="1600" dirty="0"/>
              <a:t>: acceso seguro a estructuras de hormigón o acero.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1" dirty="0"/>
              <a:t>Estructuración de moldajes (cimbras)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pPr>
              <a:buNone/>
            </a:pPr>
            <a:r>
              <a:rPr lang="es-MX" sz="24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Minería</a:t>
            </a:r>
          </a:p>
          <a:p>
            <a:pPr>
              <a:buNone/>
            </a:pPr>
            <a:endParaRPr lang="es-MX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1" dirty="0"/>
              <a:t>Plantas de procesamiento</a:t>
            </a:r>
            <a:r>
              <a:rPr lang="es-MX" sz="1600" dirty="0"/>
              <a:t>: mantenimiento de fajas transportadoras, ciclones o estanques.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b="1" dirty="0"/>
              <a:t>Instalaciones eléctricas o mecánicas</a:t>
            </a:r>
            <a:r>
              <a:rPr lang="es-MX" sz="1600" dirty="0"/>
              <a:t> en zonas de altura.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600" dirty="0"/>
          </a:p>
          <a:p>
            <a:pPr>
              <a:buNone/>
            </a:pPr>
            <a:r>
              <a:rPr lang="es-MX" sz="24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Montajes industriales</a:t>
            </a:r>
          </a:p>
          <a:p>
            <a:pPr>
              <a:buNone/>
            </a:pPr>
            <a:endParaRPr lang="es-MX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dirty="0"/>
              <a:t>Acceso a calderas, estructuras metálicas, sistemas HVAC o redes de cañerías.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600" dirty="0"/>
              <a:t>Andamios colgantes en interiores de estanques o naves industriales.</a:t>
            </a:r>
          </a:p>
        </p:txBody>
      </p:sp>
    </p:spTree>
    <p:extLst>
      <p:ext uri="{BB962C8B-B14F-4D97-AF65-F5344CB8AC3E}">
        <p14:creationId xmlns:p14="http://schemas.microsoft.com/office/powerpoint/2010/main" val="259289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312" y="1707275"/>
            <a:ext cx="9013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93" y="2533436"/>
            <a:ext cx="10058590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Ley 16.744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Obligatoriedad, personas protegidas y afiliación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1. Obligatoriedad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Artículo 1° Declárase obligatorio el Seguro Social contra Riesgos de Accidentes del Trabajo y Enfermedades Profesionales, en la forma y condiciones establecidas en la presente ley.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1D2C89D-A1B6-9EE2-A41A-CCB15EF1AE35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559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687" y="1922494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85" y="2533436"/>
            <a:ext cx="10067201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Ley 16.744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 Su importancia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Mantener informado a los trabajadores respecto a los peligros, medidas preventivas (recomendaciones o buenas prácticas) y sobre todo los métodos correctos de trabajo, permite entregar a los trabajadores las herramientas básicas para evitar accidentes durante sus jornadas labores.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2C549072-4160-1FC8-3A87-36D7F955F11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139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990" y="173588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91" y="2682473"/>
            <a:ext cx="9359081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Decreto </a:t>
            </a:r>
            <a:r>
              <a:rPr lang="es-CL" altLang="es-CL" sz="2400" dirty="0" err="1"/>
              <a:t>Nº</a:t>
            </a:r>
            <a:r>
              <a:rPr lang="es-CL" altLang="es-CL" sz="2400" dirty="0"/>
              <a:t> 40	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De acuerdo con el Decreto Supremo </a:t>
            </a:r>
            <a:r>
              <a:rPr lang="es-CL" altLang="es-CL" sz="2400" dirty="0" err="1"/>
              <a:t>N°</a:t>
            </a:r>
            <a:r>
              <a:rPr lang="es-CL" altLang="es-CL" sz="2400" dirty="0"/>
              <a:t> 40, “los empleadores tienen la obligación de informar oportuna y convenientemente a todos sus trabajadores acerca de los riesgos que entrañan sus labores, de las medidas preventivas y de los métodos de trabajo correctos. Los riesgos son los inherentes a la actividad de cada empresa”.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2C3755CF-049C-2810-2E34-7A3C78B84C7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725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515" y="185523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18" y="2932450"/>
            <a:ext cx="10295182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Artículo Nº 184 Código del trabajo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“El empleador estará obligado a tomar todas las medidas necesarias para proteger eficazmente la vida y salud de los trabajadores, informando de los posibles riesgos y manteniendo las condiciones adecuadas de higiene y seguridad en las faenas, como también los implementos necesarios para prevenir accidentes y enfermedades profesionales”.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AECB2B18-6DA0-B1B0-76FF-776A68077E92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30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93" y="1713147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49" y="2790365"/>
            <a:ext cx="11304115" cy="33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Normativa chilena para el uso, cuidado, montaje, desmontaje e inspección de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 err="1"/>
              <a:t>NCh</a:t>
            </a:r>
            <a:r>
              <a:rPr lang="es-CL" altLang="es-CL" sz="1800" dirty="0"/>
              <a:t> 997 </a:t>
            </a:r>
            <a:r>
              <a:rPr lang="es-CL" altLang="es-CL" sz="1800" dirty="0" err="1"/>
              <a:t>Of</a:t>
            </a:r>
            <a:r>
              <a:rPr lang="es-CL" altLang="es-CL" sz="1800" dirty="0"/>
              <a:t> 1999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Clasificación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Los andamios se clasifican: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Según el material predominante en su estructura en: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A	=	andamio de madera;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B	=	andamio de metal; y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1800" dirty="0"/>
              <a:t>C	=	andamio mixto.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023C1741-224F-8497-D397-D0D144175E14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999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62" y="1950487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62" y="3244334"/>
            <a:ext cx="10569666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NCh 997 Of 1999   Según su forma de apoyo en: (ver figura).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Según el uso, en: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a)	andamio de fachada;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b)	andamio estructural (cimbras, sustentación de sistemas constructivos);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c)	andamio para circulaciones (escaleras, rampas, puentes peatonales);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A71632A9-6C8C-4DC0-37C9-5B8FB381866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520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4" y="2111351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2: Reconocer la norma legal de prevención de riesgos en trabajos con andamios 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4" y="3669431"/>
            <a:ext cx="8327593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d)	andamio   para   actos   públicos  (escenarios,  galerías,	torres autosoportantes para iluminación, sonido y publicidad, telecomunicaciones);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e)	andamio de interior (andamio pequeño para terminaciones, limpieza, mantención).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4620327" y="330009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64D921-C231-40CC-9214-1F6AF134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10" y="2268677"/>
            <a:ext cx="2447357" cy="39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7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8" y="1946944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90" y="3024162"/>
            <a:ext cx="9603290" cy="37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Montaje de un módulo.	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Disposición de las bases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Colocación del collarín	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Formación del marco base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Nivelación y replanteo.	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Construcción del módulo base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Unión de elementos verticales.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000" dirty="0"/>
              <a:t>Instalación de diagonales			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2B1FB121-EB49-A142-5DA1-B6DE9F902C3D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000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23" y="2274839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72" y="3429000"/>
            <a:ext cx="7676384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	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400" dirty="0"/>
              <a:t>Golpes de las cuñas o chavetas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400" dirty="0"/>
              <a:t>Instalación de plataformas	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400" dirty="0"/>
              <a:t>Desmontaje desde la parte superior		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CL" altLang="es-CL" sz="2400" dirty="0"/>
              <a:t>Acopio de materiales y su segregación.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FC1A010-26B8-4794-75D9-BDC0B5787F8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130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77" y="188517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77" y="2837550"/>
            <a:ext cx="767638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Recomendaciones previas al montaje </a:t>
            </a: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Definir la necesidad de uso del andamio, para que esté perfectamente adaptado a su utilización.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Datos a tener en cuenta: cargas, configuración del inmueble, interferencias en longitud y altura, tipo de trabajo a realizar, solidez del suelo, protecciones especiales, apoyos en zonas inferiores,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206F3471-B9F3-B186-414D-FA5FE0F95D8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2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EBC81A-EAAD-73C7-47F9-0BC236F15644}"/>
              </a:ext>
            </a:extLst>
          </p:cNvPr>
          <p:cNvSpPr txBox="1"/>
          <p:nvPr/>
        </p:nvSpPr>
        <p:spPr>
          <a:xfrm>
            <a:off x="195308" y="2613902"/>
            <a:ext cx="1131311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Eventos y montajes especiales</a:t>
            </a:r>
          </a:p>
          <a:p>
            <a:endParaRPr lang="es-MX" sz="2400" b="1" dirty="0"/>
          </a:p>
          <a:p>
            <a:r>
              <a:rPr lang="es-MX" sz="2400" b="1" dirty="0"/>
              <a:t>Estructuras escénicas</a:t>
            </a:r>
            <a:r>
              <a:rPr lang="es-MX" sz="2400" dirty="0"/>
              <a:t>: escenarios, torres de iluminación y sonido.</a:t>
            </a:r>
          </a:p>
          <a:p>
            <a:r>
              <a:rPr lang="es-MX" sz="2400" b="1" dirty="0"/>
              <a:t>Circulaciones temporales</a:t>
            </a:r>
            <a:r>
              <a:rPr lang="es-MX" sz="2400" dirty="0"/>
              <a:t>: puentes peatonales o escaleras modulares.</a:t>
            </a:r>
          </a:p>
          <a:p>
            <a:endParaRPr lang="es-MX" sz="2400" dirty="0"/>
          </a:p>
          <a:p>
            <a:r>
              <a:rPr lang="es-MX" sz="32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Industria energética</a:t>
            </a:r>
          </a:p>
          <a:p>
            <a:endParaRPr lang="es-MX" sz="2400" b="1" dirty="0"/>
          </a:p>
          <a:p>
            <a:r>
              <a:rPr lang="es-MX" sz="2400" dirty="0"/>
              <a:t>Montajes en torres eólicas, subestaciones o estructuras de transmisión.</a:t>
            </a:r>
          </a:p>
          <a:p>
            <a:r>
              <a:rPr lang="es-MX" sz="2400" dirty="0"/>
              <a:t>Mantenimiento en centrales térmicas o hidroeléctricas.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1BA4E4-958A-7DDB-41C2-7CBF335558AA}"/>
              </a:ext>
            </a:extLst>
          </p:cNvPr>
          <p:cNvSpPr/>
          <p:nvPr/>
        </p:nvSpPr>
        <p:spPr>
          <a:xfrm>
            <a:off x="292962" y="1766497"/>
            <a:ext cx="105244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Usos de los Andamios en la Industria</a:t>
            </a:r>
            <a:endParaRPr lang="es-CL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26" y="2043794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2" y="2772235"/>
            <a:ext cx="8396464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				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Recomendaciones previas al montaje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Tipos de amarres a utilizar, programa de entregas, acceso a obra, espacio de descarga de material.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Revisión andamios modulares apoyados al piso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97DED82C-F805-837C-293A-A52BEAF7F380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065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22" y="1970648"/>
            <a:ext cx="10798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21" y="2451287"/>
            <a:ext cx="9542106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Revisión por piezas: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Husillos: la tuerca debe deslizarse correctamente.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Soportes: completos y libres de incrustaciones que impidan su total introducción en el nudo.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Las plataformas deben tener todos sus elementos, según diseño y un indicador de carga máxima.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Revisión andamios colgantes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DDF09C89-BB52-0242-3C6B-A454CDCDE3CA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822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0" y="1920670"/>
            <a:ext cx="96540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2" y="2365486"/>
            <a:ext cx="5372128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Revisión por piezas: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Baranda de protección instalada y en buen estado.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Rodapié incorporado y en buen estado.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Cables continuos y en buen estado, sin uniones y del largo adecuado.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92B072-2C55-4A33-B5FB-30F044CE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076" y="2328809"/>
            <a:ext cx="3203848" cy="45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9" y="217442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9" y="3429000"/>
            <a:ext cx="8396464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Revisión por piezas: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Revisar que el tecle o huinche de tracción cuente con sistema de trabado.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Revisar que los mecanismos de anclaje, elevación y descenso estén en perfectas condiciones de funcionamiento.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6F9DC307-3586-79DC-7211-55057308A32D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642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9" y="186896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9" y="2912194"/>
            <a:ext cx="839646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Recomendaciones durante el montaje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Encargar el trabajo a personal calificado para esta tarea.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El personal debe contar con todos los elementos de seguridad requeridos.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Durante el proceso de montaje siempre utilizar el arnés de seguridad.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CC2572DF-3219-5323-4815-1B4E800671C1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097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30" y="2145118"/>
            <a:ext cx="9272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30" y="2800227"/>
            <a:ext cx="839646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Recomendaciones durante el montaje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Cercar la zona donde se está montando el andamio, para impedir el tránsito en ella.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Recordar al personal las medidas de seguridad, en especial el uso de arnés de seguridad y línea de vida e informar a los trabajadores sobre las posturas correctas para efectuar el trabajo.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93CE9AE9-77A9-8366-64B7-B6E525B5660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82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9" y="2234259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9" y="3510160"/>
            <a:ext cx="8396464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Recomendaciones durante el montaje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Los andamios de varios niveles, se deben armar por etapas y cada una de ellas se debe efectuar cuando la anterior esté totalmente terminada y verificada.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BD7203E2-31A1-1E4E-4058-81D08829DB55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522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4" y="1888526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29" y="2287043"/>
            <a:ext cx="8396464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Recomendaciones para el tránsito sobre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Minimizar los recorridos por andamios.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Eliminar elementos que obstruyan el tránsito en el andamio.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Tener accesos seguros al andamio en los diferentes niveles.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D91DDA28-95CD-19F4-4CA2-8ECC56DBC141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675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78" y="207776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11" y="2665517"/>
            <a:ext cx="6377541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Recomendaciones para el tránsito sobre andamios: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No transitar por andamios con hielo o nieve en su superficie.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No transitar con iluminación insuficiente.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E8637C-E9A8-46E3-8458-3CA582FE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32" y="3173025"/>
            <a:ext cx="3740369" cy="29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2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59" y="1835555"/>
            <a:ext cx="9869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7" y="2889923"/>
            <a:ext cx="9540049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    No correr.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Transitar con elementos de protección personal.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Subir solo por las escaleras dispuestas en el andamio.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No efectuar ninguna actividad distractora durante el tránsito por el andamio.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	Verificar antes avanzar que estén instaladas las barandas de protección</a:t>
            </a:r>
            <a:r>
              <a:rPr lang="es-CL" altLang="es-CL" sz="2400" b="1" dirty="0"/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75051CB-139D-378C-1054-67243AC5DCB3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23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E26F9D1-90FA-C544-1221-EDF0F6480C94}"/>
              </a:ext>
            </a:extLst>
          </p:cNvPr>
          <p:cNvSpPr/>
          <p:nvPr/>
        </p:nvSpPr>
        <p:spPr>
          <a:xfrm>
            <a:off x="975224" y="1733436"/>
            <a:ext cx="98232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32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 Nova" panose="020B0504020202020204" pitchFamily="34" charset="0"/>
              </a:rPr>
              <a:t>Clasificación de los andamios</a:t>
            </a:r>
            <a:endParaRPr lang="es-CL" sz="32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DF6283-31AF-84B2-BF16-A1B29D54327B}"/>
              </a:ext>
            </a:extLst>
          </p:cNvPr>
          <p:cNvSpPr txBox="1"/>
          <p:nvPr/>
        </p:nvSpPr>
        <p:spPr>
          <a:xfrm>
            <a:off x="250256" y="2385588"/>
            <a:ext cx="655480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000" b="1" u="sng" dirty="0">
                <a:solidFill>
                  <a:schemeClr val="tx2"/>
                </a:solidFill>
              </a:rPr>
              <a:t>Andamio Multidireccional (sistema modular tipo roseta o </a:t>
            </a:r>
            <a:r>
              <a:rPr lang="es-MX" sz="2000" b="1" u="sng" dirty="0" err="1">
                <a:solidFill>
                  <a:schemeClr val="tx2"/>
                </a:solidFill>
              </a:rPr>
              <a:t>ringlock</a:t>
            </a:r>
            <a:r>
              <a:rPr lang="es-MX" sz="2000" b="1" u="sng" dirty="0">
                <a:solidFill>
                  <a:schemeClr val="tx2"/>
                </a:solidFill>
              </a:rPr>
              <a:t>).</a:t>
            </a:r>
          </a:p>
          <a:p>
            <a:pPr>
              <a:buNone/>
            </a:pPr>
            <a:endParaRPr lang="es-MX" sz="2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MX" b="1" dirty="0">
                <a:solidFill>
                  <a:schemeClr val="tx2"/>
                </a:solidFill>
              </a:rPr>
              <a:t>Descripción: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Compuesto por elementos modulares que se unen en ángulos variables mediante una roseta.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Altamente versátil y resistente.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None/>
            </a:pPr>
            <a:r>
              <a:rPr lang="es-MX" b="1" dirty="0">
                <a:solidFill>
                  <a:schemeClr val="tx2"/>
                </a:solidFill>
              </a:rPr>
              <a:t>Aplicaciones: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Proyectos industriales complejos (plantas mineras, petroquímicas).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Montajes en estructuras irregulares o con muchos obstáculos.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Ideal para alturas elevadas, estructuras circulares y entornos exigentes.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1C23DCC-DF6A-429F-4169-D4F1893B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470" y="2318211"/>
            <a:ext cx="4515480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5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8" y="1934915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8" y="2956163"/>
            <a:ext cx="839646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Recomendaciones para trabajo sobre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Acopiar los materiales que se van a utilizar en forma ordenada y en las zonas asignadas.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Mantener las herramientas en los cinturones portaherramientas o en cajas dispuestas, nunca colgar herramientas en la estructura del andamio.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96D12B46-C856-0002-AF08-15964FD6BF8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984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1946087"/>
            <a:ext cx="9234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2402165"/>
            <a:ext cx="8396464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Recomendaciones para trabajo sobre andamios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Utilizar herramientas eléctricas que estén protegidas contra los contactos indirectos con toma tierra y conectadas a circuitos con protector diferencial.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No ejecutar trabajos cercanos a líneas eléctricas aéreas.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No trabajar en más de un nivel en la misma vertical de un andamio.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DF695DF5-424A-7024-B32F-729C0AFC4D63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858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75" y="1814236"/>
            <a:ext cx="9773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1" y="2399011"/>
            <a:ext cx="9976514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Recomendaciones durante el desmontaje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Encargar el trabajo a personal calificado para esta tarea.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El personal debe contar con todos los elementos de protección personal requeridos.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Durante el proceso de desmontaje siempre utilizar el arnés conectado a una línea de vida.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Cercar la zona donde se está desmontando el andamio, para impedir el tránsito en ella.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CEBAE8A3-CDC0-5D81-9B49-F14430F960C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6814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98" y="2127769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98" y="3244334"/>
            <a:ext cx="8396464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Recordar al personal las medidas de seguridad, en especial el uso de arnés y línea de vida, e informar a los trabajadores sobre las posturas correctas para efectuar el trabajo.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Bajar cuidadosamente cada elemento del andamio y trasladarlo a un lugar de almacenaje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774A990B-A9C3-B632-2E59-03F34A51BB6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1120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60" y="1817390"/>
            <a:ext cx="9304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 dirty="0">
                <a:latin typeface="+mj-lt"/>
                <a:cs typeface="Arial" panose="020B0604020202020204" pitchFamily="34" charset="0"/>
              </a:rPr>
              <a:t>Unidad 3: 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14" y="2402165"/>
            <a:ext cx="9304710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Culminación de trabajo y limpieza/ Almacenamiento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Recoger todas las herramientas y materiales usados en la ejecución de la tarea.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Limpiar correctamente el área de trabajo.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Prohibiciones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Ingreso de personal al área delimitada, cuando se realizan los trabajos.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C6CB47CF-53D4-81EE-27D4-01D3A64E532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522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>
            <a:extLst>
              <a:ext uri="{FF2B5EF4-FFF2-40B4-BE49-F238E27FC236}">
                <a16:creationId xmlns:a16="http://schemas.microsoft.com/office/drawing/2014/main" id="{6C34A83A-840D-43DD-A8C7-4FE8C0A7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56" y="219308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b="1">
                <a:latin typeface="+mj-lt"/>
                <a:cs typeface="Arial" panose="020B0604020202020204" pitchFamily="34" charset="0"/>
              </a:rPr>
              <a:t>Unidad 3: </a:t>
            </a:r>
            <a:r>
              <a:rPr lang="es-CL" altLang="es-CL" b="1" dirty="0">
                <a:latin typeface="+mj-lt"/>
                <a:cs typeface="Arial" panose="020B0604020202020204" pitchFamily="34" charset="0"/>
              </a:rPr>
              <a:t>Práctica en montar y desmontar andamios</a:t>
            </a:r>
            <a:endParaRPr lang="es-ES_tradnl" altLang="es-CL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3" name="10 CuadroTexto">
            <a:extLst>
              <a:ext uri="{FF2B5EF4-FFF2-40B4-BE49-F238E27FC236}">
                <a16:creationId xmlns:a16="http://schemas.microsoft.com/office/drawing/2014/main" id="{49D7F43A-CD1C-486E-B982-6D7EE58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56" y="3244334"/>
            <a:ext cx="839646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b="1" dirty="0"/>
              <a:t>Prohibiciones  </a:t>
            </a:r>
            <a:r>
              <a:rPr lang="es-CL" altLang="es-CL" sz="2000" b="1" dirty="0"/>
              <a:t>( continuación…)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Hablar por celular en los momentos en que se está realizando el trabajo.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Realizar movimientos de forma brusca.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CL" altLang="es-CL" sz="2400" dirty="0"/>
              <a:t>Prohibir al personal de trabajar en solitario cuando se use un sistema de detención de caídas.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s-CL" altLang="es-CL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12C39-CFD0-4A6D-8A3D-8122CD3531C3}"/>
              </a:ext>
            </a:extLst>
          </p:cNvPr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1727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F2C4-DDD5-0BB9-F04C-97918B25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83" y="2530137"/>
            <a:ext cx="8332434" cy="1522012"/>
          </a:xfrm>
        </p:spPr>
        <p:txBody>
          <a:bodyPr>
            <a:normAutofit fontScale="90000"/>
          </a:bodyPr>
          <a:lstStyle/>
          <a:p>
            <a:b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42243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A24F340-DCD2-75AC-0DCD-4DAA76C7B92D}"/>
              </a:ext>
            </a:extLst>
          </p:cNvPr>
          <p:cNvSpPr txBox="1"/>
          <p:nvPr/>
        </p:nvSpPr>
        <p:spPr>
          <a:xfrm>
            <a:off x="304082" y="2227373"/>
            <a:ext cx="579191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0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Andamio de Marco o H-</a:t>
            </a:r>
            <a:r>
              <a:rPr lang="es-MX" sz="2000" b="1" dirty="0" err="1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type</a:t>
            </a:r>
            <a:r>
              <a:rPr lang="es-MX" sz="2000" b="1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(prefabricado)</a:t>
            </a:r>
          </a:p>
          <a:p>
            <a:pPr>
              <a:buNone/>
            </a:pPr>
            <a:endParaRPr lang="es-MX" b="1" dirty="0"/>
          </a:p>
          <a:p>
            <a:pPr>
              <a:buNone/>
            </a:pPr>
            <a:r>
              <a:rPr lang="es-MX" b="1" dirty="0"/>
              <a:t>Descripción: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Estructura prefabricada compuesta por marcos verticales, travesaños y plataformas.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Rápido de montar y fácil de transportar.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None/>
            </a:pPr>
            <a:r>
              <a:rPr lang="es-MX" b="1" dirty="0"/>
              <a:t>Aplicaciones: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Faenas de </a:t>
            </a:r>
            <a:r>
              <a:rPr lang="es-MX" b="1" dirty="0"/>
              <a:t>construcción en fachada</a:t>
            </a:r>
            <a:r>
              <a:rPr lang="es-MX" dirty="0"/>
              <a:t>, pintura, revoque, instalación de ventanas.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Proyectos residenciales y comerciales de baja a media altura.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5E6012-2B14-0CDA-DE42-D42B9F53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01" y="2227373"/>
            <a:ext cx="4950365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350FCF-2902-3833-C3F3-42100F68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944" y="2495160"/>
            <a:ext cx="4270622" cy="37818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D23A22-49A7-6E79-8CA7-291057F67792}"/>
              </a:ext>
            </a:extLst>
          </p:cNvPr>
          <p:cNvSpPr txBox="1"/>
          <p:nvPr/>
        </p:nvSpPr>
        <p:spPr>
          <a:xfrm>
            <a:off x="380453" y="2015091"/>
            <a:ext cx="593408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>
                <a:solidFill>
                  <a:schemeClr val="tx2"/>
                </a:solidFill>
              </a:rPr>
              <a:t>Andamio Colgante (suspendido)</a:t>
            </a:r>
          </a:p>
          <a:p>
            <a:pPr>
              <a:buNone/>
            </a:pPr>
            <a:endParaRPr lang="es-MX" sz="2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MX" sz="2000" b="1" dirty="0">
                <a:solidFill>
                  <a:schemeClr val="tx2"/>
                </a:solidFill>
              </a:rPr>
              <a:t>Descripción:</a:t>
            </a:r>
          </a:p>
          <a:p>
            <a:pPr>
              <a:buNone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Estructura que se cuelga desde la parte superior del edificio, con cables y pescantes.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Su elevación o descenso se realiza con cabrestantes manuales o eléctricos.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600" dirty="0"/>
          </a:p>
          <a:p>
            <a:pPr>
              <a:buNone/>
            </a:pPr>
            <a:r>
              <a:rPr lang="es-MX" sz="2000" b="1" dirty="0">
                <a:solidFill>
                  <a:schemeClr val="tx2"/>
                </a:solidFill>
              </a:rPr>
              <a:t>Aplicaciones:</a:t>
            </a:r>
          </a:p>
          <a:p>
            <a:pPr>
              <a:buNone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Trabajos en </a:t>
            </a:r>
            <a:r>
              <a:rPr lang="es-MX" sz="1600" b="1" dirty="0"/>
              <a:t>fachadas de gran altura</a:t>
            </a:r>
            <a:r>
              <a:rPr lang="es-MX" sz="1600" dirty="0"/>
              <a:t> (limpieza de vidrios, revestimientos).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Mantenimiento de estructuras verticales donde no es viable apoyar desde el suelo.</a:t>
            </a:r>
          </a:p>
        </p:txBody>
      </p:sp>
    </p:spTree>
    <p:extLst>
      <p:ext uri="{BB962C8B-B14F-4D97-AF65-F5344CB8AC3E}">
        <p14:creationId xmlns:p14="http://schemas.microsoft.com/office/powerpoint/2010/main" val="55036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9C0EB76-1D36-CF9D-9808-3B713E5F5BDE}"/>
              </a:ext>
            </a:extLst>
          </p:cNvPr>
          <p:cNvSpPr txBox="1"/>
          <p:nvPr/>
        </p:nvSpPr>
        <p:spPr>
          <a:xfrm>
            <a:off x="295455" y="1945604"/>
            <a:ext cx="56050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>
                <a:solidFill>
                  <a:schemeClr val="tx2"/>
                </a:solidFill>
              </a:rPr>
              <a:t>Andamio Móvil</a:t>
            </a:r>
          </a:p>
          <a:p>
            <a:pPr>
              <a:buNone/>
            </a:pPr>
            <a:endParaRPr lang="es-MX" b="1" dirty="0"/>
          </a:p>
          <a:p>
            <a:pPr>
              <a:buNone/>
            </a:pPr>
            <a:r>
              <a:rPr lang="es-MX" b="1" dirty="0">
                <a:solidFill>
                  <a:schemeClr val="tx2"/>
                </a:solidFill>
              </a:rPr>
              <a:t>Descripción: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Montado sobre ruedas con frenos para permitir desplazamiento horizontal.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Debe tener base nivelada, travesaños y bloqueo en ruedas para asegurar estabilidad.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None/>
            </a:pPr>
            <a:r>
              <a:rPr lang="es-MX" b="1" dirty="0">
                <a:solidFill>
                  <a:schemeClr val="tx2"/>
                </a:solidFill>
              </a:rPr>
              <a:t>Aplicaciones:</a:t>
            </a:r>
            <a:endParaRPr lang="es-MX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Trabajos de </a:t>
            </a:r>
            <a:r>
              <a:rPr lang="es-MX" b="1" dirty="0"/>
              <a:t>mantenimiento o instalaciones eléctricas</a:t>
            </a:r>
            <a:r>
              <a:rPr lang="es-MX" dirty="0"/>
              <a:t> en interiores o galpones.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Proyectos donde se requiere movilidad constante a baja altura.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87284B-FEBC-1ED4-BB64-671DF7C0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40" y="2118016"/>
            <a:ext cx="3549631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3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7364E7FC-3535-41DD-A7F8-5438F94CF5B7}" vid="{C10226FB-E541-491B-86E7-D655C7FB70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6852</TotalTime>
  <Words>4548</Words>
  <Application>Microsoft Office PowerPoint</Application>
  <PresentationFormat>Panorámica</PresentationFormat>
  <Paragraphs>547</Paragraphs>
  <Slides>66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74" baseType="lpstr">
      <vt:lpstr>Abadi</vt:lpstr>
      <vt:lpstr>ADLaM Display</vt:lpstr>
      <vt:lpstr>Arial</vt:lpstr>
      <vt:lpstr>Arial Nova</vt:lpstr>
      <vt:lpstr>Calibri</vt:lpstr>
      <vt:lpstr>Wingdings</vt:lpstr>
      <vt:lpstr>Tema1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29</cp:revision>
  <dcterms:created xsi:type="dcterms:W3CDTF">2023-01-14T22:53:54Z</dcterms:created>
  <dcterms:modified xsi:type="dcterms:W3CDTF">2025-07-31T13:26:38Z</dcterms:modified>
</cp:coreProperties>
</file>